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5"/>
  </p:notesMasterIdLst>
  <p:sldIdLst>
    <p:sldId id="287" r:id="rId2"/>
    <p:sldId id="353" r:id="rId3"/>
    <p:sldId id="363" r:id="rId4"/>
    <p:sldId id="364" r:id="rId5"/>
    <p:sldId id="354" r:id="rId6"/>
    <p:sldId id="360" r:id="rId7"/>
    <p:sldId id="361" r:id="rId8"/>
    <p:sldId id="362" r:id="rId9"/>
    <p:sldId id="355" r:id="rId10"/>
    <p:sldId id="356" r:id="rId11"/>
    <p:sldId id="357" r:id="rId12"/>
    <p:sldId id="358" r:id="rId13"/>
    <p:sldId id="359" r:id="rId14"/>
    <p:sldId id="352" r:id="rId15"/>
    <p:sldId id="291" r:id="rId16"/>
    <p:sldId id="292" r:id="rId17"/>
    <p:sldId id="285" r:id="rId18"/>
    <p:sldId id="286" r:id="rId19"/>
    <p:sldId id="288" r:id="rId20"/>
    <p:sldId id="290" r:id="rId21"/>
    <p:sldId id="293" r:id="rId22"/>
    <p:sldId id="323" r:id="rId23"/>
    <p:sldId id="326" r:id="rId24"/>
    <p:sldId id="328" r:id="rId25"/>
    <p:sldId id="324" r:id="rId26"/>
    <p:sldId id="325" r:id="rId27"/>
    <p:sldId id="294" r:id="rId28"/>
    <p:sldId id="295" r:id="rId29"/>
    <p:sldId id="296" r:id="rId30"/>
    <p:sldId id="297" r:id="rId31"/>
    <p:sldId id="298" r:id="rId32"/>
    <p:sldId id="300" r:id="rId33"/>
    <p:sldId id="302" r:id="rId34"/>
    <p:sldId id="304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8" r:id="rId45"/>
    <p:sldId id="314" r:id="rId46"/>
    <p:sldId id="319" r:id="rId47"/>
    <p:sldId id="320" r:id="rId48"/>
    <p:sldId id="321" r:id="rId49"/>
    <p:sldId id="322" r:id="rId50"/>
    <p:sldId id="329" r:id="rId51"/>
    <p:sldId id="330" r:id="rId52"/>
    <p:sldId id="339" r:id="rId53"/>
    <p:sldId id="340" r:id="rId54"/>
    <p:sldId id="341" r:id="rId55"/>
    <p:sldId id="342" r:id="rId56"/>
    <p:sldId id="332" r:id="rId57"/>
    <p:sldId id="343" r:id="rId58"/>
    <p:sldId id="344" r:id="rId59"/>
    <p:sldId id="346" r:id="rId60"/>
    <p:sldId id="334" r:id="rId61"/>
    <p:sldId id="347" r:id="rId62"/>
    <p:sldId id="349" r:id="rId63"/>
    <p:sldId id="350" r:id="rId6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2A611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/>
    <p:restoredTop sz="94674"/>
  </p:normalViewPr>
  <p:slideViewPr>
    <p:cSldViewPr snapToGrid="0" snapToObjects="1">
      <p:cViewPr>
        <p:scale>
          <a:sx n="102" d="100"/>
          <a:sy n="102" d="100"/>
        </p:scale>
        <p:origin x="4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4/09/20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4/09/20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1410.png"/><Relationship Id="rId3" Type="http://schemas.openxmlformats.org/officeDocument/2006/relationships/image" Target="../media/image411.png"/><Relationship Id="rId7" Type="http://schemas.openxmlformats.org/officeDocument/2006/relationships/image" Target="../media/image811.png"/><Relationship Id="rId12" Type="http://schemas.openxmlformats.org/officeDocument/2006/relationships/image" Target="../media/image131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1.png"/><Relationship Id="rId11" Type="http://schemas.openxmlformats.org/officeDocument/2006/relationships/image" Target="../media/image1210.png"/><Relationship Id="rId5" Type="http://schemas.openxmlformats.org/officeDocument/2006/relationships/image" Target="../media/image611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image" Target="../media/image1610.png"/><Relationship Id="rId7" Type="http://schemas.openxmlformats.org/officeDocument/2006/relationships/image" Target="../media/image20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5" Type="http://schemas.openxmlformats.org/officeDocument/2006/relationships/image" Target="../media/image1810.png"/><Relationship Id="rId4" Type="http://schemas.openxmlformats.org/officeDocument/2006/relationships/image" Target="../media/image1710.png"/><Relationship Id="rId9" Type="http://schemas.openxmlformats.org/officeDocument/2006/relationships/image" Target="../media/image2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13" Type="http://schemas.openxmlformats.org/officeDocument/2006/relationships/image" Target="../media/image3110.png"/><Relationship Id="rId18" Type="http://schemas.openxmlformats.org/officeDocument/2006/relationships/image" Target="../media/image3610.png"/><Relationship Id="rId3" Type="http://schemas.openxmlformats.org/officeDocument/2006/relationships/image" Target="../media/image211.png"/><Relationship Id="rId21" Type="http://schemas.openxmlformats.org/officeDocument/2006/relationships/image" Target="../media/image390.png"/><Relationship Id="rId7" Type="http://schemas.openxmlformats.org/officeDocument/2006/relationships/image" Target="../media/image2510.png"/><Relationship Id="rId12" Type="http://schemas.openxmlformats.org/officeDocument/2006/relationships/image" Target="../media/image3010.png"/><Relationship Id="rId17" Type="http://schemas.openxmlformats.org/officeDocument/2006/relationships/image" Target="../media/image3510.png"/><Relationship Id="rId2" Type="http://schemas.openxmlformats.org/officeDocument/2006/relationships/image" Target="../media/image200.png"/><Relationship Id="rId16" Type="http://schemas.openxmlformats.org/officeDocument/2006/relationships/image" Target="../media/image3410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11" Type="http://schemas.openxmlformats.org/officeDocument/2006/relationships/image" Target="../media/image2910.png"/><Relationship Id="rId5" Type="http://schemas.openxmlformats.org/officeDocument/2006/relationships/image" Target="../media/image2310.png"/><Relationship Id="rId15" Type="http://schemas.openxmlformats.org/officeDocument/2006/relationships/image" Target="../media/image3310.png"/><Relationship Id="rId10" Type="http://schemas.openxmlformats.org/officeDocument/2006/relationships/image" Target="../media/image2810.png"/><Relationship Id="rId19" Type="http://schemas.openxmlformats.org/officeDocument/2006/relationships/image" Target="../media/image374.png"/><Relationship Id="rId4" Type="http://schemas.openxmlformats.org/officeDocument/2006/relationships/image" Target="../media/image220.png"/><Relationship Id="rId9" Type="http://schemas.openxmlformats.org/officeDocument/2006/relationships/image" Target="../media/image2710.png"/><Relationship Id="rId14" Type="http://schemas.openxmlformats.org/officeDocument/2006/relationships/image" Target="../media/image3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11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541.png"/><Relationship Id="rId12" Type="http://schemas.openxmlformats.org/officeDocument/2006/relationships/image" Target="../media/image5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531.png"/><Relationship Id="rId10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71.png"/><Relationship Id="rId18" Type="http://schemas.openxmlformats.org/officeDocument/2006/relationships/image" Target="../media/image721.png"/><Relationship Id="rId3" Type="http://schemas.openxmlformats.org/officeDocument/2006/relationships/image" Target="../media/image571.png"/><Relationship Id="rId7" Type="http://schemas.openxmlformats.org/officeDocument/2006/relationships/image" Target="../media/image612.png"/><Relationship Id="rId12" Type="http://schemas.openxmlformats.org/officeDocument/2006/relationships/image" Target="../media/image661.png"/><Relationship Id="rId17" Type="http://schemas.openxmlformats.org/officeDocument/2006/relationships/image" Target="../media/image712.png"/><Relationship Id="rId2" Type="http://schemas.openxmlformats.org/officeDocument/2006/relationships/image" Target="../media/image561.png"/><Relationship Id="rId16" Type="http://schemas.openxmlformats.org/officeDocument/2006/relationships/image" Target="../media/image7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1.png"/><Relationship Id="rId11" Type="http://schemas.openxmlformats.org/officeDocument/2006/relationships/image" Target="../media/image651.png"/><Relationship Id="rId5" Type="http://schemas.openxmlformats.org/officeDocument/2006/relationships/image" Target="../media/image591.png"/><Relationship Id="rId15" Type="http://schemas.openxmlformats.org/officeDocument/2006/relationships/image" Target="../media/image691.png"/><Relationship Id="rId10" Type="http://schemas.openxmlformats.org/officeDocument/2006/relationships/image" Target="../media/image641.png"/><Relationship Id="rId4" Type="http://schemas.openxmlformats.org/officeDocument/2006/relationships/image" Target="../media/image581.png"/><Relationship Id="rId9" Type="http://schemas.openxmlformats.org/officeDocument/2006/relationships/image" Target="../media/image631.png"/><Relationship Id="rId14" Type="http://schemas.openxmlformats.org/officeDocument/2006/relationships/image" Target="../media/image6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3" Type="http://schemas.openxmlformats.org/officeDocument/2006/relationships/image" Target="../media/image741.png"/><Relationship Id="rId7" Type="http://schemas.openxmlformats.org/officeDocument/2006/relationships/image" Target="../media/image781.png"/><Relationship Id="rId12" Type="http://schemas.openxmlformats.org/officeDocument/2006/relationships/image" Target="../media/image831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1.png"/><Relationship Id="rId11" Type="http://schemas.openxmlformats.org/officeDocument/2006/relationships/image" Target="../media/image821.png"/><Relationship Id="rId5" Type="http://schemas.openxmlformats.org/officeDocument/2006/relationships/image" Target="../media/image761.png"/><Relationship Id="rId10" Type="http://schemas.openxmlformats.org/officeDocument/2006/relationships/image" Target="../media/image812.png"/><Relationship Id="rId4" Type="http://schemas.openxmlformats.org/officeDocument/2006/relationships/image" Target="../media/image751.png"/><Relationship Id="rId9" Type="http://schemas.openxmlformats.org/officeDocument/2006/relationships/image" Target="../media/image80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570.png"/><Relationship Id="rId3" Type="http://schemas.openxmlformats.org/officeDocument/2006/relationships/image" Target="../media/image210.png"/><Relationship Id="rId7" Type="http://schemas.openxmlformats.org/officeDocument/2006/relationships/image" Target="../media/image63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7" Type="http://schemas.openxmlformats.org/officeDocument/2006/relationships/image" Target="../media/image72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40.png"/><Relationship Id="rId7" Type="http://schemas.openxmlformats.org/officeDocument/2006/relationships/image" Target="../media/image66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Relationship Id="rId9" Type="http://schemas.openxmlformats.org/officeDocument/2006/relationships/image" Target="../media/image78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2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12" Type="http://schemas.openxmlformats.org/officeDocument/2006/relationships/image" Target="../media/image101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5" Type="http://schemas.openxmlformats.org/officeDocument/2006/relationships/image" Target="../media/image930.png"/><Relationship Id="rId15" Type="http://schemas.openxmlformats.org/officeDocument/2006/relationships/image" Target="../media/image1040.png"/><Relationship Id="rId10" Type="http://schemas.openxmlformats.org/officeDocument/2006/relationships/image" Target="../media/image98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2.png"/><Relationship Id="rId26" Type="http://schemas.openxmlformats.org/officeDocument/2006/relationships/image" Target="../media/image161.png"/><Relationship Id="rId3" Type="http://schemas.openxmlformats.org/officeDocument/2006/relationships/image" Target="../media/image135.png"/><Relationship Id="rId21" Type="http://schemas.openxmlformats.org/officeDocument/2006/relationships/image" Target="../media/image155.png"/><Relationship Id="rId7" Type="http://schemas.openxmlformats.org/officeDocument/2006/relationships/image" Target="../media/image139.png"/><Relationship Id="rId12" Type="http://schemas.openxmlformats.org/officeDocument/2006/relationships/image" Target="../media/image145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8.tiff"/><Relationship Id="rId16" Type="http://schemas.openxmlformats.org/officeDocument/2006/relationships/image" Target="../media/image149.png"/><Relationship Id="rId20" Type="http://schemas.openxmlformats.org/officeDocument/2006/relationships/image" Target="../media/image154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24" Type="http://schemas.openxmlformats.org/officeDocument/2006/relationships/image" Target="../media/image158.png"/><Relationship Id="rId5" Type="http://schemas.openxmlformats.org/officeDocument/2006/relationships/image" Target="../media/image137.png"/><Relationship Id="rId15" Type="http://schemas.openxmlformats.org/officeDocument/2006/relationships/image" Target="../media/image148.png"/><Relationship Id="rId23" Type="http://schemas.openxmlformats.org/officeDocument/2006/relationships/image" Target="../media/image157.png"/><Relationship Id="rId28" Type="http://schemas.openxmlformats.org/officeDocument/2006/relationships/image" Target="../media/image163.png"/><Relationship Id="rId10" Type="http://schemas.openxmlformats.org/officeDocument/2006/relationships/image" Target="../media/image143.png"/><Relationship Id="rId19" Type="http://schemas.openxmlformats.org/officeDocument/2006/relationships/image" Target="../media/image153.png"/><Relationship Id="rId31" Type="http://schemas.openxmlformats.org/officeDocument/2006/relationships/image" Target="../media/image166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6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2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8.png"/><Relationship Id="rId11" Type="http://schemas.openxmlformats.org/officeDocument/2006/relationships/image" Target="../media/image194.png"/><Relationship Id="rId5" Type="http://schemas.openxmlformats.org/officeDocument/2006/relationships/image" Target="../media/image187.png"/><Relationship Id="rId10" Type="http://schemas.openxmlformats.org/officeDocument/2006/relationships/image" Target="../media/image193.png"/><Relationship Id="rId4" Type="http://schemas.openxmlformats.org/officeDocument/2006/relationships/image" Target="../media/image186.png"/><Relationship Id="rId9" Type="http://schemas.openxmlformats.org/officeDocument/2006/relationships/image" Target="../media/image19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5.png"/><Relationship Id="rId18" Type="http://schemas.openxmlformats.org/officeDocument/2006/relationships/image" Target="../media/image212.png"/><Relationship Id="rId3" Type="http://schemas.openxmlformats.org/officeDocument/2006/relationships/image" Target="../media/image167.png"/><Relationship Id="rId21" Type="http://schemas.openxmlformats.org/officeDocument/2006/relationships/image" Target="../media/image215.png"/><Relationship Id="rId7" Type="http://schemas.openxmlformats.org/officeDocument/2006/relationships/image" Target="../media/image198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image" Target="../media/image134.png"/><Relationship Id="rId16" Type="http://schemas.openxmlformats.org/officeDocument/2006/relationships/image" Target="../media/image208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3.png"/><Relationship Id="rId24" Type="http://schemas.openxmlformats.org/officeDocument/2006/relationships/image" Target="../media/image218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23" Type="http://schemas.openxmlformats.org/officeDocument/2006/relationships/image" Target="../media/image217.png"/><Relationship Id="rId10" Type="http://schemas.openxmlformats.org/officeDocument/2006/relationships/image" Target="../media/image202.png"/><Relationship Id="rId19" Type="http://schemas.openxmlformats.org/officeDocument/2006/relationships/image" Target="../media/image213.png"/><Relationship Id="rId4" Type="http://schemas.openxmlformats.org/officeDocument/2006/relationships/image" Target="../media/image168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1.png"/><Relationship Id="rId7" Type="http://schemas.openxmlformats.org/officeDocument/2006/relationships/image" Target="../media/image223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2.png"/><Relationship Id="rId5" Type="http://schemas.openxmlformats.org/officeDocument/2006/relationships/image" Target="../media/image1990.png"/><Relationship Id="rId10" Type="http://schemas.openxmlformats.org/officeDocument/2006/relationships/image" Target="../media/image226.png"/><Relationship Id="rId9" Type="http://schemas.openxmlformats.org/officeDocument/2006/relationships/image" Target="../media/image2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28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7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29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21" Type="http://schemas.openxmlformats.org/officeDocument/2006/relationships/image" Target="../media/image263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20" Type="http://schemas.openxmlformats.org/officeDocument/2006/relationships/image" Target="../media/image2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8.png"/><Relationship Id="rId18" Type="http://schemas.openxmlformats.org/officeDocument/2006/relationships/image" Target="../media/image373.png"/><Relationship Id="rId12" Type="http://schemas.openxmlformats.org/officeDocument/2006/relationships/image" Target="../media/image367.png"/><Relationship Id="rId17" Type="http://schemas.openxmlformats.org/officeDocument/2006/relationships/image" Target="../media/image372.png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66.png"/><Relationship Id="rId15" Type="http://schemas.openxmlformats.org/officeDocument/2006/relationships/image" Target="../media/image370.png"/><Relationship Id="rId10" Type="http://schemas.openxmlformats.org/officeDocument/2006/relationships/image" Target="../media/image365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0" Type="http://schemas.openxmlformats.org/officeDocument/2006/relationships/image" Target="../media/image302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4.png"/><Relationship Id="rId7" Type="http://schemas.openxmlformats.org/officeDocument/2006/relationships/image" Target="../media/image26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2" Type="http://schemas.openxmlformats.org/officeDocument/2006/relationships/image" Target="../media/image32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1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13.png"/><Relationship Id="rId10" Type="http://schemas.openxmlformats.org/officeDocument/2006/relationships/image" Target="../media/image11.png"/><Relationship Id="rId4" Type="http://schemas.openxmlformats.org/officeDocument/2006/relationships/image" Target="../media/image51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3" Type="http://schemas.openxmlformats.org/officeDocument/2006/relationships/image" Target="../media/image346.png"/><Relationship Id="rId7" Type="http://schemas.openxmlformats.org/officeDocument/2006/relationships/image" Target="../media/image358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081" y="3054980"/>
            <a:ext cx="6016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1250731" y="1476421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957867" y="1482238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174" r="-3030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(0,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5" t="-2174" r="-345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>
            <a:off x="2785081" y="1738059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492217" y="1729915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806022" y="3252751"/>
            <a:ext cx="2701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horizontal-gw-deteccion</a:t>
            </a:r>
          </a:p>
        </p:txBody>
      </p:sp>
      <p:grpSp>
        <p:nvGrpSpPr>
          <p:cNvPr id="124" name="Agrupar 123"/>
          <p:cNvGrpSpPr/>
          <p:nvPr/>
        </p:nvGrpSpPr>
        <p:grpSpPr>
          <a:xfrm>
            <a:off x="217789" y="1028891"/>
            <a:ext cx="8628581" cy="5254629"/>
            <a:chOff x="164001" y="1061164"/>
            <a:chExt cx="8628581" cy="5254629"/>
          </a:xfrm>
        </p:grpSpPr>
        <p:sp>
          <p:nvSpPr>
            <p:cNvPr id="105" name="Paralelogramo 104"/>
            <p:cNvSpPr/>
            <p:nvPr/>
          </p:nvSpPr>
          <p:spPr>
            <a:xfrm rot="5400000" flipV="1">
              <a:off x="5654945" y="2895595"/>
              <a:ext cx="4105063" cy="2043247"/>
            </a:xfrm>
            <a:prstGeom prst="parallelogram">
              <a:avLst>
                <a:gd name="adj" fmla="val 5369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64001" y="1145432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Antes de la llegada de la onda</a:t>
              </a:r>
            </a:p>
          </p:txBody>
        </p:sp>
        <p:grpSp>
          <p:nvGrpSpPr>
            <p:cNvPr id="73" name="Agrupar 72"/>
            <p:cNvGrpSpPr/>
            <p:nvPr/>
          </p:nvGrpSpPr>
          <p:grpSpPr>
            <a:xfrm>
              <a:off x="247107" y="2279103"/>
              <a:ext cx="1671344" cy="3327179"/>
              <a:chOff x="1430448" y="2408194"/>
              <a:chExt cx="1671344" cy="332717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041656" y="4435916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Paralelogramo 2"/>
              <p:cNvSpPr/>
              <p:nvPr/>
            </p:nvSpPr>
            <p:spPr>
              <a:xfrm rot="5400000" flipV="1">
                <a:off x="602530" y="3236112"/>
                <a:ext cx="3327179" cy="1671344"/>
              </a:xfrm>
              <a:prstGeom prst="parallelogram">
                <a:avLst>
                  <a:gd name="adj" fmla="val 53692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2524876" y="3436023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 flipV="1">
                <a:off x="2102005" y="3483893"/>
                <a:ext cx="492744" cy="1035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 rot="19827722">
                <a:off x="2168524" y="3150577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2</a:t>
                </a:r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V="1">
                <a:off x="1689410" y="3326527"/>
                <a:ext cx="0" cy="211315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 flipV="1">
                <a:off x="1613211" y="4603340"/>
                <a:ext cx="1395648" cy="75456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645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581" r="-1612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CuadroTexto 24"/>
              <p:cNvSpPr txBox="1"/>
              <p:nvPr/>
            </p:nvSpPr>
            <p:spPr>
              <a:xfrm rot="20061815">
                <a:off x="2139258" y="4180949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1</a:t>
                </a:r>
              </a:p>
            </p:txBody>
          </p:sp>
          <p:cxnSp>
            <p:nvCxnSpPr>
              <p:cNvPr id="51" name="Conector recto 50"/>
              <p:cNvCxnSpPr/>
              <p:nvPr/>
            </p:nvCxnSpPr>
            <p:spPr>
              <a:xfrm flipV="1">
                <a:off x="1697524" y="4511175"/>
                <a:ext cx="406209" cy="25073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>
                <a:off x="2104285" y="4509367"/>
                <a:ext cx="646" cy="58320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625" r="-937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9375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Agrupar 96"/>
            <p:cNvGrpSpPr/>
            <p:nvPr/>
          </p:nvGrpSpPr>
          <p:grpSpPr>
            <a:xfrm>
              <a:off x="2542366" y="1853929"/>
              <a:ext cx="2043247" cy="4105063"/>
              <a:chOff x="2316456" y="1890684"/>
              <a:chExt cx="2043247" cy="4105063"/>
            </a:xfrm>
          </p:grpSpPr>
          <p:sp>
            <p:nvSpPr>
              <p:cNvPr id="29" name="Paralelogramo 28"/>
              <p:cNvSpPr/>
              <p:nvPr/>
            </p:nvSpPr>
            <p:spPr>
              <a:xfrm rot="5400000" flipV="1">
                <a:off x="1285548" y="2921592"/>
                <a:ext cx="4105063" cy="204324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V="1">
                <a:off x="2546687" y="4587740"/>
                <a:ext cx="537950" cy="3123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 flipH="1">
                <a:off x="3085368" y="4585487"/>
                <a:ext cx="855" cy="72655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3015127" y="4513725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3639065" y="3210132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088224" y="4360407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571444" y="3360514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3079521" y="3268068"/>
                <a:ext cx="630936" cy="1326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2551212" y="3066568"/>
                <a:ext cx="0" cy="270579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2453643" y="4701469"/>
                <a:ext cx="1787064" cy="96618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9032" r="-12903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Agrupar 116"/>
            <p:cNvGrpSpPr/>
            <p:nvPr/>
          </p:nvGrpSpPr>
          <p:grpSpPr>
            <a:xfrm>
              <a:off x="4859344" y="2427734"/>
              <a:ext cx="1496427" cy="2978969"/>
              <a:chOff x="4859344" y="2282647"/>
              <a:chExt cx="1496427" cy="2978969"/>
            </a:xfrm>
          </p:grpSpPr>
          <p:sp>
            <p:nvSpPr>
              <p:cNvPr id="76" name="Paralelogramo 75"/>
              <p:cNvSpPr/>
              <p:nvPr/>
            </p:nvSpPr>
            <p:spPr>
              <a:xfrm rot="5400000" flipV="1">
                <a:off x="4118073" y="3023918"/>
                <a:ext cx="2978969" cy="149642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826564" y="3190511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391347" y="4105829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8" name="Conector recto de flecha 77"/>
              <p:cNvCxnSpPr/>
              <p:nvPr/>
            </p:nvCxnSpPr>
            <p:spPr>
              <a:xfrm flipV="1">
                <a:off x="5460618" y="3245767"/>
                <a:ext cx="441175" cy="9274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/>
              <p:nvPr/>
            </p:nvCxnSpPr>
            <p:spPr>
              <a:xfrm flipV="1">
                <a:off x="5091204" y="3104871"/>
                <a:ext cx="0" cy="189200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/>
              <p:nvPr/>
            </p:nvCxnSpPr>
            <p:spPr>
              <a:xfrm flipV="1">
                <a:off x="5022980" y="4248057"/>
                <a:ext cx="1249584" cy="67559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uadroTexto 81"/>
                  <p:cNvSpPr txBox="1"/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CuadroTexto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43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7857" r="-14286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Conector recto 85"/>
              <p:cNvCxnSpPr/>
              <p:nvPr/>
            </p:nvCxnSpPr>
            <p:spPr>
              <a:xfrm flipV="1">
                <a:off x="5098469" y="4165538"/>
                <a:ext cx="363697" cy="2244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/>
              <p:cNvCxnSpPr/>
              <p:nvPr/>
            </p:nvCxnSpPr>
            <p:spPr>
              <a:xfrm flipH="1">
                <a:off x="5462660" y="4163919"/>
                <a:ext cx="578" cy="52217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uadroTexto 87"/>
                  <p:cNvSpPr txBox="1"/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CuadroTexto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8571" r="-178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uadroTexto 88"/>
                  <p:cNvSpPr txBox="1"/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uadro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9286" r="-17857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Agrupar 91"/>
              <p:cNvGrpSpPr/>
              <p:nvPr/>
            </p:nvGrpSpPr>
            <p:grpSpPr>
              <a:xfrm>
                <a:off x="5353769" y="3100638"/>
                <a:ext cx="657989" cy="1228678"/>
                <a:chOff x="6554689" y="3258129"/>
                <a:chExt cx="617690" cy="1134363"/>
              </a:xfrm>
            </p:grpSpPr>
            <p:sp>
              <p:nvSpPr>
                <p:cNvPr id="90" name="Elipse 89"/>
                <p:cNvSpPr/>
                <p:nvPr/>
              </p:nvSpPr>
              <p:spPr>
                <a:xfrm>
                  <a:off x="6554689" y="4258022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7037909" y="3258129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CuadroTexto 95"/>
            <p:cNvSpPr txBox="1"/>
            <p:nvPr/>
          </p:nvSpPr>
          <p:spPr>
            <a:xfrm>
              <a:off x="4630217" y="1061164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Al paso</a:t>
              </a:r>
              <a:b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 de la onda</a:t>
              </a:r>
            </a:p>
          </p:txBody>
        </p:sp>
        <p:cxnSp>
          <p:nvCxnSpPr>
            <p:cNvPr id="99" name="Conector recto 98"/>
            <p:cNvCxnSpPr/>
            <p:nvPr/>
          </p:nvCxnSpPr>
          <p:spPr>
            <a:xfrm flipV="1">
              <a:off x="6916084" y="4561743"/>
              <a:ext cx="537950" cy="312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H="1">
              <a:off x="7454765" y="4559490"/>
              <a:ext cx="855" cy="72655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7384524" y="4487728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8008462" y="3184135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457621" y="4334410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7940841" y="3334517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06" name="Conector recto de flecha 105"/>
            <p:cNvCxnSpPr/>
            <p:nvPr/>
          </p:nvCxnSpPr>
          <p:spPr>
            <a:xfrm flipV="1">
              <a:off x="7448918" y="3242071"/>
              <a:ext cx="630936" cy="13263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 flipV="1">
              <a:off x="6920609" y="3040571"/>
              <a:ext cx="0" cy="27057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 flipV="1">
              <a:off x="6823040" y="4675472"/>
              <a:ext cx="1787064" cy="9661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s-ES" sz="1400" b="0" i="1" baseline="-25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bg-BG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oMath>
                    </m:oMathPara>
                  </a14:m>
                  <a:endParaRPr lang="es-ES_tradnl" sz="1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uadroTexto 111"/>
                <p:cNvSpPr txBox="1"/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Cuadro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uadroTexto 112"/>
                <p:cNvSpPr txBox="1"/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Cuadro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032" r="-1290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uadroTexto 113"/>
                <p:cNvSpPr txBox="1"/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Cuadro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uadroTexto 114"/>
                <p:cNvSpPr txBox="1"/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/2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Cuadro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uadroTexto 115"/>
                <p:cNvSpPr txBox="1"/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Cuadro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uadroTexto 121"/>
                <p:cNvSpPr txBox="1"/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CuadroTexto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uadroTexto 122"/>
                <p:cNvSpPr txBox="1"/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uadro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3BCDC4C-2FAE-144E-BAC4-77B00E802069}"/>
              </a:ext>
            </a:extLst>
          </p:cNvPr>
          <p:cNvGrpSpPr/>
          <p:nvPr/>
        </p:nvGrpSpPr>
        <p:grpSpPr>
          <a:xfrm>
            <a:off x="2231136" y="1322766"/>
            <a:ext cx="5620512" cy="4291860"/>
            <a:chOff x="2231136" y="1322766"/>
            <a:chExt cx="5620512" cy="4291860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0BA7643F-26D0-AC4C-AC7A-95957CF5FCCC}"/>
                </a:ext>
              </a:extLst>
            </p:cNvPr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93A944B-CF4C-EB4E-AA0A-CFCFD89E65F9}"/>
                </a:ext>
              </a:extLst>
            </p:cNvPr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>
                  <a:blip r:embed="rId3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25182FD-8A83-F946-AAC1-577140B34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56" y="1402080"/>
              <a:ext cx="3998976" cy="399897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id="{E9CF93CD-7779-3244-A9EC-59AA496B6A5D}"/>
                </a:ext>
              </a:extLst>
            </p:cNvPr>
            <p:cNvSpPr/>
            <p:nvPr/>
          </p:nvSpPr>
          <p:spPr>
            <a:xfrm>
              <a:off x="2231136" y="542544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riángulo 11">
              <a:extLst>
                <a:ext uri="{FF2B5EF4-FFF2-40B4-BE49-F238E27FC236}">
                  <a16:creationId xmlns:a16="http://schemas.microsoft.com/office/drawing/2014/main" id="{8A21E9BB-9298-3B4D-8825-31F38FBA8876}"/>
                </a:ext>
              </a:extLst>
            </p:cNvPr>
            <p:cNvSpPr/>
            <p:nvPr/>
          </p:nvSpPr>
          <p:spPr>
            <a:xfrm>
              <a:off x="3285744" y="301752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2227EFBB-025D-D542-9C1C-DAE72869525C}"/>
                </a:ext>
              </a:extLst>
            </p:cNvPr>
            <p:cNvSpPr/>
            <p:nvPr/>
          </p:nvSpPr>
          <p:spPr>
            <a:xfrm>
              <a:off x="4767072" y="2889504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8D33F8ED-65B7-314B-9C3E-F03035385078}"/>
                </a:ext>
              </a:extLst>
            </p:cNvPr>
            <p:cNvSpPr/>
            <p:nvPr/>
          </p:nvSpPr>
          <p:spPr>
            <a:xfrm>
              <a:off x="4760976" y="472440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7931E47-A423-B542-9832-D6B06FC65250}"/>
                </a:ext>
              </a:extLst>
            </p:cNvPr>
            <p:cNvCxnSpPr>
              <a:endCxn id="12" idx="0"/>
            </p:cNvCxnSpPr>
            <p:nvPr/>
          </p:nvCxnSpPr>
          <p:spPr>
            <a:xfrm flipV="1">
              <a:off x="2353056" y="3017520"/>
              <a:ext cx="1042416" cy="234696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4D53107-C45A-3246-B628-586220D1D1A0}"/>
                </a:ext>
              </a:extLst>
            </p:cNvPr>
            <p:cNvCxnSpPr>
              <a:stCxn id="11" idx="0"/>
              <a:endCxn id="14" idx="0"/>
            </p:cNvCxnSpPr>
            <p:nvPr/>
          </p:nvCxnSpPr>
          <p:spPr>
            <a:xfrm flipV="1">
              <a:off x="2340864" y="4724400"/>
              <a:ext cx="2529840" cy="70104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503A55-B3F0-5E4D-B190-EBB7ED96FE6B}"/>
                </a:ext>
              </a:extLst>
            </p:cNvPr>
            <p:cNvCxnSpPr>
              <a:cxnSpLocks/>
              <a:stCxn id="11" idx="0"/>
              <a:endCxn id="13" idx="0"/>
            </p:cNvCxnSpPr>
            <p:nvPr/>
          </p:nvCxnSpPr>
          <p:spPr>
            <a:xfrm flipV="1">
              <a:off x="2340864" y="2889504"/>
              <a:ext cx="2535936" cy="25359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FE11752-2563-BD45-ACA1-4E8F5960DFDE}"/>
                </a:ext>
              </a:extLst>
            </p:cNvPr>
            <p:cNvSpPr txBox="1"/>
            <p:nvPr/>
          </p:nvSpPr>
          <p:spPr>
            <a:xfrm>
              <a:off x="5059680" y="4157472"/>
              <a:ext cx="2474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temporaloide</a:t>
              </a:r>
              <a:br>
                <a:rPr lang="es-CO" sz="11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Pueden hacer parte de un fenómeno 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un tiempo propio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29F16E-F450-C14F-9A04-C0FA58235837}"/>
                </a:ext>
              </a:extLst>
            </p:cNvPr>
            <p:cNvSpPr txBox="1"/>
            <p:nvPr/>
          </p:nvSpPr>
          <p:spPr>
            <a:xfrm>
              <a:off x="5248656" y="2395728"/>
              <a:ext cx="2602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luminoide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Solo la luz o las ondas gravitacionales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tiene tiempo propio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5DDD61C-7900-FE45-B993-B9AED2F0E220}"/>
                </a:ext>
              </a:extLst>
            </p:cNvPr>
            <p:cNvSpPr txBox="1"/>
            <p:nvPr/>
          </p:nvSpPr>
          <p:spPr>
            <a:xfrm>
              <a:off x="2438400" y="1901952"/>
              <a:ext cx="2633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espacialoide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pueden hacer parte de un fenómeno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longitud propia</a:t>
              </a:r>
            </a:p>
          </p:txBody>
        </p:sp>
      </p:grpSp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square_tipo_intervalos</a:t>
            </a:r>
          </a:p>
        </p:txBody>
      </p:sp>
    </p:spTree>
    <p:extLst>
      <p:ext uri="{BB962C8B-B14F-4D97-AF65-F5344CB8AC3E}">
        <p14:creationId xmlns:p14="http://schemas.microsoft.com/office/powerpoint/2010/main" val="897171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horizontal_linea_universo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E1ECFD8A-ED2E-7542-98DD-A011AAACF230}"/>
              </a:ext>
            </a:extLst>
          </p:cNvPr>
          <p:cNvGrpSpPr/>
          <p:nvPr/>
        </p:nvGrpSpPr>
        <p:grpSpPr>
          <a:xfrm>
            <a:off x="869071" y="1658069"/>
            <a:ext cx="7227941" cy="4039191"/>
            <a:chOff x="1986672" y="1624202"/>
            <a:chExt cx="5009504" cy="279946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5AE92F4-D0E5-AA48-87B4-0B152850D1B6}"/>
                </a:ext>
              </a:extLst>
            </p:cNvPr>
            <p:cNvGrpSpPr/>
            <p:nvPr/>
          </p:nvGrpSpPr>
          <p:grpSpPr>
            <a:xfrm>
              <a:off x="1986672" y="1624202"/>
              <a:ext cx="4880451" cy="2799462"/>
              <a:chOff x="2342272" y="1322766"/>
              <a:chExt cx="4880451" cy="4086052"/>
            </a:xfrm>
          </p:grpSpPr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0BA7643F-26D0-AC4C-AC7A-95957CF5FCCC}"/>
                  </a:ext>
                </a:extLst>
              </p:cNvPr>
              <p:cNvCxnSpPr/>
              <p:nvPr/>
            </p:nvCxnSpPr>
            <p:spPr>
              <a:xfrm>
                <a:off x="2342274" y="5408817"/>
                <a:ext cx="488044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793A944B-CF4C-EB4E-AA0A-CFCFD89E65F9}"/>
                  </a:ext>
                </a:extLst>
              </p:cNvPr>
              <p:cNvCxnSpPr/>
              <p:nvPr/>
            </p:nvCxnSpPr>
            <p:spPr>
              <a:xfrm flipV="1">
                <a:off x="2342272" y="1322766"/>
                <a:ext cx="0" cy="408605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2400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22936541-E821-C749-BA4C-30F07828106F}"/>
                </a:ext>
              </a:extLst>
            </p:cNvPr>
            <p:cNvSpPr/>
            <p:nvPr/>
          </p:nvSpPr>
          <p:spPr>
            <a:xfrm>
              <a:off x="1997456" y="2297005"/>
              <a:ext cx="4998720" cy="2114467"/>
            </a:xfrm>
            <a:custGeom>
              <a:avLst/>
              <a:gdLst>
                <a:gd name="connsiteX0" fmla="*/ 0 w 4998720"/>
                <a:gd name="connsiteY0" fmla="*/ 2114467 h 2114467"/>
                <a:gd name="connsiteX1" fmla="*/ 682752 w 4998720"/>
                <a:gd name="connsiteY1" fmla="*/ 1785283 h 2114467"/>
                <a:gd name="connsiteX2" fmla="*/ 1658112 w 4998720"/>
                <a:gd name="connsiteY2" fmla="*/ 1590211 h 2114467"/>
                <a:gd name="connsiteX3" fmla="*/ 2755392 w 4998720"/>
                <a:gd name="connsiteY3" fmla="*/ 1090339 h 2114467"/>
                <a:gd name="connsiteX4" fmla="*/ 3352800 w 4998720"/>
                <a:gd name="connsiteY4" fmla="*/ 614851 h 2114467"/>
                <a:gd name="connsiteX5" fmla="*/ 4108704 w 4998720"/>
                <a:gd name="connsiteY5" fmla="*/ 29635 h 2114467"/>
                <a:gd name="connsiteX6" fmla="*/ 4998720 w 4998720"/>
                <a:gd name="connsiteY6" fmla="*/ 139363 h 21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98720" h="2114467">
                  <a:moveTo>
                    <a:pt x="0" y="2114467"/>
                  </a:moveTo>
                  <a:cubicBezTo>
                    <a:pt x="203200" y="1993563"/>
                    <a:pt x="406400" y="1872659"/>
                    <a:pt x="682752" y="1785283"/>
                  </a:cubicBezTo>
                  <a:cubicBezTo>
                    <a:pt x="959104" y="1697907"/>
                    <a:pt x="1312672" y="1706035"/>
                    <a:pt x="1658112" y="1590211"/>
                  </a:cubicBezTo>
                  <a:cubicBezTo>
                    <a:pt x="2003552" y="1474387"/>
                    <a:pt x="2472944" y="1252899"/>
                    <a:pt x="2755392" y="1090339"/>
                  </a:cubicBezTo>
                  <a:cubicBezTo>
                    <a:pt x="3037840" y="927779"/>
                    <a:pt x="3352800" y="614851"/>
                    <a:pt x="3352800" y="614851"/>
                  </a:cubicBezTo>
                  <a:cubicBezTo>
                    <a:pt x="3578352" y="438067"/>
                    <a:pt x="3834384" y="108883"/>
                    <a:pt x="4108704" y="29635"/>
                  </a:cubicBezTo>
                  <a:cubicBezTo>
                    <a:pt x="4383024" y="-49613"/>
                    <a:pt x="4690872" y="44875"/>
                    <a:pt x="4998720" y="1393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202BAC64-80FD-D340-9E17-B8540E3BC753}"/>
                </a:ext>
              </a:extLst>
            </p:cNvPr>
            <p:cNvGrpSpPr/>
            <p:nvPr/>
          </p:nvGrpSpPr>
          <p:grpSpPr>
            <a:xfrm>
              <a:off x="5189608" y="2172447"/>
              <a:ext cx="893244" cy="1773937"/>
              <a:chOff x="5545208" y="1613647"/>
              <a:chExt cx="893244" cy="1773937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F4E833D8-13E3-D743-AAB5-270CA0B7E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F6FC9A6-5469-004D-912A-A2C289F9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7F162E9-370B-C643-99DB-B480E1E1EC4B}"/>
                </a:ext>
              </a:extLst>
            </p:cNvPr>
            <p:cNvGrpSpPr/>
            <p:nvPr/>
          </p:nvGrpSpPr>
          <p:grpSpPr>
            <a:xfrm>
              <a:off x="6374741" y="1774414"/>
              <a:ext cx="533925" cy="1060347"/>
              <a:chOff x="5545208" y="1613647"/>
              <a:chExt cx="893244" cy="1773937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5A265ACE-D4CA-F94D-9A8A-5E736D5EC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B509D65-C631-9245-BA40-224F63E1D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B3D4D99-073D-EB4F-A788-F5990A8ED83B}"/>
                </a:ext>
              </a:extLst>
            </p:cNvPr>
            <p:cNvSpPr txBox="1"/>
            <p:nvPr/>
          </p:nvSpPr>
          <p:spPr>
            <a:xfrm>
              <a:off x="3350000" y="3965552"/>
              <a:ext cx="1449600" cy="27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Línea de Universo</a:t>
              </a:r>
              <a:endParaRPr lang="es-CO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A301190-94EB-4B4E-9836-45BB6463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17" y="2714171"/>
              <a:ext cx="323626" cy="2587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BAA8997-2D1C-7242-90BB-1C590C808090}"/>
                </a:ext>
              </a:extLst>
            </p:cNvPr>
            <p:cNvCxnSpPr/>
            <p:nvPr/>
          </p:nvCxnSpPr>
          <p:spPr>
            <a:xfrm flipV="1">
              <a:off x="3863296" y="2534355"/>
              <a:ext cx="352800" cy="165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3D2D344-65EE-FF41-BCC4-C6C5CFD8C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03" y="2434591"/>
              <a:ext cx="392430" cy="9343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9A9BEE2-D60A-054A-A1CC-CDA8FDF64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3977" y="1844261"/>
              <a:ext cx="1114504" cy="111999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B2A4FECB-71B2-BC4A-874C-9CFF30F6C517}"/>
                </a:ext>
              </a:extLst>
            </p:cNvPr>
            <p:cNvSpPr/>
            <p:nvPr/>
          </p:nvSpPr>
          <p:spPr>
            <a:xfrm>
              <a:off x="5105540" y="2559366"/>
              <a:ext cx="540557" cy="505193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BB1CB0AA-2D7E-664A-9945-10DD7EBD5E2F}"/>
                </a:ext>
              </a:extLst>
            </p:cNvPr>
            <p:cNvSpPr/>
            <p:nvPr/>
          </p:nvSpPr>
          <p:spPr>
            <a:xfrm>
              <a:off x="3508653" y="1844262"/>
              <a:ext cx="1138443" cy="1125810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9999745E-090D-8244-B75B-E3473047BF97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4647096" y="2407167"/>
              <a:ext cx="458444" cy="404796"/>
            </a:xfrm>
            <a:prstGeom prst="line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F155F87-CE2E-494C-A72A-783D6C44D5E7}"/>
                </a:ext>
              </a:extLst>
            </p:cNvPr>
            <p:cNvSpPr txBox="1"/>
            <p:nvPr/>
          </p:nvSpPr>
          <p:spPr>
            <a:xfrm>
              <a:off x="3400132" y="2950889"/>
              <a:ext cx="1261436" cy="36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40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Sucesión de Intervalos Temporaloides</a:t>
              </a:r>
              <a:endParaRPr lang="es-CO" sz="105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59A4701-F0E6-064D-A17E-6F63890C5DB5}"/>
                </a:ext>
              </a:extLst>
            </p:cNvPr>
            <p:cNvSpPr txBox="1"/>
            <p:nvPr/>
          </p:nvSpPr>
          <p:spPr>
            <a:xfrm rot="2700000">
              <a:off x="5351252" y="3346665"/>
              <a:ext cx="754105" cy="21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Cono de luz</a:t>
              </a:r>
              <a:endParaRPr lang="es-CO" sz="105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5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89302</TotalTime>
  <Words>1648</Words>
  <Application>Microsoft Macintosh PowerPoint</Application>
  <PresentationFormat>Presentación en pantalla (4:3)</PresentationFormat>
  <Paragraphs>792</Paragraphs>
  <Slides>63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1" baseType="lpstr">
      <vt:lpstr>Arial</vt:lpstr>
      <vt:lpstr>Arial Rounded MT Bold</vt:lpstr>
      <vt:lpstr>Calibri</vt:lpstr>
      <vt:lpstr>Calibri Light</vt:lpstr>
      <vt:lpstr>Cambria Math</vt:lpstr>
      <vt:lpstr>Snell Roundhand</vt:lpstr>
      <vt:lpstr>Times New Roman</vt:lpstr>
      <vt:lpstr>Tema de Office</vt:lpstr>
      <vt:lpstr>Presentación de PowerPoint</vt:lpstr>
      <vt:lpstr>Relatividad</vt:lpstr>
      <vt:lpstr>Presentación de PowerPoint</vt:lpstr>
      <vt:lpstr>Presentación de PowerPoint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horizontal-gw-deteccion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271</cp:revision>
  <dcterms:created xsi:type="dcterms:W3CDTF">2018-02-08T16:24:59Z</dcterms:created>
  <dcterms:modified xsi:type="dcterms:W3CDTF">2020-09-04T17:28:09Z</dcterms:modified>
</cp:coreProperties>
</file>