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3"/>
  </p:notesMasterIdLst>
  <p:sldIdLst>
    <p:sldId id="287" r:id="rId2"/>
    <p:sldId id="352" r:id="rId3"/>
    <p:sldId id="291" r:id="rId4"/>
    <p:sldId id="292" r:id="rId5"/>
    <p:sldId id="285" r:id="rId6"/>
    <p:sldId id="286" r:id="rId7"/>
    <p:sldId id="288" r:id="rId8"/>
    <p:sldId id="290" r:id="rId9"/>
    <p:sldId id="293" r:id="rId10"/>
    <p:sldId id="323" r:id="rId11"/>
    <p:sldId id="326" r:id="rId12"/>
    <p:sldId id="328" r:id="rId13"/>
    <p:sldId id="324" r:id="rId14"/>
    <p:sldId id="325" r:id="rId15"/>
    <p:sldId id="294" r:id="rId16"/>
    <p:sldId id="295" r:id="rId17"/>
    <p:sldId id="296" r:id="rId18"/>
    <p:sldId id="297" r:id="rId19"/>
    <p:sldId id="298" r:id="rId20"/>
    <p:sldId id="300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8" r:id="rId33"/>
    <p:sldId id="314" r:id="rId34"/>
    <p:sldId id="319" r:id="rId35"/>
    <p:sldId id="320" r:id="rId36"/>
    <p:sldId id="321" r:id="rId37"/>
    <p:sldId id="322" r:id="rId38"/>
    <p:sldId id="329" r:id="rId39"/>
    <p:sldId id="330" r:id="rId40"/>
    <p:sldId id="339" r:id="rId41"/>
    <p:sldId id="340" r:id="rId42"/>
    <p:sldId id="341" r:id="rId43"/>
    <p:sldId id="342" r:id="rId44"/>
    <p:sldId id="332" r:id="rId45"/>
    <p:sldId id="343" r:id="rId46"/>
    <p:sldId id="344" r:id="rId47"/>
    <p:sldId id="346" r:id="rId48"/>
    <p:sldId id="334" r:id="rId49"/>
    <p:sldId id="347" r:id="rId50"/>
    <p:sldId id="349" r:id="rId51"/>
    <p:sldId id="350" r:id="rId5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9"/>
    <p:restoredTop sz="94674"/>
  </p:normalViewPr>
  <p:slideViewPr>
    <p:cSldViewPr snapToGrid="0" snapToObjects="1">
      <p:cViewPr>
        <p:scale>
          <a:sx n="81" d="100"/>
          <a:sy n="81" d="100"/>
        </p:scale>
        <p:origin x="21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3/3/20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3/3/20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83146</TotalTime>
  <Words>2099</Words>
  <Application>Microsoft Macintosh PowerPoint</Application>
  <PresentationFormat>Presentación en pantalla (4:3)</PresentationFormat>
  <Paragraphs>644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60" baseType="lpstr">
      <vt:lpstr>Arial</vt:lpstr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Tema de Office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238</cp:revision>
  <dcterms:created xsi:type="dcterms:W3CDTF">2018-02-08T16:24:59Z</dcterms:created>
  <dcterms:modified xsi:type="dcterms:W3CDTF">2020-03-04T01:20:39Z</dcterms:modified>
</cp:coreProperties>
</file>