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3"/>
  </p:notesMasterIdLst>
  <p:sldIdLst>
    <p:sldId id="287" r:id="rId2"/>
    <p:sldId id="353" r:id="rId3"/>
    <p:sldId id="354" r:id="rId4"/>
    <p:sldId id="360" r:id="rId5"/>
    <p:sldId id="361" r:id="rId6"/>
    <p:sldId id="362" r:id="rId7"/>
    <p:sldId id="355" r:id="rId8"/>
    <p:sldId id="356" r:id="rId9"/>
    <p:sldId id="357" r:id="rId10"/>
    <p:sldId id="358" r:id="rId11"/>
    <p:sldId id="359" r:id="rId12"/>
    <p:sldId id="352" r:id="rId13"/>
    <p:sldId id="291" r:id="rId14"/>
    <p:sldId id="292" r:id="rId15"/>
    <p:sldId id="285" r:id="rId16"/>
    <p:sldId id="286" r:id="rId17"/>
    <p:sldId id="288" r:id="rId18"/>
    <p:sldId id="290" r:id="rId19"/>
    <p:sldId id="293" r:id="rId20"/>
    <p:sldId id="323" r:id="rId21"/>
    <p:sldId id="326" r:id="rId22"/>
    <p:sldId id="328" r:id="rId23"/>
    <p:sldId id="324" r:id="rId24"/>
    <p:sldId id="325" r:id="rId25"/>
    <p:sldId id="294" r:id="rId26"/>
    <p:sldId id="295" r:id="rId27"/>
    <p:sldId id="296" r:id="rId28"/>
    <p:sldId id="297" r:id="rId29"/>
    <p:sldId id="298" r:id="rId30"/>
    <p:sldId id="300" r:id="rId31"/>
    <p:sldId id="302" r:id="rId32"/>
    <p:sldId id="304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2" r:id="rId41"/>
    <p:sldId id="313" r:id="rId42"/>
    <p:sldId id="318" r:id="rId43"/>
    <p:sldId id="314" r:id="rId44"/>
    <p:sldId id="319" r:id="rId45"/>
    <p:sldId id="320" r:id="rId46"/>
    <p:sldId id="321" r:id="rId47"/>
    <p:sldId id="322" r:id="rId48"/>
    <p:sldId id="329" r:id="rId49"/>
    <p:sldId id="330" r:id="rId50"/>
    <p:sldId id="339" r:id="rId51"/>
    <p:sldId id="340" r:id="rId52"/>
    <p:sldId id="341" r:id="rId53"/>
    <p:sldId id="342" r:id="rId54"/>
    <p:sldId id="332" r:id="rId55"/>
    <p:sldId id="343" r:id="rId56"/>
    <p:sldId id="344" r:id="rId57"/>
    <p:sldId id="346" r:id="rId58"/>
    <p:sldId id="334" r:id="rId59"/>
    <p:sldId id="347" r:id="rId60"/>
    <p:sldId id="349" r:id="rId61"/>
    <p:sldId id="350" r:id="rId6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611"/>
    <a:srgbClr val="0432FF"/>
    <a:srgbClr val="942092"/>
    <a:srgbClr val="EAAB86"/>
    <a:srgbClr val="00FA00"/>
    <a:srgbClr val="3670A0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/>
    <p:restoredTop sz="94674"/>
  </p:normalViewPr>
  <p:slideViewPr>
    <p:cSldViewPr snapToGrid="0" snapToObjects="1">
      <p:cViewPr>
        <p:scale>
          <a:sx n="67" d="100"/>
          <a:sy n="67" d="100"/>
        </p:scale>
        <p:origin x="133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14/5/20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14/5/20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10.png"/><Relationship Id="rId12" Type="http://schemas.openxmlformats.org/officeDocument/2006/relationships/image" Target="../media/image1310.png"/><Relationship Id="rId13" Type="http://schemas.openxmlformats.org/officeDocument/2006/relationships/image" Target="../media/image14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Relationship Id="rId3" Type="http://schemas.openxmlformats.org/officeDocument/2006/relationships/image" Target="../media/image411.png"/><Relationship Id="rId4" Type="http://schemas.openxmlformats.org/officeDocument/2006/relationships/image" Target="../media/image510.png"/><Relationship Id="rId5" Type="http://schemas.openxmlformats.org/officeDocument/2006/relationships/image" Target="../media/image611.png"/><Relationship Id="rId6" Type="http://schemas.openxmlformats.org/officeDocument/2006/relationships/image" Target="../media/image711.png"/><Relationship Id="rId7" Type="http://schemas.openxmlformats.org/officeDocument/2006/relationships/image" Target="../media/image811.png"/><Relationship Id="rId8" Type="http://schemas.openxmlformats.org/officeDocument/2006/relationships/image" Target="../media/image911.png"/><Relationship Id="rId9" Type="http://schemas.openxmlformats.org/officeDocument/2006/relationships/image" Target="../media/image1011.png"/><Relationship Id="rId10" Type="http://schemas.openxmlformats.org/officeDocument/2006/relationships/image" Target="../media/image1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4" Type="http://schemas.openxmlformats.org/officeDocument/2006/relationships/image" Target="../media/image1710.png"/><Relationship Id="rId5" Type="http://schemas.openxmlformats.org/officeDocument/2006/relationships/image" Target="../media/image1810.png"/><Relationship Id="rId6" Type="http://schemas.openxmlformats.org/officeDocument/2006/relationships/image" Target="../media/image1910.png"/><Relationship Id="rId7" Type="http://schemas.openxmlformats.org/officeDocument/2006/relationships/image" Target="../media/image2010.png"/><Relationship Id="rId8" Type="http://schemas.openxmlformats.org/officeDocument/2006/relationships/image" Target="../media/image2110.png"/><Relationship Id="rId9" Type="http://schemas.openxmlformats.org/officeDocument/2006/relationships/image" Target="../media/image22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10.png"/><Relationship Id="rId20" Type="http://schemas.openxmlformats.org/officeDocument/2006/relationships/image" Target="../media/image380.png"/><Relationship Id="rId21" Type="http://schemas.openxmlformats.org/officeDocument/2006/relationships/image" Target="../media/image390.png"/><Relationship Id="rId10" Type="http://schemas.openxmlformats.org/officeDocument/2006/relationships/image" Target="../media/image2810.png"/><Relationship Id="rId11" Type="http://schemas.openxmlformats.org/officeDocument/2006/relationships/image" Target="../media/image2910.png"/><Relationship Id="rId12" Type="http://schemas.openxmlformats.org/officeDocument/2006/relationships/image" Target="../media/image3010.png"/><Relationship Id="rId13" Type="http://schemas.openxmlformats.org/officeDocument/2006/relationships/image" Target="../media/image3110.png"/><Relationship Id="rId14" Type="http://schemas.openxmlformats.org/officeDocument/2006/relationships/image" Target="../media/image3210.png"/><Relationship Id="rId15" Type="http://schemas.openxmlformats.org/officeDocument/2006/relationships/image" Target="../media/image3310.png"/><Relationship Id="rId16" Type="http://schemas.openxmlformats.org/officeDocument/2006/relationships/image" Target="../media/image3410.png"/><Relationship Id="rId17" Type="http://schemas.openxmlformats.org/officeDocument/2006/relationships/image" Target="../media/image3510.png"/><Relationship Id="rId18" Type="http://schemas.openxmlformats.org/officeDocument/2006/relationships/image" Target="../media/image3610.png"/><Relationship Id="rId19" Type="http://schemas.openxmlformats.org/officeDocument/2006/relationships/image" Target="../media/image3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10.png"/><Relationship Id="rId6" Type="http://schemas.openxmlformats.org/officeDocument/2006/relationships/image" Target="../media/image2410.png"/><Relationship Id="rId7" Type="http://schemas.openxmlformats.org/officeDocument/2006/relationships/image" Target="../media/image2510.png"/><Relationship Id="rId8" Type="http://schemas.openxmlformats.org/officeDocument/2006/relationships/image" Target="../media/image26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4" Type="http://schemas.openxmlformats.org/officeDocument/2006/relationships/image" Target="../media/image420.png"/><Relationship Id="rId5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0.png"/><Relationship Id="rId7" Type="http://schemas.openxmlformats.org/officeDocument/2006/relationships/image" Target="../media/image490.png"/><Relationship Id="rId8" Type="http://schemas.openxmlformats.org/officeDocument/2006/relationships/image" Target="../media/image510.png"/><Relationship Id="rId9" Type="http://schemas.openxmlformats.org/officeDocument/2006/relationships/image" Target="../media/image500.png"/><Relationship Id="rId10" Type="http://schemas.openxmlformats.org/officeDocument/2006/relationships/image" Target="../media/image5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0.png"/><Relationship Id="rId3" Type="http://schemas.openxmlformats.org/officeDocument/2006/relationships/image" Target="../media/image460.png"/><Relationship Id="rId4" Type="http://schemas.openxmlformats.org/officeDocument/2006/relationships/image" Target="../media/image520.png"/><Relationship Id="rId5" Type="http://schemas.openxmlformats.org/officeDocument/2006/relationships/image" Target="../media/image531.png"/><Relationship Id="rId6" Type="http://schemas.openxmlformats.org/officeDocument/2006/relationships/image" Target="../media/image490.png"/><Relationship Id="rId7" Type="http://schemas.openxmlformats.org/officeDocument/2006/relationships/image" Target="../media/image541.png"/><Relationship Id="rId8" Type="http://schemas.openxmlformats.org/officeDocument/2006/relationships/image" Target="../media/image500.png"/><Relationship Id="rId9" Type="http://schemas.openxmlformats.org/officeDocument/2006/relationships/image" Target="../media/image511.png"/><Relationship Id="rId10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jpe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3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72.png"/><Relationship Id="rId18" Type="http://schemas.openxmlformats.org/officeDocument/2006/relationships/image" Target="../media/image373.png"/><Relationship Id="rId10" Type="http://schemas.openxmlformats.org/officeDocument/2006/relationships/image" Target="../media/image365.png"/><Relationship Id="rId11" Type="http://schemas.openxmlformats.org/officeDocument/2006/relationships/image" Target="../media/image366.png"/><Relationship Id="rId12" Type="http://schemas.openxmlformats.org/officeDocument/2006/relationships/image" Target="../media/image367.png"/><Relationship Id="rId13" Type="http://schemas.openxmlformats.org/officeDocument/2006/relationships/image" Target="../media/image368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Relationship Id="rId15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16" Type="http://schemas.openxmlformats.org/officeDocument/2006/relationships/image" Target="../media/image37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Relationship Id="rId3" Type="http://schemas.openxmlformats.org/officeDocument/2006/relationships/image" Target="../media/image59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4" Type="http://schemas.openxmlformats.org/officeDocument/2006/relationships/image" Target="../media/image62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0.png"/><Relationship Id="rId13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43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151240" y="2461461"/>
            <a:ext cx="6743873" cy="2889924"/>
            <a:chOff x="1151240" y="2461461"/>
            <a:chExt cx="6743873" cy="2889924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0435" y="2658153"/>
              <a:ext cx="2721020" cy="2693232"/>
              <a:chOff x="3788666" y="1306079"/>
              <a:chExt cx="2721020" cy="269323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3789608" y="1786463"/>
                <a:ext cx="2129843" cy="221284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2" name="Conector recto de flecha 51"/>
              <p:cNvCxnSpPr/>
              <p:nvPr/>
            </p:nvCxnSpPr>
            <p:spPr>
              <a:xfrm flipV="1">
                <a:off x="3789608" y="1310975"/>
                <a:ext cx="770200" cy="780674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Agrupar 60"/>
              <p:cNvGrpSpPr/>
              <p:nvPr/>
            </p:nvGrpSpPr>
            <p:grpSpPr>
              <a:xfrm>
                <a:off x="3788666" y="1570213"/>
                <a:ext cx="2546164" cy="2415734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Conector recto de flecha 80"/>
              <p:cNvCxnSpPr/>
              <p:nvPr/>
            </p:nvCxnSpPr>
            <p:spPr>
              <a:xfrm>
                <a:off x="3790380" y="2071527"/>
                <a:ext cx="777862" cy="1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/>
              <p:cNvCxnSpPr/>
              <p:nvPr/>
            </p:nvCxnSpPr>
            <p:spPr>
              <a:xfrm flipV="1">
                <a:off x="4565521" y="1306079"/>
                <a:ext cx="0" cy="772247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/>
              <p:nvPr/>
            </p:nvCxnSpPr>
            <p:spPr>
              <a:xfrm flipV="1">
                <a:off x="5549180" y="2967267"/>
                <a:ext cx="960506" cy="3458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/>
              <p:cNvCxnSpPr/>
              <p:nvPr/>
            </p:nvCxnSpPr>
            <p:spPr>
              <a:xfrm flipH="1" flipV="1">
                <a:off x="6330876" y="2550952"/>
                <a:ext cx="167552" cy="4136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5551212" y="2549181"/>
                <a:ext cx="787031" cy="7690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Agrupar 66"/>
            <p:cNvGrpSpPr/>
            <p:nvPr/>
          </p:nvGrpSpPr>
          <p:grpSpPr>
            <a:xfrm>
              <a:off x="1151240" y="3201470"/>
              <a:ext cx="2023914" cy="2118576"/>
              <a:chOff x="663516" y="1839039"/>
              <a:chExt cx="2276065" cy="2382521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663516" y="2140475"/>
                <a:ext cx="2276065" cy="1407397"/>
                <a:chOff x="659697" y="2140475"/>
                <a:chExt cx="3509967" cy="1407397"/>
              </a:xfrm>
            </p:grpSpPr>
            <p:cxnSp>
              <p:nvCxnSpPr>
                <p:cNvPr id="13" name="Conector recto 12"/>
                <p:cNvCxnSpPr/>
                <p:nvPr/>
              </p:nvCxnSpPr>
              <p:spPr>
                <a:xfrm>
                  <a:off x="682752" y="3547872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659697" y="2824329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662079" y="2140475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Agrupar 57"/>
              <p:cNvGrpSpPr/>
              <p:nvPr/>
            </p:nvGrpSpPr>
            <p:grpSpPr>
              <a:xfrm>
                <a:off x="1279563" y="1839039"/>
                <a:ext cx="1363588" cy="2382521"/>
                <a:chOff x="1279563" y="725651"/>
                <a:chExt cx="1363588" cy="3488871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 rot="5400000">
                  <a:off x="-463894" y="2469109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 rot="5400000">
                  <a:off x="221155" y="2471066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rot="5400000">
                  <a:off x="899694" y="2469108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Agrupar 59"/>
            <p:cNvGrpSpPr/>
            <p:nvPr/>
          </p:nvGrpSpPr>
          <p:grpSpPr>
            <a:xfrm>
              <a:off x="1164904" y="2898346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de flecha 54"/>
            <p:cNvCxnSpPr/>
            <p:nvPr/>
          </p:nvCxnSpPr>
          <p:spPr>
            <a:xfrm flipV="1">
              <a:off x="2919254" y="3950132"/>
              <a:ext cx="780288" cy="780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1158999" y="3474688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1934140" y="2709240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1158807" y="2698896"/>
              <a:ext cx="780288" cy="7802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2919057" y="4720964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 flipV="1">
              <a:off x="3694198" y="3955516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571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40" t="-25714" r="-9278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4" r="-560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/>
            <p:nvPr/>
          </p:nvCxnSpPr>
          <p:spPr>
            <a:xfrm>
              <a:off x="1164125" y="3468052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4516582" y="3437411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47" r="-11340" b="-2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09" t="-25000" r="-927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16" r="-11340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703" r="-1739" b="-351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3" r="-471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uadroTexto 77"/>
                <p:cNvSpPr txBox="1"/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8" name="Cuadro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67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7832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1590588" y="1418897"/>
            <a:ext cx="4471879" cy="3793786"/>
            <a:chOff x="1590588" y="2796949"/>
            <a:chExt cx="2546164" cy="2415734"/>
          </a:xfrm>
        </p:grpSpPr>
        <p:grpSp>
          <p:nvGrpSpPr>
            <p:cNvPr id="60" name="Agrupar 59"/>
            <p:cNvGrpSpPr/>
            <p:nvPr/>
          </p:nvGrpSpPr>
          <p:grpSpPr>
            <a:xfrm>
              <a:off x="1590588" y="2796949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/>
            <p:cNvCxnSpPr/>
            <p:nvPr/>
          </p:nvCxnSpPr>
          <p:spPr>
            <a:xfrm flipV="1">
              <a:off x="2453274" y="3645876"/>
              <a:ext cx="496969" cy="496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bre 8"/>
            <p:cNvSpPr/>
            <p:nvPr/>
          </p:nvSpPr>
          <p:spPr>
            <a:xfrm>
              <a:off x="1834663" y="3686907"/>
              <a:ext cx="2139461" cy="1219200"/>
            </a:xfrm>
            <a:custGeom>
              <a:avLst/>
              <a:gdLst>
                <a:gd name="connsiteX0" fmla="*/ 0 w 2139461"/>
                <a:gd name="connsiteY0" fmla="*/ 0 h 1219200"/>
                <a:gd name="connsiteX1" fmla="*/ 17584 w 2139461"/>
                <a:gd name="connsiteY1" fmla="*/ 41031 h 1219200"/>
                <a:gd name="connsiteX2" fmla="*/ 35169 w 2139461"/>
                <a:gd name="connsiteY2" fmla="*/ 52754 h 1219200"/>
                <a:gd name="connsiteX3" fmla="*/ 58615 w 2139461"/>
                <a:gd name="connsiteY3" fmla="*/ 82062 h 1219200"/>
                <a:gd name="connsiteX4" fmla="*/ 76200 w 2139461"/>
                <a:gd name="connsiteY4" fmla="*/ 93785 h 1219200"/>
                <a:gd name="connsiteX5" fmla="*/ 105507 w 2139461"/>
                <a:gd name="connsiteY5" fmla="*/ 123092 h 1219200"/>
                <a:gd name="connsiteX6" fmla="*/ 123092 w 2139461"/>
                <a:gd name="connsiteY6" fmla="*/ 128954 h 1219200"/>
                <a:gd name="connsiteX7" fmla="*/ 158261 w 2139461"/>
                <a:gd name="connsiteY7" fmla="*/ 152400 h 1219200"/>
                <a:gd name="connsiteX8" fmla="*/ 181707 w 2139461"/>
                <a:gd name="connsiteY8" fmla="*/ 164123 h 1219200"/>
                <a:gd name="connsiteX9" fmla="*/ 199292 w 2139461"/>
                <a:gd name="connsiteY9" fmla="*/ 169985 h 1219200"/>
                <a:gd name="connsiteX10" fmla="*/ 234461 w 2139461"/>
                <a:gd name="connsiteY10" fmla="*/ 187569 h 1219200"/>
                <a:gd name="connsiteX11" fmla="*/ 252046 w 2139461"/>
                <a:gd name="connsiteY11" fmla="*/ 199292 h 1219200"/>
                <a:gd name="connsiteX12" fmla="*/ 281354 w 2139461"/>
                <a:gd name="connsiteY12" fmla="*/ 205154 h 1219200"/>
                <a:gd name="connsiteX13" fmla="*/ 316523 w 2139461"/>
                <a:gd name="connsiteY13" fmla="*/ 216877 h 1219200"/>
                <a:gd name="connsiteX14" fmla="*/ 351692 w 2139461"/>
                <a:gd name="connsiteY14" fmla="*/ 228600 h 1219200"/>
                <a:gd name="connsiteX15" fmla="*/ 369277 w 2139461"/>
                <a:gd name="connsiteY15" fmla="*/ 240323 h 1219200"/>
                <a:gd name="connsiteX16" fmla="*/ 404446 w 2139461"/>
                <a:gd name="connsiteY16" fmla="*/ 252046 h 1219200"/>
                <a:gd name="connsiteX17" fmla="*/ 422030 w 2139461"/>
                <a:gd name="connsiteY17" fmla="*/ 263769 h 1219200"/>
                <a:gd name="connsiteX18" fmla="*/ 439615 w 2139461"/>
                <a:gd name="connsiteY18" fmla="*/ 269631 h 1219200"/>
                <a:gd name="connsiteX19" fmla="*/ 474784 w 2139461"/>
                <a:gd name="connsiteY19" fmla="*/ 293077 h 1219200"/>
                <a:gd name="connsiteX20" fmla="*/ 492369 w 2139461"/>
                <a:gd name="connsiteY20" fmla="*/ 304800 h 1219200"/>
                <a:gd name="connsiteX21" fmla="*/ 509954 w 2139461"/>
                <a:gd name="connsiteY21" fmla="*/ 316523 h 1219200"/>
                <a:gd name="connsiteX22" fmla="*/ 545123 w 2139461"/>
                <a:gd name="connsiteY22" fmla="*/ 345831 h 1219200"/>
                <a:gd name="connsiteX23" fmla="*/ 556846 w 2139461"/>
                <a:gd name="connsiteY23" fmla="*/ 363415 h 1219200"/>
                <a:gd name="connsiteX24" fmla="*/ 586154 w 2139461"/>
                <a:gd name="connsiteY24" fmla="*/ 386862 h 1219200"/>
                <a:gd name="connsiteX25" fmla="*/ 609600 w 2139461"/>
                <a:gd name="connsiteY25" fmla="*/ 422031 h 1219200"/>
                <a:gd name="connsiteX26" fmla="*/ 638907 w 2139461"/>
                <a:gd name="connsiteY26" fmla="*/ 457200 h 1219200"/>
                <a:gd name="connsiteX27" fmla="*/ 656492 w 2139461"/>
                <a:gd name="connsiteY27" fmla="*/ 474785 h 1219200"/>
                <a:gd name="connsiteX28" fmla="*/ 668215 w 2139461"/>
                <a:gd name="connsiteY28" fmla="*/ 492369 h 1219200"/>
                <a:gd name="connsiteX29" fmla="*/ 685800 w 2139461"/>
                <a:gd name="connsiteY29" fmla="*/ 509954 h 1219200"/>
                <a:gd name="connsiteX30" fmla="*/ 709246 w 2139461"/>
                <a:gd name="connsiteY30" fmla="*/ 545123 h 1219200"/>
                <a:gd name="connsiteX31" fmla="*/ 738554 w 2139461"/>
                <a:gd name="connsiteY31" fmla="*/ 574431 h 1219200"/>
                <a:gd name="connsiteX32" fmla="*/ 762000 w 2139461"/>
                <a:gd name="connsiteY32" fmla="*/ 609600 h 1219200"/>
                <a:gd name="connsiteX33" fmla="*/ 779584 w 2139461"/>
                <a:gd name="connsiteY33" fmla="*/ 621323 h 1219200"/>
                <a:gd name="connsiteX34" fmla="*/ 832338 w 2139461"/>
                <a:gd name="connsiteY34" fmla="*/ 674077 h 1219200"/>
                <a:gd name="connsiteX35" fmla="*/ 849923 w 2139461"/>
                <a:gd name="connsiteY35" fmla="*/ 691662 h 1219200"/>
                <a:gd name="connsiteX36" fmla="*/ 867507 w 2139461"/>
                <a:gd name="connsiteY36" fmla="*/ 703385 h 1219200"/>
                <a:gd name="connsiteX37" fmla="*/ 902677 w 2139461"/>
                <a:gd name="connsiteY37" fmla="*/ 738554 h 1219200"/>
                <a:gd name="connsiteX38" fmla="*/ 943707 w 2139461"/>
                <a:gd name="connsiteY38" fmla="*/ 767862 h 1219200"/>
                <a:gd name="connsiteX39" fmla="*/ 978877 w 2139461"/>
                <a:gd name="connsiteY39" fmla="*/ 791308 h 1219200"/>
                <a:gd name="connsiteX40" fmla="*/ 1014046 w 2139461"/>
                <a:gd name="connsiteY40" fmla="*/ 814754 h 1219200"/>
                <a:gd name="connsiteX41" fmla="*/ 1055077 w 2139461"/>
                <a:gd name="connsiteY41" fmla="*/ 832338 h 1219200"/>
                <a:gd name="connsiteX42" fmla="*/ 1078523 w 2139461"/>
                <a:gd name="connsiteY42" fmla="*/ 844062 h 1219200"/>
                <a:gd name="connsiteX43" fmla="*/ 1096107 w 2139461"/>
                <a:gd name="connsiteY43" fmla="*/ 849923 h 1219200"/>
                <a:gd name="connsiteX44" fmla="*/ 1119554 w 2139461"/>
                <a:gd name="connsiteY44" fmla="*/ 861646 h 1219200"/>
                <a:gd name="connsiteX45" fmla="*/ 1137138 w 2139461"/>
                <a:gd name="connsiteY45" fmla="*/ 867508 h 1219200"/>
                <a:gd name="connsiteX46" fmla="*/ 1160584 w 2139461"/>
                <a:gd name="connsiteY46" fmla="*/ 879231 h 1219200"/>
                <a:gd name="connsiteX47" fmla="*/ 1195754 w 2139461"/>
                <a:gd name="connsiteY47" fmla="*/ 890954 h 1219200"/>
                <a:gd name="connsiteX48" fmla="*/ 1213338 w 2139461"/>
                <a:gd name="connsiteY48" fmla="*/ 896815 h 1219200"/>
                <a:gd name="connsiteX49" fmla="*/ 1236784 w 2139461"/>
                <a:gd name="connsiteY49" fmla="*/ 902677 h 1219200"/>
                <a:gd name="connsiteX50" fmla="*/ 1254369 w 2139461"/>
                <a:gd name="connsiteY50" fmla="*/ 908538 h 1219200"/>
                <a:gd name="connsiteX51" fmla="*/ 1277815 w 2139461"/>
                <a:gd name="connsiteY51" fmla="*/ 914400 h 1219200"/>
                <a:gd name="connsiteX52" fmla="*/ 1312984 w 2139461"/>
                <a:gd name="connsiteY52" fmla="*/ 926123 h 1219200"/>
                <a:gd name="connsiteX53" fmla="*/ 1330569 w 2139461"/>
                <a:gd name="connsiteY53" fmla="*/ 931985 h 1219200"/>
                <a:gd name="connsiteX54" fmla="*/ 1354015 w 2139461"/>
                <a:gd name="connsiteY54" fmla="*/ 937846 h 1219200"/>
                <a:gd name="connsiteX55" fmla="*/ 1371600 w 2139461"/>
                <a:gd name="connsiteY55" fmla="*/ 943708 h 1219200"/>
                <a:gd name="connsiteX56" fmla="*/ 1418492 w 2139461"/>
                <a:gd name="connsiteY56" fmla="*/ 955431 h 1219200"/>
                <a:gd name="connsiteX57" fmla="*/ 1441938 w 2139461"/>
                <a:gd name="connsiteY57" fmla="*/ 961292 h 1219200"/>
                <a:gd name="connsiteX58" fmla="*/ 1482969 w 2139461"/>
                <a:gd name="connsiteY58" fmla="*/ 973015 h 1219200"/>
                <a:gd name="connsiteX59" fmla="*/ 1512277 w 2139461"/>
                <a:gd name="connsiteY59" fmla="*/ 978877 h 1219200"/>
                <a:gd name="connsiteX60" fmla="*/ 1547446 w 2139461"/>
                <a:gd name="connsiteY60" fmla="*/ 990600 h 1219200"/>
                <a:gd name="connsiteX61" fmla="*/ 1611923 w 2139461"/>
                <a:gd name="connsiteY61" fmla="*/ 1002323 h 1219200"/>
                <a:gd name="connsiteX62" fmla="*/ 1699846 w 2139461"/>
                <a:gd name="connsiteY62" fmla="*/ 1025769 h 1219200"/>
                <a:gd name="connsiteX63" fmla="*/ 1729154 w 2139461"/>
                <a:gd name="connsiteY63" fmla="*/ 1037492 h 1219200"/>
                <a:gd name="connsiteX64" fmla="*/ 1752600 w 2139461"/>
                <a:gd name="connsiteY64" fmla="*/ 1043354 h 1219200"/>
                <a:gd name="connsiteX65" fmla="*/ 1776046 w 2139461"/>
                <a:gd name="connsiteY65" fmla="*/ 1055077 h 1219200"/>
                <a:gd name="connsiteX66" fmla="*/ 1811215 w 2139461"/>
                <a:gd name="connsiteY66" fmla="*/ 1066800 h 1219200"/>
                <a:gd name="connsiteX67" fmla="*/ 1834661 w 2139461"/>
                <a:gd name="connsiteY67" fmla="*/ 1078523 h 1219200"/>
                <a:gd name="connsiteX68" fmla="*/ 1893277 w 2139461"/>
                <a:gd name="connsiteY68" fmla="*/ 1096108 h 1219200"/>
                <a:gd name="connsiteX69" fmla="*/ 1928446 w 2139461"/>
                <a:gd name="connsiteY69" fmla="*/ 1113692 h 1219200"/>
                <a:gd name="connsiteX70" fmla="*/ 1963615 w 2139461"/>
                <a:gd name="connsiteY70" fmla="*/ 1131277 h 1219200"/>
                <a:gd name="connsiteX71" fmla="*/ 2010507 w 2139461"/>
                <a:gd name="connsiteY71" fmla="*/ 1154723 h 1219200"/>
                <a:gd name="connsiteX72" fmla="*/ 2028092 w 2139461"/>
                <a:gd name="connsiteY72" fmla="*/ 1160585 h 1219200"/>
                <a:gd name="connsiteX73" fmla="*/ 2069123 w 2139461"/>
                <a:gd name="connsiteY73" fmla="*/ 1184031 h 1219200"/>
                <a:gd name="connsiteX74" fmla="*/ 2086707 w 2139461"/>
                <a:gd name="connsiteY74" fmla="*/ 1189892 h 1219200"/>
                <a:gd name="connsiteX75" fmla="*/ 2121877 w 2139461"/>
                <a:gd name="connsiteY75" fmla="*/ 1207477 h 1219200"/>
                <a:gd name="connsiteX76" fmla="*/ 2139461 w 2139461"/>
                <a:gd name="connsiteY76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9461" h="1219200">
                  <a:moveTo>
                    <a:pt x="0" y="0"/>
                  </a:moveTo>
                  <a:cubicBezTo>
                    <a:pt x="4484" y="17936"/>
                    <a:pt x="4091" y="27538"/>
                    <a:pt x="17584" y="41031"/>
                  </a:cubicBezTo>
                  <a:cubicBezTo>
                    <a:pt x="22565" y="46012"/>
                    <a:pt x="29307" y="48846"/>
                    <a:pt x="35169" y="52754"/>
                  </a:cubicBezTo>
                  <a:cubicBezTo>
                    <a:pt x="43872" y="65808"/>
                    <a:pt x="46686" y="72518"/>
                    <a:pt x="58615" y="82062"/>
                  </a:cubicBezTo>
                  <a:cubicBezTo>
                    <a:pt x="64116" y="86463"/>
                    <a:pt x="70338" y="89877"/>
                    <a:pt x="76200" y="93785"/>
                  </a:cubicBezTo>
                  <a:cubicBezTo>
                    <a:pt x="87923" y="111369"/>
                    <a:pt x="85970" y="113323"/>
                    <a:pt x="105507" y="123092"/>
                  </a:cubicBezTo>
                  <a:cubicBezTo>
                    <a:pt x="111033" y="125855"/>
                    <a:pt x="117691" y="125953"/>
                    <a:pt x="123092" y="128954"/>
                  </a:cubicBezTo>
                  <a:cubicBezTo>
                    <a:pt x="135408" y="135796"/>
                    <a:pt x="145659" y="146099"/>
                    <a:pt x="158261" y="152400"/>
                  </a:cubicBezTo>
                  <a:cubicBezTo>
                    <a:pt x="166076" y="156308"/>
                    <a:pt x="173676" y="160681"/>
                    <a:pt x="181707" y="164123"/>
                  </a:cubicBezTo>
                  <a:cubicBezTo>
                    <a:pt x="187386" y="166557"/>
                    <a:pt x="193766" y="167222"/>
                    <a:pt x="199292" y="169985"/>
                  </a:cubicBezTo>
                  <a:cubicBezTo>
                    <a:pt x="244738" y="192708"/>
                    <a:pt x="190268" y="172839"/>
                    <a:pt x="234461" y="187569"/>
                  </a:cubicBezTo>
                  <a:cubicBezTo>
                    <a:pt x="240323" y="191477"/>
                    <a:pt x="245450" y="196818"/>
                    <a:pt x="252046" y="199292"/>
                  </a:cubicBezTo>
                  <a:cubicBezTo>
                    <a:pt x="261374" y="202790"/>
                    <a:pt x="271742" y="202533"/>
                    <a:pt x="281354" y="205154"/>
                  </a:cubicBezTo>
                  <a:cubicBezTo>
                    <a:pt x="293276" y="208405"/>
                    <a:pt x="304800" y="212969"/>
                    <a:pt x="316523" y="216877"/>
                  </a:cubicBezTo>
                  <a:cubicBezTo>
                    <a:pt x="316527" y="216878"/>
                    <a:pt x="351689" y="228598"/>
                    <a:pt x="351692" y="228600"/>
                  </a:cubicBezTo>
                  <a:cubicBezTo>
                    <a:pt x="357554" y="232508"/>
                    <a:pt x="362839" y="237462"/>
                    <a:pt x="369277" y="240323"/>
                  </a:cubicBezTo>
                  <a:cubicBezTo>
                    <a:pt x="380569" y="245342"/>
                    <a:pt x="404446" y="252046"/>
                    <a:pt x="404446" y="252046"/>
                  </a:cubicBezTo>
                  <a:cubicBezTo>
                    <a:pt x="410307" y="255954"/>
                    <a:pt x="415729" y="260619"/>
                    <a:pt x="422030" y="263769"/>
                  </a:cubicBezTo>
                  <a:cubicBezTo>
                    <a:pt x="427556" y="266532"/>
                    <a:pt x="434214" y="266630"/>
                    <a:pt x="439615" y="269631"/>
                  </a:cubicBezTo>
                  <a:cubicBezTo>
                    <a:pt x="451931" y="276473"/>
                    <a:pt x="463061" y="285262"/>
                    <a:pt x="474784" y="293077"/>
                  </a:cubicBezTo>
                  <a:lnTo>
                    <a:pt x="492369" y="304800"/>
                  </a:lnTo>
                  <a:cubicBezTo>
                    <a:pt x="498231" y="308708"/>
                    <a:pt x="504973" y="311541"/>
                    <a:pt x="509954" y="316523"/>
                  </a:cubicBezTo>
                  <a:cubicBezTo>
                    <a:pt x="532519" y="339090"/>
                    <a:pt x="520641" y="329510"/>
                    <a:pt x="545123" y="345831"/>
                  </a:cubicBezTo>
                  <a:cubicBezTo>
                    <a:pt x="549031" y="351692"/>
                    <a:pt x="551865" y="358434"/>
                    <a:pt x="556846" y="363415"/>
                  </a:cubicBezTo>
                  <a:cubicBezTo>
                    <a:pt x="579918" y="386487"/>
                    <a:pt x="568751" y="363659"/>
                    <a:pt x="586154" y="386862"/>
                  </a:cubicBezTo>
                  <a:cubicBezTo>
                    <a:pt x="594608" y="398133"/>
                    <a:pt x="599637" y="412068"/>
                    <a:pt x="609600" y="422031"/>
                  </a:cubicBezTo>
                  <a:cubicBezTo>
                    <a:pt x="660972" y="473403"/>
                    <a:pt x="598104" y="408236"/>
                    <a:pt x="638907" y="457200"/>
                  </a:cubicBezTo>
                  <a:cubicBezTo>
                    <a:pt x="644214" y="463568"/>
                    <a:pt x="651185" y="468417"/>
                    <a:pt x="656492" y="474785"/>
                  </a:cubicBezTo>
                  <a:cubicBezTo>
                    <a:pt x="661002" y="480197"/>
                    <a:pt x="663705" y="486957"/>
                    <a:pt x="668215" y="492369"/>
                  </a:cubicBezTo>
                  <a:cubicBezTo>
                    <a:pt x="673522" y="498737"/>
                    <a:pt x="680711" y="503411"/>
                    <a:pt x="685800" y="509954"/>
                  </a:cubicBezTo>
                  <a:cubicBezTo>
                    <a:pt x="694450" y="521075"/>
                    <a:pt x="699283" y="535160"/>
                    <a:pt x="709246" y="545123"/>
                  </a:cubicBezTo>
                  <a:cubicBezTo>
                    <a:pt x="719015" y="554892"/>
                    <a:pt x="730890" y="562935"/>
                    <a:pt x="738554" y="574431"/>
                  </a:cubicBezTo>
                  <a:cubicBezTo>
                    <a:pt x="746369" y="586154"/>
                    <a:pt x="750277" y="601785"/>
                    <a:pt x="762000" y="609600"/>
                  </a:cubicBezTo>
                  <a:cubicBezTo>
                    <a:pt x="767861" y="613508"/>
                    <a:pt x="774319" y="616643"/>
                    <a:pt x="779584" y="621323"/>
                  </a:cubicBezTo>
                  <a:cubicBezTo>
                    <a:pt x="779620" y="621355"/>
                    <a:pt x="823529" y="665267"/>
                    <a:pt x="832338" y="674077"/>
                  </a:cubicBezTo>
                  <a:cubicBezTo>
                    <a:pt x="838200" y="679939"/>
                    <a:pt x="843026" y="687064"/>
                    <a:pt x="849923" y="691662"/>
                  </a:cubicBezTo>
                  <a:cubicBezTo>
                    <a:pt x="855784" y="695570"/>
                    <a:pt x="862242" y="698705"/>
                    <a:pt x="867507" y="703385"/>
                  </a:cubicBezTo>
                  <a:cubicBezTo>
                    <a:pt x="879898" y="714399"/>
                    <a:pt x="888883" y="729357"/>
                    <a:pt x="902677" y="738554"/>
                  </a:cubicBezTo>
                  <a:cubicBezTo>
                    <a:pt x="959882" y="776692"/>
                    <a:pt x="870952" y="716934"/>
                    <a:pt x="943707" y="767862"/>
                  </a:cubicBezTo>
                  <a:cubicBezTo>
                    <a:pt x="955250" y="775942"/>
                    <a:pt x="967154" y="783493"/>
                    <a:pt x="978877" y="791308"/>
                  </a:cubicBezTo>
                  <a:cubicBezTo>
                    <a:pt x="978882" y="791312"/>
                    <a:pt x="1014041" y="814751"/>
                    <a:pt x="1014046" y="814754"/>
                  </a:cubicBezTo>
                  <a:cubicBezTo>
                    <a:pt x="1091835" y="853648"/>
                    <a:pt x="994684" y="806455"/>
                    <a:pt x="1055077" y="832338"/>
                  </a:cubicBezTo>
                  <a:cubicBezTo>
                    <a:pt x="1063108" y="835780"/>
                    <a:pt x="1070492" y="840620"/>
                    <a:pt x="1078523" y="844062"/>
                  </a:cubicBezTo>
                  <a:cubicBezTo>
                    <a:pt x="1084202" y="846496"/>
                    <a:pt x="1090428" y="847489"/>
                    <a:pt x="1096107" y="849923"/>
                  </a:cubicBezTo>
                  <a:cubicBezTo>
                    <a:pt x="1104139" y="853365"/>
                    <a:pt x="1111522" y="858204"/>
                    <a:pt x="1119554" y="861646"/>
                  </a:cubicBezTo>
                  <a:cubicBezTo>
                    <a:pt x="1125233" y="864080"/>
                    <a:pt x="1131459" y="865074"/>
                    <a:pt x="1137138" y="867508"/>
                  </a:cubicBezTo>
                  <a:cubicBezTo>
                    <a:pt x="1145169" y="870950"/>
                    <a:pt x="1152471" y="875986"/>
                    <a:pt x="1160584" y="879231"/>
                  </a:cubicBezTo>
                  <a:cubicBezTo>
                    <a:pt x="1172058" y="883820"/>
                    <a:pt x="1184031" y="887046"/>
                    <a:pt x="1195754" y="890954"/>
                  </a:cubicBezTo>
                  <a:cubicBezTo>
                    <a:pt x="1201615" y="892908"/>
                    <a:pt x="1207344" y="895316"/>
                    <a:pt x="1213338" y="896815"/>
                  </a:cubicBezTo>
                  <a:cubicBezTo>
                    <a:pt x="1221153" y="898769"/>
                    <a:pt x="1229038" y="900464"/>
                    <a:pt x="1236784" y="902677"/>
                  </a:cubicBezTo>
                  <a:cubicBezTo>
                    <a:pt x="1242725" y="904374"/>
                    <a:pt x="1248428" y="906841"/>
                    <a:pt x="1254369" y="908538"/>
                  </a:cubicBezTo>
                  <a:cubicBezTo>
                    <a:pt x="1262115" y="910751"/>
                    <a:pt x="1270099" y="912085"/>
                    <a:pt x="1277815" y="914400"/>
                  </a:cubicBezTo>
                  <a:cubicBezTo>
                    <a:pt x="1289651" y="917951"/>
                    <a:pt x="1301261" y="922215"/>
                    <a:pt x="1312984" y="926123"/>
                  </a:cubicBezTo>
                  <a:cubicBezTo>
                    <a:pt x="1318846" y="928077"/>
                    <a:pt x="1324575" y="930487"/>
                    <a:pt x="1330569" y="931985"/>
                  </a:cubicBezTo>
                  <a:cubicBezTo>
                    <a:pt x="1338384" y="933939"/>
                    <a:pt x="1346269" y="935633"/>
                    <a:pt x="1354015" y="937846"/>
                  </a:cubicBezTo>
                  <a:cubicBezTo>
                    <a:pt x="1359956" y="939543"/>
                    <a:pt x="1365639" y="942082"/>
                    <a:pt x="1371600" y="943708"/>
                  </a:cubicBezTo>
                  <a:cubicBezTo>
                    <a:pt x="1387144" y="947947"/>
                    <a:pt x="1402861" y="951523"/>
                    <a:pt x="1418492" y="955431"/>
                  </a:cubicBezTo>
                  <a:cubicBezTo>
                    <a:pt x="1426307" y="957385"/>
                    <a:pt x="1434296" y="958744"/>
                    <a:pt x="1441938" y="961292"/>
                  </a:cubicBezTo>
                  <a:cubicBezTo>
                    <a:pt x="1461525" y="967821"/>
                    <a:pt x="1460882" y="968107"/>
                    <a:pt x="1482969" y="973015"/>
                  </a:cubicBezTo>
                  <a:cubicBezTo>
                    <a:pt x="1492695" y="975176"/>
                    <a:pt x="1502665" y="976256"/>
                    <a:pt x="1512277" y="978877"/>
                  </a:cubicBezTo>
                  <a:cubicBezTo>
                    <a:pt x="1524199" y="982128"/>
                    <a:pt x="1535257" y="988568"/>
                    <a:pt x="1547446" y="990600"/>
                  </a:cubicBezTo>
                  <a:cubicBezTo>
                    <a:pt x="1557248" y="992234"/>
                    <a:pt x="1600464" y="999049"/>
                    <a:pt x="1611923" y="1002323"/>
                  </a:cubicBezTo>
                  <a:cubicBezTo>
                    <a:pt x="1701566" y="1027935"/>
                    <a:pt x="1629970" y="1014124"/>
                    <a:pt x="1699846" y="1025769"/>
                  </a:cubicBezTo>
                  <a:cubicBezTo>
                    <a:pt x="1709615" y="1029677"/>
                    <a:pt x="1719172" y="1034165"/>
                    <a:pt x="1729154" y="1037492"/>
                  </a:cubicBezTo>
                  <a:cubicBezTo>
                    <a:pt x="1736796" y="1040040"/>
                    <a:pt x="1745057" y="1040525"/>
                    <a:pt x="1752600" y="1043354"/>
                  </a:cubicBezTo>
                  <a:cubicBezTo>
                    <a:pt x="1760781" y="1046422"/>
                    <a:pt x="1767933" y="1051832"/>
                    <a:pt x="1776046" y="1055077"/>
                  </a:cubicBezTo>
                  <a:cubicBezTo>
                    <a:pt x="1787519" y="1059666"/>
                    <a:pt x="1800162" y="1061274"/>
                    <a:pt x="1811215" y="1066800"/>
                  </a:cubicBezTo>
                  <a:cubicBezTo>
                    <a:pt x="1819030" y="1070708"/>
                    <a:pt x="1826480" y="1075455"/>
                    <a:pt x="1834661" y="1078523"/>
                  </a:cubicBezTo>
                  <a:cubicBezTo>
                    <a:pt x="1853381" y="1085543"/>
                    <a:pt x="1876103" y="1084659"/>
                    <a:pt x="1893277" y="1096108"/>
                  </a:cubicBezTo>
                  <a:cubicBezTo>
                    <a:pt x="1916002" y="1111258"/>
                    <a:pt x="1904178" y="1105604"/>
                    <a:pt x="1928446" y="1113692"/>
                  </a:cubicBezTo>
                  <a:cubicBezTo>
                    <a:pt x="1966978" y="1139381"/>
                    <a:pt x="1925482" y="1113944"/>
                    <a:pt x="1963615" y="1131277"/>
                  </a:cubicBezTo>
                  <a:cubicBezTo>
                    <a:pt x="1979524" y="1138509"/>
                    <a:pt x="1993928" y="1149196"/>
                    <a:pt x="2010507" y="1154723"/>
                  </a:cubicBezTo>
                  <a:cubicBezTo>
                    <a:pt x="2016369" y="1156677"/>
                    <a:pt x="2022413" y="1158151"/>
                    <a:pt x="2028092" y="1160585"/>
                  </a:cubicBezTo>
                  <a:cubicBezTo>
                    <a:pt x="2100039" y="1191420"/>
                    <a:pt x="2010244" y="1154593"/>
                    <a:pt x="2069123" y="1184031"/>
                  </a:cubicBezTo>
                  <a:cubicBezTo>
                    <a:pt x="2074649" y="1186794"/>
                    <a:pt x="2080846" y="1187938"/>
                    <a:pt x="2086707" y="1189892"/>
                  </a:cubicBezTo>
                  <a:cubicBezTo>
                    <a:pt x="2137107" y="1223491"/>
                    <a:pt x="2073336" y="1183206"/>
                    <a:pt x="2121877" y="1207477"/>
                  </a:cubicBezTo>
                  <a:cubicBezTo>
                    <a:pt x="2128178" y="1210627"/>
                    <a:pt x="2139461" y="1219200"/>
                    <a:pt x="2139461" y="12192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V="1">
              <a:off x="2810828" y="4114799"/>
              <a:ext cx="876080" cy="368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2453274" y="3774829"/>
              <a:ext cx="876080" cy="36801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460751" y="4144107"/>
              <a:ext cx="331424" cy="34265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044" t="-25000" r="-219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39" t="-25714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1400" b="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b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02" t="-14634" b="-365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/>
                <p:cNvSpPr/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1400"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Rectá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4400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horizontal-geodesica-euclidiana-esfera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35995" y="1691877"/>
            <a:ext cx="10990770" cy="3793786"/>
            <a:chOff x="635995" y="1691877"/>
            <a:chExt cx="10990770" cy="3793786"/>
          </a:xfrm>
        </p:grpSpPr>
        <p:grpSp>
          <p:nvGrpSpPr>
            <p:cNvPr id="30" name="Agrupar 29"/>
            <p:cNvGrpSpPr/>
            <p:nvPr/>
          </p:nvGrpSpPr>
          <p:grpSpPr>
            <a:xfrm>
              <a:off x="635995" y="1691877"/>
              <a:ext cx="4590931" cy="3793786"/>
              <a:chOff x="1590588" y="1418897"/>
              <a:chExt cx="4590931" cy="3793786"/>
            </a:xfrm>
          </p:grpSpPr>
          <p:grpSp>
            <p:nvGrpSpPr>
              <p:cNvPr id="28" name="Agrupar 27"/>
              <p:cNvGrpSpPr/>
              <p:nvPr/>
            </p:nvGrpSpPr>
            <p:grpSpPr>
              <a:xfrm>
                <a:off x="1590588" y="1418897"/>
                <a:ext cx="4590931" cy="3793786"/>
                <a:chOff x="1590588" y="1418897"/>
                <a:chExt cx="4590931" cy="3793786"/>
              </a:xfrm>
            </p:grpSpPr>
            <p:grpSp>
              <p:nvGrpSpPr>
                <p:cNvPr id="60" name="Agrupar 59"/>
                <p:cNvGrpSpPr/>
                <p:nvPr/>
              </p:nvGrpSpPr>
              <p:grpSpPr>
                <a:xfrm>
                  <a:off x="1590588" y="1418897"/>
                  <a:ext cx="4471879" cy="3793786"/>
                  <a:chOff x="816865" y="1571050"/>
                  <a:chExt cx="2546164" cy="2415734"/>
                </a:xfrm>
              </p:grpSpPr>
              <p:cxnSp>
                <p:nvCxnSpPr>
                  <p:cNvPr id="5" name="Conector recto de flecha 4"/>
                  <p:cNvCxnSpPr/>
                  <p:nvPr/>
                </p:nvCxnSpPr>
                <p:spPr>
                  <a:xfrm flipV="1">
                    <a:off x="816865" y="1571050"/>
                    <a:ext cx="0" cy="2415734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de flecha 6"/>
                  <p:cNvCxnSpPr/>
                  <p:nvPr/>
                </p:nvCxnSpPr>
                <p:spPr>
                  <a:xfrm>
                    <a:off x="816865" y="3986784"/>
                    <a:ext cx="2546164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orma libre 3"/>
                <p:cNvSpPr/>
                <p:nvPr/>
              </p:nvSpPr>
              <p:spPr>
                <a:xfrm>
                  <a:off x="1824201" y="2023345"/>
                  <a:ext cx="4207085" cy="1955462"/>
                </a:xfrm>
                <a:custGeom>
                  <a:avLst/>
                  <a:gdLst>
                    <a:gd name="connsiteX0" fmla="*/ 0 w 4682532"/>
                    <a:gd name="connsiteY0" fmla="*/ 1929283 h 1929283"/>
                    <a:gd name="connsiteX1" fmla="*/ 1075174 w 4682532"/>
                    <a:gd name="connsiteY1" fmla="*/ 1045029 h 1929283"/>
                    <a:gd name="connsiteX2" fmla="*/ 3526972 w 4682532"/>
                    <a:gd name="connsiteY2" fmla="*/ 612949 h 1929283"/>
                    <a:gd name="connsiteX3" fmla="*/ 4682532 w 4682532"/>
                    <a:gd name="connsiteY3" fmla="*/ 0 h 192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82532" h="1929283">
                      <a:moveTo>
                        <a:pt x="0" y="1929283"/>
                      </a:moveTo>
                      <a:cubicBezTo>
                        <a:pt x="243672" y="1596850"/>
                        <a:pt x="487345" y="1264418"/>
                        <a:pt x="1075174" y="1045029"/>
                      </a:cubicBezTo>
                      <a:cubicBezTo>
                        <a:pt x="1663003" y="825640"/>
                        <a:pt x="2925746" y="787120"/>
                        <a:pt x="3526972" y="612949"/>
                      </a:cubicBezTo>
                      <a:cubicBezTo>
                        <a:pt x="4128198" y="438778"/>
                        <a:pt x="4682532" y="0"/>
                        <a:pt x="4682532" y="0"/>
                      </a:cubicBezTo>
                    </a:path>
                  </a:pathLst>
                </a:custGeom>
                <a:noFill/>
                <a:ln w="19050">
                  <a:solidFill>
                    <a:srgbClr val="94209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V="1">
                  <a:off x="1823808" y="322773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1904588" y="3715786"/>
                  <a:ext cx="4138067" cy="1227663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 flipV="1">
                  <a:off x="3303286" y="2810556"/>
                  <a:ext cx="783839" cy="12896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V="1">
                  <a:off x="5237569" y="2161344"/>
                  <a:ext cx="709284" cy="39077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/>
                <p:cNvCxnSpPr/>
                <p:nvPr/>
              </p:nvCxnSpPr>
              <p:spPr>
                <a:xfrm flipV="1">
                  <a:off x="3305097" y="219599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5236329" y="1804477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 flipV="1">
                  <a:off x="1908006" y="47237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V="1">
                  <a:off x="3540685" y="4239061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V="1">
                  <a:off x="5249235" y="3733012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V="1">
                  <a:off x="3544301" y="42665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uadroTexto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uadroTexto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uadroTexto 45"/>
                    <p:cNvSpPr txBox="1"/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6" name="CuadroTex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uadroTexto 46"/>
                    <p:cNvSpPr txBox="1"/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CuadroTex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857" r="-20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CuadroTexto 48"/>
                    <p:cNvSpPr txBox="1"/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9" name="CuadroTexto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121" r="-606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/>
                    <p:cNvSpPr txBox="1"/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51" name="CuadroTexto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CuadroTexto 51"/>
                    <p:cNvSpPr txBox="1"/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CuadroTexto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857" r="-2285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/>
                    <p:cNvSpPr txBox="1"/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CuadroTexto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CuadroTexto 54"/>
                    <p:cNvSpPr txBox="1"/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CuadroTexto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CuadroTexto 55"/>
                    <p:cNvSpPr txBox="1"/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CuadroTexto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410" r="-1282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CuadroTex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7692" r="-14103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ector recto de flecha 57"/>
                <p:cNvCxnSpPr/>
                <p:nvPr/>
              </p:nvCxnSpPr>
              <p:spPr>
                <a:xfrm flipV="1">
                  <a:off x="5254371" y="3765040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CuadroTexto 58"/>
                    <p:cNvSpPr txBox="1"/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CuadroTexto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CuadroTexto 60"/>
                    <p:cNvSpPr txBox="1"/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CuadroTexto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CuadroTexto 28"/>
              <p:cNvSpPr txBox="1"/>
              <p:nvPr/>
            </p:nvSpPr>
            <p:spPr>
              <a:xfrm>
                <a:off x="3087757" y="3511825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067879" y="1517372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</p:grpSp>
        <p:grpSp>
          <p:nvGrpSpPr>
            <p:cNvPr id="124" name="Agrupar 123"/>
            <p:cNvGrpSpPr/>
            <p:nvPr/>
          </p:nvGrpSpPr>
          <p:grpSpPr>
            <a:xfrm>
              <a:off x="5590900" y="2425148"/>
              <a:ext cx="6035865" cy="2942941"/>
              <a:chOff x="1345471" y="1815548"/>
              <a:chExt cx="6035865" cy="2942941"/>
            </a:xfrm>
          </p:grpSpPr>
          <p:sp>
            <p:nvSpPr>
              <p:cNvPr id="125" name="Arco 5"/>
              <p:cNvSpPr/>
              <p:nvPr/>
            </p:nvSpPr>
            <p:spPr>
              <a:xfrm flipH="1">
                <a:off x="4770517" y="2700982"/>
                <a:ext cx="944160" cy="2018406"/>
              </a:xfrm>
              <a:custGeom>
                <a:avLst/>
                <a:gdLst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3" fmla="*/ 827173 w 1654345"/>
                  <a:gd name="connsiteY3" fmla="*/ 2018298 h 4036596"/>
                  <a:gd name="connsiteX4" fmla="*/ 710185 w 1654345"/>
                  <a:gd name="connsiteY4" fmla="*/ 20288 h 4036596"/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  <a:gd name="connsiteX3" fmla="*/ 0 w 944160"/>
                  <a:gd name="connsiteY3" fmla="*/ 20395 h 201840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160" h="2018406" stroke="0" extrusionOk="0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  <a:lnTo>
                      <a:pt x="0" y="20395"/>
                    </a:lnTo>
                    <a:close/>
                  </a:path>
                  <a:path w="944160" h="2018406" fill="none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</a:path>
                </a:pathLst>
              </a:custGeom>
              <a:ln w="19050">
                <a:solidFill>
                  <a:srgbClr val="94209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26" name="Agrupar 125"/>
              <p:cNvGrpSpPr/>
              <p:nvPr/>
            </p:nvGrpSpPr>
            <p:grpSpPr>
              <a:xfrm>
                <a:off x="1345471" y="1815548"/>
                <a:ext cx="6035865" cy="2942941"/>
                <a:chOff x="1345471" y="1815548"/>
                <a:chExt cx="6035865" cy="2942941"/>
              </a:xfrm>
            </p:grpSpPr>
            <p:sp>
              <p:nvSpPr>
                <p:cNvPr id="127" name="Arco 18"/>
                <p:cNvSpPr/>
                <p:nvPr/>
              </p:nvSpPr>
              <p:spPr>
                <a:xfrm>
                  <a:off x="3828486" y="1872555"/>
                  <a:ext cx="947339" cy="2811633"/>
                </a:xfrm>
                <a:custGeom>
                  <a:avLst/>
                  <a:gdLst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2" fmla="*/ 1146946 w 2293892"/>
                    <a:gd name="connsiteY2" fmla="*/ 2867621 h 5735242"/>
                    <a:gd name="connsiteX3" fmla="*/ 1346543 w 2293892"/>
                    <a:gd name="connsiteY3" fmla="*/ 43756 h 5735242"/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  <a:gd name="connsiteX2" fmla="*/ 0 w 947339"/>
                    <a:gd name="connsiteY2" fmla="*/ 0 h 2811633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7339" h="2811633" stroke="0" extrusionOk="0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  <a:lnTo>
                        <a:pt x="0" y="0"/>
                      </a:lnTo>
                      <a:close/>
                    </a:path>
                    <a:path w="947339" h="2811633" fill="none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8" name="Arco 20"/>
                <p:cNvSpPr/>
                <p:nvPr/>
              </p:nvSpPr>
              <p:spPr>
                <a:xfrm>
                  <a:off x="3817652" y="1868972"/>
                  <a:ext cx="1758558" cy="2700002"/>
                </a:xfrm>
                <a:custGeom>
                  <a:avLst/>
                  <a:gdLst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2" fmla="*/ 1824958 w 3649916"/>
                    <a:gd name="connsiteY2" fmla="*/ 2847770 h 5695540"/>
                    <a:gd name="connsiteX3" fmla="*/ 1888958 w 3649916"/>
                    <a:gd name="connsiteY3" fmla="*/ 1752 h 5695540"/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  <a:gd name="connsiteX2" fmla="*/ 0 w 1758558"/>
                    <a:gd name="connsiteY2" fmla="*/ 0 h 2700002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558" h="2700002" stroke="0" extrusionOk="0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  <a:lnTo>
                        <a:pt x="0" y="0"/>
                      </a:lnTo>
                      <a:close/>
                    </a:path>
                    <a:path w="1758558" h="2700002" fill="none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Arco 2"/>
                <p:cNvSpPr/>
                <p:nvPr/>
              </p:nvSpPr>
              <p:spPr>
                <a:xfrm>
                  <a:off x="1497495" y="1815548"/>
                  <a:ext cx="4731025" cy="2386656"/>
                </a:xfrm>
                <a:custGeom>
                  <a:avLst/>
                  <a:gdLst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4" fmla="*/ 2365513 w 4731026"/>
                    <a:gd name="connsiteY4" fmla="*/ 2365513 h 4731026"/>
                    <a:gd name="connsiteX5" fmla="*/ 94 w 4731026"/>
                    <a:gd name="connsiteY5" fmla="*/ 2386656 h 4731026"/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  <a:gd name="connsiteX4" fmla="*/ 94 w 4731025"/>
                    <a:gd name="connsiteY4" fmla="*/ 2386656 h 238665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1025" h="2386656" stroke="0" extrusionOk="0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  <a:lnTo>
                        <a:pt x="94" y="2386656"/>
                      </a:lnTo>
                      <a:close/>
                    </a:path>
                    <a:path w="4731025" h="2386656" fill="none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0" name="Arco 129"/>
                <p:cNvSpPr/>
                <p:nvPr/>
              </p:nvSpPr>
              <p:spPr>
                <a:xfrm flipV="1">
                  <a:off x="1497496" y="3605809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>
                  <a:off x="1493485" y="3601798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2" name="Arco 6"/>
                <p:cNvSpPr/>
                <p:nvPr/>
              </p:nvSpPr>
              <p:spPr>
                <a:xfrm flipH="1">
                  <a:off x="2535813" y="1828844"/>
                  <a:ext cx="1518928" cy="2821078"/>
                </a:xfrm>
                <a:custGeom>
                  <a:avLst/>
                  <a:gdLst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2" fmla="*/ 1527392 w 3054784"/>
                    <a:gd name="connsiteY2" fmla="*/ 2837411 h 5674822"/>
                    <a:gd name="connsiteX3" fmla="*/ 1535831 w 3054784"/>
                    <a:gd name="connsiteY3" fmla="*/ 43 h 5674822"/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  <a:gd name="connsiteX2" fmla="*/ 0 w 1518928"/>
                    <a:gd name="connsiteY2" fmla="*/ 0 h 2821078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8928" h="2821078" stroke="0" extrusionOk="0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  <a:lnTo>
                        <a:pt x="0" y="0"/>
                      </a:lnTo>
                      <a:close/>
                    </a:path>
                    <a:path w="1518928" h="2821078" fill="none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</a:path>
                  </a:pathLst>
                </a:custGeom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33" name="Conector recto de flecha 132"/>
                <p:cNvCxnSpPr/>
                <p:nvPr/>
              </p:nvCxnSpPr>
              <p:spPr>
                <a:xfrm flipV="1">
                  <a:off x="2538017" y="4195482"/>
                  <a:ext cx="5398" cy="45775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/>
                <p:cNvCxnSpPr/>
                <p:nvPr/>
              </p:nvCxnSpPr>
              <p:spPr>
                <a:xfrm flipV="1">
                  <a:off x="2685004" y="2978003"/>
                  <a:ext cx="104300" cy="474966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/>
                <p:nvPr/>
              </p:nvCxnSpPr>
              <p:spPr>
                <a:xfrm flipV="1">
                  <a:off x="3105714" y="2097741"/>
                  <a:ext cx="257330" cy="35328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4762430" y="4231898"/>
                  <a:ext cx="8688" cy="47183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/>
                <p:cNvCxnSpPr/>
                <p:nvPr/>
              </p:nvCxnSpPr>
              <p:spPr>
                <a:xfrm flipV="1">
                  <a:off x="5187528" y="2621337"/>
                  <a:ext cx="276902" cy="339928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/>
                <p:cNvCxnSpPr/>
                <p:nvPr/>
              </p:nvCxnSpPr>
              <p:spPr>
                <a:xfrm flipV="1">
                  <a:off x="2658676" y="2973722"/>
                  <a:ext cx="84524" cy="4687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38"/>
                <p:cNvCxnSpPr/>
                <p:nvPr/>
              </p:nvCxnSpPr>
              <p:spPr>
                <a:xfrm flipV="1">
                  <a:off x="3087701" y="2074689"/>
                  <a:ext cx="239486" cy="35987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/>
                <p:cNvCxnSpPr/>
                <p:nvPr/>
              </p:nvCxnSpPr>
              <p:spPr>
                <a:xfrm flipH="1" flipV="1">
                  <a:off x="5005607" y="2610352"/>
                  <a:ext cx="190821" cy="35218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CuadroTexto 140"/>
                    <p:cNvSpPr txBox="1"/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1" name="CuadroTexto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CuadroTexto 141"/>
                    <p:cNvSpPr txBox="1"/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2" name="CuadroTexto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121" r="-6061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CuadroTexto 142"/>
                    <p:cNvSpPr txBox="1"/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3" name="CuadroTexto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9091" r="-909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CuadroTexto 143"/>
                    <p:cNvSpPr txBox="1"/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4" name="CuadroTexto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r="-1212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CuadroTexto 144"/>
                    <p:cNvSpPr txBox="1"/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5" name="CuadroTexto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CuadroTexto 145"/>
                    <p:cNvSpPr txBox="1"/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CuadroTexto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CuadroTexto 146"/>
                    <p:cNvSpPr txBox="1"/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CuadroTexto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410" r="-1282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CuadroTexto 147"/>
                    <p:cNvSpPr txBox="1"/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CuadroTexto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7692" t="-2857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CuadroTexto 148"/>
                    <p:cNvSpPr txBox="1"/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uadro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uadroTexto 149"/>
                    <p:cNvSpPr txBox="1"/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uadro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CuadroTexto 150"/>
                    <p:cNvSpPr txBox="1"/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CuadroTexto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CuadroTexto 151"/>
                    <p:cNvSpPr txBox="1"/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CuadroTexto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CuadroTexto 152"/>
                    <p:cNvSpPr txBox="1"/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CuadroTexto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12857" r="-22857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CuadroTexto 153"/>
                <p:cNvSpPr txBox="1"/>
                <p:nvPr/>
              </p:nvSpPr>
              <p:spPr>
                <a:xfrm>
                  <a:off x="5420014" y="2489281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rgbClr val="7030A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geodésica</a:t>
                  </a:r>
                </a:p>
              </p:txBody>
            </p:sp>
            <p:sp>
              <p:nvSpPr>
                <p:cNvPr id="155" name="CuadroTexto 154"/>
                <p:cNvSpPr txBox="1"/>
                <p:nvPr/>
              </p:nvSpPr>
              <p:spPr>
                <a:xfrm>
                  <a:off x="1345471" y="2469153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chemeClr val="accent6">
                          <a:lumMod val="7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Geodésica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39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horizontal-geodesica-esfera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1345471" y="1815548"/>
            <a:ext cx="6035865" cy="2942941"/>
            <a:chOff x="1345471" y="1815548"/>
            <a:chExt cx="6035865" cy="2942941"/>
          </a:xfrm>
        </p:grpSpPr>
        <p:sp>
          <p:nvSpPr>
            <p:cNvPr id="6" name="Arco 5"/>
            <p:cNvSpPr/>
            <p:nvPr/>
          </p:nvSpPr>
          <p:spPr>
            <a:xfrm flipH="1">
              <a:off x="4770517" y="2700982"/>
              <a:ext cx="944160" cy="2018406"/>
            </a:xfrm>
            <a:custGeom>
              <a:avLst/>
              <a:gdLst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3" fmla="*/ 827173 w 1654345"/>
                <a:gd name="connsiteY3" fmla="*/ 2018298 h 4036596"/>
                <a:gd name="connsiteX4" fmla="*/ 710185 w 1654345"/>
                <a:gd name="connsiteY4" fmla="*/ 20288 h 4036596"/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  <a:gd name="connsiteX3" fmla="*/ 0 w 944160"/>
                <a:gd name="connsiteY3" fmla="*/ 20395 h 201840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160" h="2018406" stroke="0" extrusionOk="0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  <a:lnTo>
                    <a:pt x="0" y="20395"/>
                  </a:lnTo>
                  <a:close/>
                </a:path>
                <a:path w="944160" h="2018406" fill="none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</a:path>
              </a:pathLst>
            </a:custGeom>
            <a:ln w="19050">
              <a:solidFill>
                <a:srgbClr val="9420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3" name="Agrupar 52"/>
            <p:cNvGrpSpPr/>
            <p:nvPr/>
          </p:nvGrpSpPr>
          <p:grpSpPr>
            <a:xfrm>
              <a:off x="1345471" y="1815548"/>
              <a:ext cx="6035865" cy="2942941"/>
              <a:chOff x="1345471" y="1815548"/>
              <a:chExt cx="6035865" cy="2942941"/>
            </a:xfrm>
          </p:grpSpPr>
          <p:sp>
            <p:nvSpPr>
              <p:cNvPr id="19" name="Arco 18"/>
              <p:cNvSpPr/>
              <p:nvPr/>
            </p:nvSpPr>
            <p:spPr>
              <a:xfrm>
                <a:off x="3828486" y="1872555"/>
                <a:ext cx="947339" cy="2811633"/>
              </a:xfrm>
              <a:custGeom>
                <a:avLst/>
                <a:gdLst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2" fmla="*/ 1146946 w 2293892"/>
                  <a:gd name="connsiteY2" fmla="*/ 2867621 h 5735242"/>
                  <a:gd name="connsiteX3" fmla="*/ 1346543 w 2293892"/>
                  <a:gd name="connsiteY3" fmla="*/ 43756 h 5735242"/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  <a:gd name="connsiteX2" fmla="*/ 0 w 947339"/>
                  <a:gd name="connsiteY2" fmla="*/ 0 h 2811633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7339" h="2811633" stroke="0" extrusionOk="0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  <a:lnTo>
                      <a:pt x="0" y="0"/>
                    </a:lnTo>
                    <a:close/>
                  </a:path>
                  <a:path w="947339" h="2811633" fill="none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Arco 20"/>
              <p:cNvSpPr/>
              <p:nvPr/>
            </p:nvSpPr>
            <p:spPr>
              <a:xfrm>
                <a:off x="3817652" y="1868972"/>
                <a:ext cx="1758558" cy="2700002"/>
              </a:xfrm>
              <a:custGeom>
                <a:avLst/>
                <a:gdLst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2" fmla="*/ 1824958 w 3649916"/>
                  <a:gd name="connsiteY2" fmla="*/ 2847770 h 5695540"/>
                  <a:gd name="connsiteX3" fmla="*/ 1888958 w 3649916"/>
                  <a:gd name="connsiteY3" fmla="*/ 1752 h 5695540"/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  <a:gd name="connsiteX2" fmla="*/ 0 w 1758558"/>
                  <a:gd name="connsiteY2" fmla="*/ 0 h 2700002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8558" h="2700002" stroke="0" extrusionOk="0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  <a:lnTo>
                      <a:pt x="0" y="0"/>
                    </a:lnTo>
                    <a:close/>
                  </a:path>
                  <a:path w="1758558" h="2700002" fill="none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>
                <a:off x="1497495" y="1815548"/>
                <a:ext cx="4731025" cy="2386656"/>
              </a:xfrm>
              <a:custGeom>
                <a:avLst/>
                <a:gdLst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4" fmla="*/ 2365513 w 4731026"/>
                  <a:gd name="connsiteY4" fmla="*/ 2365513 h 4731026"/>
                  <a:gd name="connsiteX5" fmla="*/ 94 w 4731026"/>
                  <a:gd name="connsiteY5" fmla="*/ 2386656 h 4731026"/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  <a:gd name="connsiteX4" fmla="*/ 94 w 4731025"/>
                  <a:gd name="connsiteY4" fmla="*/ 2386656 h 238665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1025" h="2386656" stroke="0" extrusionOk="0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  <a:lnTo>
                      <a:pt x="94" y="2386656"/>
                    </a:lnTo>
                    <a:close/>
                  </a:path>
                  <a:path w="4731025" h="2386656" fill="none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Arco 3"/>
              <p:cNvSpPr/>
              <p:nvPr/>
            </p:nvSpPr>
            <p:spPr>
              <a:xfrm flipV="1">
                <a:off x="1497496" y="3605809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1493485" y="3601798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Arco 6"/>
              <p:cNvSpPr/>
              <p:nvPr/>
            </p:nvSpPr>
            <p:spPr>
              <a:xfrm flipH="1">
                <a:off x="2535813" y="1828844"/>
                <a:ext cx="1518928" cy="2821078"/>
              </a:xfrm>
              <a:custGeom>
                <a:avLst/>
                <a:gdLst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2" fmla="*/ 1527392 w 3054784"/>
                  <a:gd name="connsiteY2" fmla="*/ 2837411 h 5674822"/>
                  <a:gd name="connsiteX3" fmla="*/ 1535831 w 3054784"/>
                  <a:gd name="connsiteY3" fmla="*/ 43 h 5674822"/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  <a:gd name="connsiteX2" fmla="*/ 0 w 1518928"/>
                  <a:gd name="connsiteY2" fmla="*/ 0 h 2821078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928" h="2821078" stroke="0" extrusionOk="0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  <a:lnTo>
                      <a:pt x="0" y="0"/>
                    </a:lnTo>
                    <a:close/>
                  </a:path>
                  <a:path w="1518928" h="2821078" fill="none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 flipV="1">
                <a:off x="2538017" y="4195482"/>
                <a:ext cx="5398" cy="457750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2685004" y="2978003"/>
                <a:ext cx="104300" cy="474966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 flipV="1">
                <a:off x="3105714" y="2097741"/>
                <a:ext cx="257330" cy="3532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4762430" y="4231898"/>
                <a:ext cx="8688" cy="47183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V="1">
                <a:off x="5187528" y="2621337"/>
                <a:ext cx="276902" cy="33992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2658676" y="2973722"/>
                <a:ext cx="84524" cy="4687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3087701" y="2074689"/>
                <a:ext cx="239486" cy="3598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5005607" y="2610352"/>
                <a:ext cx="190821" cy="3521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152" r="-909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121" r="-606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121" r="-606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152" r="-909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uadroTexto 40"/>
                  <p:cNvSpPr txBox="1"/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1" name="CuadroTexto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121" r="-606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/>
                  <p:cNvSpPr txBox="1"/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CuadroTex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410" r="-12821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uadro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692" t="-2857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uadroTexto 44"/>
                  <p:cNvSpPr txBox="1"/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CuadroTexto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uadroTexto 45"/>
                  <p:cNvSpPr txBox="1"/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CuadroTex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/>
                  <p:cNvSpPr txBox="1"/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CuadroTex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uadroTexto 47"/>
                  <p:cNvSpPr txBox="1"/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CuadroTexto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uadroTexto 48"/>
                  <p:cNvSpPr txBox="1"/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uadro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CuadroTexto 49"/>
              <p:cNvSpPr txBox="1"/>
              <p:nvPr/>
            </p:nvSpPr>
            <p:spPr>
              <a:xfrm>
                <a:off x="5420014" y="2489281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345471" y="2469153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square-diferencia-curvatura</a:t>
            </a:r>
          </a:p>
        </p:txBody>
      </p:sp>
      <p:grpSp>
        <p:nvGrpSpPr>
          <p:cNvPr id="55" name="Agrupar 54"/>
          <p:cNvGrpSpPr/>
          <p:nvPr/>
        </p:nvGrpSpPr>
        <p:grpSpPr>
          <a:xfrm>
            <a:off x="870734" y="1204770"/>
            <a:ext cx="6737074" cy="5307136"/>
            <a:chOff x="1556534" y="919020"/>
            <a:chExt cx="6737074" cy="53071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9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Agrupar 38"/>
            <p:cNvGrpSpPr/>
            <p:nvPr/>
          </p:nvGrpSpPr>
          <p:grpSpPr>
            <a:xfrm>
              <a:off x="1945815" y="1055223"/>
              <a:ext cx="5708031" cy="5170627"/>
              <a:chOff x="1921431" y="1323447"/>
              <a:chExt cx="5708031" cy="5170627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 flipV="1">
                <a:off x="2304548" y="3881295"/>
                <a:ext cx="1227895" cy="2527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5847275" y="3414713"/>
                <a:ext cx="1243631" cy="2558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3578781" y="3366468"/>
                <a:ext cx="3475567" cy="5135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V="1">
                <a:off x="2325714" y="5981754"/>
                <a:ext cx="3467100" cy="512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 flipH="1" flipV="1">
                <a:off x="1921431" y="5141066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3200104" y="2494510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 flipV="1">
                <a:off x="5471236" y="4609524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 flipV="1">
                <a:off x="2879043" y="2505475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 flipV="1">
                <a:off x="6432565" y="2022256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 flipV="1">
                <a:off x="5802706" y="4233915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H="1" flipV="1">
                <a:off x="6001384" y="2204393"/>
                <a:ext cx="1094863" cy="1165953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7103682" y="1654267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V="1">
                <a:off x="7103682" y="1323447"/>
                <a:ext cx="525780" cy="204318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6012535" y="1323447"/>
                <a:ext cx="1583473" cy="8697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/>
            <p:cNvSpPr txBox="1"/>
            <p:nvPr/>
          </p:nvSpPr>
          <p:spPr>
            <a:xfrm>
              <a:off x="2365412" y="585682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181252" y="2836256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551084" y="3183728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943764" y="538438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311" r="-18033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" r="-3000" b="-2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667" r="-15000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CuadroTexto 52"/>
                <p:cNvSpPr txBox="1"/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00" r="-2000" b="-2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CuadroTexto 53"/>
                <p:cNvSpPr txBox="1"/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s-E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t="-4444" r="-30000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87273</TotalTime>
  <Words>2695</Words>
  <Application>Microsoft Macintosh PowerPoint</Application>
  <PresentationFormat>Presentación en pantalla (4:3)</PresentationFormat>
  <Paragraphs>739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Arial Rounded MT Bold</vt:lpstr>
      <vt:lpstr>Calibri</vt:lpstr>
      <vt:lpstr>Calibri Light</vt:lpstr>
      <vt:lpstr>Cambria Math</vt:lpstr>
      <vt:lpstr>Mangal</vt:lpstr>
      <vt:lpstr>Snell Roundhand</vt:lpstr>
      <vt:lpstr>Times New Roman</vt:lpstr>
      <vt:lpstr>Arial</vt:lpstr>
      <vt:lpstr>Tema de Office</vt:lpstr>
      <vt:lpstr>Presentación de PowerPoint</vt:lpstr>
      <vt:lpstr>Relatividad</vt:lpstr>
      <vt:lpstr>square-aceleracion-luz</vt:lpstr>
      <vt:lpstr>horizontal-transporte-paralelo</vt:lpstr>
      <vt:lpstr>square-transporte-paralelo</vt:lpstr>
      <vt:lpstr>horizontal-geodesica-euclidiana-esfera</vt:lpstr>
      <vt:lpstr>horizontal-geodesica-esfera</vt:lpstr>
      <vt:lpstr>square-diferencia-curvatura</vt:lpstr>
      <vt:lpstr>Presentación de PowerPoint</vt:lpstr>
      <vt:lpstr>Presentación de PowerPoint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259</cp:revision>
  <dcterms:created xsi:type="dcterms:W3CDTF">2018-02-08T16:24:59Z</dcterms:created>
  <dcterms:modified xsi:type="dcterms:W3CDTF">2020-05-16T09:48:31Z</dcterms:modified>
</cp:coreProperties>
</file>