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3"/>
  </p:notesMasterIdLst>
  <p:sldIdLst>
    <p:sldId id="287" r:id="rId2"/>
    <p:sldId id="353" r:id="rId3"/>
    <p:sldId id="354" r:id="rId4"/>
    <p:sldId id="360" r:id="rId5"/>
    <p:sldId id="361" r:id="rId6"/>
    <p:sldId id="362" r:id="rId7"/>
    <p:sldId id="355" r:id="rId8"/>
    <p:sldId id="356" r:id="rId9"/>
    <p:sldId id="357" r:id="rId10"/>
    <p:sldId id="358" r:id="rId11"/>
    <p:sldId id="359" r:id="rId12"/>
    <p:sldId id="352" r:id="rId13"/>
    <p:sldId id="291" r:id="rId14"/>
    <p:sldId id="292" r:id="rId15"/>
    <p:sldId id="285" r:id="rId16"/>
    <p:sldId id="286" r:id="rId17"/>
    <p:sldId id="288" r:id="rId18"/>
    <p:sldId id="290" r:id="rId19"/>
    <p:sldId id="293" r:id="rId20"/>
    <p:sldId id="323" r:id="rId21"/>
    <p:sldId id="326" r:id="rId22"/>
    <p:sldId id="328" r:id="rId23"/>
    <p:sldId id="324" r:id="rId24"/>
    <p:sldId id="325" r:id="rId25"/>
    <p:sldId id="294" r:id="rId26"/>
    <p:sldId id="295" r:id="rId27"/>
    <p:sldId id="296" r:id="rId28"/>
    <p:sldId id="297" r:id="rId29"/>
    <p:sldId id="298" r:id="rId30"/>
    <p:sldId id="300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318" r:id="rId43"/>
    <p:sldId id="314" r:id="rId44"/>
    <p:sldId id="319" r:id="rId45"/>
    <p:sldId id="320" r:id="rId46"/>
    <p:sldId id="321" r:id="rId47"/>
    <p:sldId id="322" r:id="rId48"/>
    <p:sldId id="329" r:id="rId49"/>
    <p:sldId id="330" r:id="rId50"/>
    <p:sldId id="339" r:id="rId51"/>
    <p:sldId id="340" r:id="rId52"/>
    <p:sldId id="341" r:id="rId53"/>
    <p:sldId id="342" r:id="rId54"/>
    <p:sldId id="332" r:id="rId55"/>
    <p:sldId id="343" r:id="rId56"/>
    <p:sldId id="344" r:id="rId57"/>
    <p:sldId id="346" r:id="rId58"/>
    <p:sldId id="334" r:id="rId59"/>
    <p:sldId id="347" r:id="rId60"/>
    <p:sldId id="349" r:id="rId61"/>
    <p:sldId id="350" r:id="rId6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EAAB86"/>
    <a:srgbClr val="00FA00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/>
    <p:restoredTop sz="94674"/>
  </p:normalViewPr>
  <p:slideViewPr>
    <p:cSldViewPr snapToGrid="0" snapToObjects="1">
      <p:cViewPr>
        <p:scale>
          <a:sx n="59" d="100"/>
          <a:sy n="59" d="100"/>
        </p:scale>
        <p:origin x="27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4/5/20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4/5/20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10.png"/><Relationship Id="rId12" Type="http://schemas.openxmlformats.org/officeDocument/2006/relationships/image" Target="../media/image1310.png"/><Relationship Id="rId13" Type="http://schemas.openxmlformats.org/officeDocument/2006/relationships/image" Target="../media/image14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Relationship Id="rId3" Type="http://schemas.openxmlformats.org/officeDocument/2006/relationships/image" Target="../media/image411.png"/><Relationship Id="rId4" Type="http://schemas.openxmlformats.org/officeDocument/2006/relationships/image" Target="../media/image510.png"/><Relationship Id="rId5" Type="http://schemas.openxmlformats.org/officeDocument/2006/relationships/image" Target="../media/image611.png"/><Relationship Id="rId6" Type="http://schemas.openxmlformats.org/officeDocument/2006/relationships/image" Target="../media/image711.png"/><Relationship Id="rId7" Type="http://schemas.openxmlformats.org/officeDocument/2006/relationships/image" Target="../media/image811.png"/><Relationship Id="rId8" Type="http://schemas.openxmlformats.org/officeDocument/2006/relationships/image" Target="../media/image911.png"/><Relationship Id="rId9" Type="http://schemas.openxmlformats.org/officeDocument/2006/relationships/image" Target="../media/image1011.png"/><Relationship Id="rId10" Type="http://schemas.openxmlformats.org/officeDocument/2006/relationships/image" Target="../media/image1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4" Type="http://schemas.openxmlformats.org/officeDocument/2006/relationships/image" Target="../media/image1710.png"/><Relationship Id="rId5" Type="http://schemas.openxmlformats.org/officeDocument/2006/relationships/image" Target="../media/image1810.png"/><Relationship Id="rId6" Type="http://schemas.openxmlformats.org/officeDocument/2006/relationships/image" Target="../media/image1910.png"/><Relationship Id="rId7" Type="http://schemas.openxmlformats.org/officeDocument/2006/relationships/image" Target="../media/image2010.png"/><Relationship Id="rId8" Type="http://schemas.openxmlformats.org/officeDocument/2006/relationships/image" Target="../media/image2110.png"/><Relationship Id="rId9" Type="http://schemas.openxmlformats.org/officeDocument/2006/relationships/image" Target="../media/image22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10.png"/><Relationship Id="rId20" Type="http://schemas.openxmlformats.org/officeDocument/2006/relationships/image" Target="../media/image380.png"/><Relationship Id="rId21" Type="http://schemas.openxmlformats.org/officeDocument/2006/relationships/image" Target="../media/image390.png"/><Relationship Id="rId10" Type="http://schemas.openxmlformats.org/officeDocument/2006/relationships/image" Target="../media/image2810.png"/><Relationship Id="rId11" Type="http://schemas.openxmlformats.org/officeDocument/2006/relationships/image" Target="../media/image2910.png"/><Relationship Id="rId12" Type="http://schemas.openxmlformats.org/officeDocument/2006/relationships/image" Target="../media/image3010.png"/><Relationship Id="rId13" Type="http://schemas.openxmlformats.org/officeDocument/2006/relationships/image" Target="../media/image3110.png"/><Relationship Id="rId14" Type="http://schemas.openxmlformats.org/officeDocument/2006/relationships/image" Target="../media/image3210.png"/><Relationship Id="rId15" Type="http://schemas.openxmlformats.org/officeDocument/2006/relationships/image" Target="../media/image3310.png"/><Relationship Id="rId16" Type="http://schemas.openxmlformats.org/officeDocument/2006/relationships/image" Target="../media/image3410.png"/><Relationship Id="rId17" Type="http://schemas.openxmlformats.org/officeDocument/2006/relationships/image" Target="../media/image3510.png"/><Relationship Id="rId18" Type="http://schemas.openxmlformats.org/officeDocument/2006/relationships/image" Target="../media/image3610.png"/><Relationship Id="rId19" Type="http://schemas.openxmlformats.org/officeDocument/2006/relationships/image" Target="../media/image3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10.png"/><Relationship Id="rId6" Type="http://schemas.openxmlformats.org/officeDocument/2006/relationships/image" Target="../media/image2410.png"/><Relationship Id="rId7" Type="http://schemas.openxmlformats.org/officeDocument/2006/relationships/image" Target="../media/image2510.png"/><Relationship Id="rId8" Type="http://schemas.openxmlformats.org/officeDocument/2006/relationships/image" Target="../media/image26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4" Type="http://schemas.openxmlformats.org/officeDocument/2006/relationships/image" Target="../media/image420.png"/><Relationship Id="rId5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460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10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0.png"/><Relationship Id="rId3" Type="http://schemas.openxmlformats.org/officeDocument/2006/relationships/image" Target="../media/image460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jpe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3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72.png"/><Relationship Id="rId18" Type="http://schemas.openxmlformats.org/officeDocument/2006/relationships/image" Target="../media/image373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16" Type="http://schemas.openxmlformats.org/officeDocument/2006/relationships/image" Target="../media/image37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Relationship Id="rId3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0.png"/><Relationship Id="rId13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43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  <a:endParaRPr lang="es-ES_tradnl"/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85462</TotalTime>
  <Words>2616</Words>
  <Application>Microsoft Macintosh PowerPoint</Application>
  <PresentationFormat>Presentación en pantalla (4:3)</PresentationFormat>
  <Paragraphs>724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Arial</vt:lpstr>
      <vt:lpstr>Tema de Office</vt:lpstr>
      <vt:lpstr>Presentación de PowerPoint</vt:lpstr>
      <vt:lpstr>Relatividad</vt:lpstr>
      <vt:lpstr>square-aceleracion-luz</vt:lpstr>
      <vt:lpstr>horizontal-transporte-paralelo</vt:lpstr>
      <vt:lpstr>square-transporte-paralelo</vt:lpstr>
      <vt:lpstr>horizontal-geodesica-euclidiana-esfera</vt:lpstr>
      <vt:lpstr>horizontal-geodesica-esfera</vt:lpstr>
      <vt:lpstr>Presentación de PowerPoint</vt:lpstr>
      <vt:lpstr>Presentación de PowerPoint</vt:lpstr>
      <vt:lpstr>Presentación de PowerPoint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256</cp:revision>
  <dcterms:created xsi:type="dcterms:W3CDTF">2018-02-08T16:24:59Z</dcterms:created>
  <dcterms:modified xsi:type="dcterms:W3CDTF">2020-05-05T23:27:53Z</dcterms:modified>
</cp:coreProperties>
</file>