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ink/ink8.xml" ContentType="application/inkml+xml"/>
  <Override PartName="/ppt/notesSlides/notesSlide10.xml" ContentType="application/vnd.openxmlformats-officedocument.presentationml.notesSlide+xml"/>
  <Override PartName="/ppt/ink/ink9.xml" ContentType="application/inkml+xml"/>
  <Override PartName="/ppt/notesSlides/notesSlide11.xml" ContentType="application/vnd.openxmlformats-officedocument.presentationml.notesSlide+xml"/>
  <Override PartName="/ppt/ink/ink10.xml" ContentType="application/inkml+xml"/>
  <Override PartName="/ppt/notesSlides/notesSlide12.xml" ContentType="application/vnd.openxmlformats-officedocument.presentationml.notesSlide+xml"/>
  <Override PartName="/ppt/ink/ink11.xml" ContentType="application/inkml+xml"/>
  <Override PartName="/ppt/notesSlides/notesSlide13.xml" ContentType="application/vnd.openxmlformats-officedocument.presentationml.notesSlide+xml"/>
  <Override PartName="/ppt/ink/ink12.xml" ContentType="application/inkml+xml"/>
  <Override PartName="/ppt/notesSlides/notesSlide14.xml" ContentType="application/vnd.openxmlformats-officedocument.presentationml.notesSlide+xml"/>
  <Override PartName="/ppt/ink/ink13.xml" ContentType="application/inkml+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08" r:id="rId2"/>
  </p:sldMasterIdLst>
  <p:notesMasterIdLst>
    <p:notesMasterId r:id="rId18"/>
  </p:notesMasterIdLst>
  <p:sldIdLst>
    <p:sldId id="273" r:id="rId3"/>
    <p:sldId id="387" r:id="rId4"/>
    <p:sldId id="402" r:id="rId5"/>
    <p:sldId id="403" r:id="rId6"/>
    <p:sldId id="404" r:id="rId7"/>
    <p:sldId id="405" r:id="rId8"/>
    <p:sldId id="406" r:id="rId9"/>
    <p:sldId id="407" r:id="rId10"/>
    <p:sldId id="408" r:id="rId11"/>
    <p:sldId id="409" r:id="rId12"/>
    <p:sldId id="410" r:id="rId13"/>
    <p:sldId id="411" r:id="rId14"/>
    <p:sldId id="412" r:id="rId15"/>
    <p:sldId id="413" r:id="rId16"/>
    <p:sldId id="385"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A2CB8D"/>
    <a:srgbClr val="C7E7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8E7E2-9466-544D-B04D-2F00676F8B59}" v="204" dt="2020-10-15T18:32:42.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2"/>
    <p:restoredTop sz="96770"/>
  </p:normalViewPr>
  <p:slideViewPr>
    <p:cSldViewPr snapToGrid="0" snapToObjects="1">
      <p:cViewPr varScale="1">
        <p:scale>
          <a:sx n="105" d="100"/>
          <a:sy n="105" d="100"/>
        </p:scale>
        <p:origin x="4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7:08:07.734"/>
    </inkml:context>
    <inkml:brush xml:id="br0">
      <inkml:brushProperty name="width" value="0.09071" units="cm"/>
      <inkml:brushProperty name="height" value="0.09071" units="cm"/>
      <inkml:brushProperty name="color" value="#FF0000"/>
    </inkml:brush>
  </inkml:definitions>
  <inkml:trace contextRef="#ctx0" brushRef="#br0">6911 9652 6757,'5'-8'4767,"-1"4"-1822,-12-1-1415,6 5 3172,-23 13-1014,3 28-2641,-15 10-747,10-5 0,-2 10 0,2-4-300,0-1 0,-1 2 0,-1-1 0,-5 8 0,1 0 0,3-6 0,-3 8 0,1 0 0,4-5 0,-4 7 0,2 1 0,6-10-1563,3 1 0,4-4 1563,-3 0 0,0 2 0,9-6-90,22 20 180,42-27-90,7-5 45,10-33 0,10-11-45,-28 3 0,2-2 0,-1 0-276,2-1 1,-1-1 0,0 2 275,22-4 0,-3 5 134,-9 3 1,-15 19 270,-39 26 0,-17 22 0,-6 6 0,5-10-80,13 0 1,-5 2-326,-13-9 0,-7 8 0,-5 4 0,-2-6 0,2-10 0,-14 3 0,1-8-78,3 0 0,1-1 78,-1-5 0,1-1 0,3-5 0,1-1 447,1-3 0,1-1-447,-21 19 0,18-19 0,0 0 0,3 1 0,0 0-1228,-1-1 1,0 2 1227,-5 15 0,3 0 0,-6 12 815,13-16 0,1-2-815,-5 9 157,0 6-157,7-7 0,-17 18 0,22-23 0,1 0 0,-11 17 0,1 12 3341,23-46-3341,-13-2 156,13-20-156,-5-9-3392,7-12 3392,4-21 0,11-8 0,3-25 0,-3 32 0,-2 1 0,1-27 0,0 9 0,-13 15 0,3 0 0,-4 11 3392,0-5-3392,0 13 0,0 2 0,-8 0 0,7 24 0,-7 5 0,8 62 0,0-21 0,0-3 0,0 1 0,0-7 0,0-2 0,0 16 0,4 18 0,1-51 0,6-10 0,6-33 0,-1-8 0,6-7 0,10-2 0,6-2 0,-3 2 0,-1-3 0,1 3 0,3 3 0,6 0 0,-6 11-7826,9 10-1053,-6-3 4202,-10 2 4110,-15-4 0,4-5 0,1 0 0</inkml:trace>
  <inkml:trace contextRef="#ctx0" brushRef="#br0" timeOffset="1992">13831 13496 6813,'0'15'3418,"0"4"-1349,0-11 899,0 2 1710,0-15-3599,0-9 900,14-51-1709,-5 29 0,0-4-46,9-21 1,4-9-135,2 5 0,3-6 0,3-1-916,-3 13 1,1-2-1,1 0 1,0 0 825,1-1 0,1 0 0,0 0 0,1 1-298,0 3 1,1 0 0,0 3-1,-1 4 298,-1 3 0,-1 5 0,3 0-113,11-13 1,4-1 0,-1 8 67,3 5 0,1 7 75,-7 5 0,1 2 0,-1 10-75,-1 18 0,3 6 1148,5-7 1,5-3-1,-2-4-788,12-11 0,2-11-180,-13 0 0,6-7 0,-1-2 0,-7 0-21,-7 1 1,-7 0 0,1-2-115,7-11 0,0-3 0,-5 5-1224,-5 8 1,-9 2-3693,-10-7 1,-17 8 4610,-62 22 0,21 6 1,-5 7-1,-2 21 1,-1 0-1,1 0 1</inkml:trace>
  <inkml:trace contextRef="#ctx0" brushRef="#br0" timeOffset="2973">13733 13270 6903,'5'0'8095,"-1"0"-6835,-4 0-181,0-5-359,0-4-91,0-6-269,0-5-90,0 0 0,3-14-3482,9-12 3302,1-3 90,4-7 179,-6 12 91,-2 3 540,-1-14-901,-4 31 1,0-9 630,-4 84-270,0 19-225,-4-10 0,1 2 1069,2-13 1,0-2-1251,-6-2 1,-1-1 45,7 0 0,1-2 180,-8 21 540,8 4 989,8-37-630,1-21-719,10-3 533,13-24-983,6-13 0,11-21 0,-17 17 0,-1 1 0,10-11-6657,13 2 6657,-33 34 0,-5 4 0,-8 5 0</inkml:trace>
  <inkml:trace contextRef="#ctx0" brushRef="#br0" timeOffset="4938">20726 10156 0,'32'-32'3438,"-17"15"3169,-15 38-5257,-19 9-121,-13 21 0,-10 17 1,4-5-961,8-12 1,-2 3-171,1 0 0,-7 10 1,-2 5-1,0-1 0,6-7-39,-3 5 0,4-5 0,-2 4-96,5-8 0,-1 6 0,-1 0 0,1-2 0,3-6 367,0-1 0,2-5 0,3 2-481,-1 8 0,3 3 1,13-13 2503,27-5-2264,16 17-90,5-39 0,6-4 0,-6 6 0,-1 1 45,1 4 0,-3 3 914,-9-2 1,-5 4-870,-5 10 0,-4 0 0,0 13-45,-3-16 0,-8 2 0,-26 1 0,-8-4-45,-4 17 22,0-17 1,-11 9-1,-3 1 1,8-6-23,-3 7 0,2-1 0,-6 1 0,-4 3 0,9-5-45,16-10 0,6-5 45,-10 4 0,15 8 90,-1 4-90,8 0 0,2 3 0,0-6 90,5-27-180,-5 8 90,7-12-3392,0-5 3392,0 12 0,0-9 359,0-8-179,0-1 90,0-5-2538,-7-12 2358,-2-2 2178,-8-12-2178,-2-7-90,9 7 0,-8-23 0,16 30 0,-5-7 3482,7 23-3122,0 3 1889,-15 0-900,4-13-1349,-12 2 0,14-9 270,-16-4-270,20 15-90,-13-7 90,18 27 0,7 2 0,20 22 0,6 4 0,-1-5 0,3 3 0,-2-6 90,-13-22 89,-8 2 631,-3-13-630,14-29 0,4-10-270,3 3-270,7-11 0,6-1-3013,-9 28 0,1 4-1543,-2-4 1,-1 0 4669,28-22 0,-25 4 1,-15 3-1</inkml:trace>
  <inkml:trace contextRef="#ctx0" brushRef="#br0" timeOffset="17036">11841 12772 6453,'12'-5'990,"-3"1"-810,3 2 1619,25 2-810,-18 0 1170,18 0-1530,-28 0 1080,-6 5-1169,-3 4-90,-7 8-90,-6 6 629,-14 16 1,-6 5-676,6-10 1,-2 1-180,-12 17 0,2-1-45,1 1-180,9-20-1349,2 24 989,6-23-179,-13 26-1530,18-25-900,6-14 1440,-4 4-270,12-17 1889,-5-5 0,7-10 0,0-4 0</inkml:trace>
  <inkml:trace contextRef="#ctx0" brushRef="#br0" timeOffset="17543">12515 12998 5932,'-27'65'1379,"0"0"0,4-6 1,-4 3-1246,5-13 1,-4 4 0,-1 1 0,0-1 15,-9 13 0,1-1 0,-2-2-120,3-9 0,0-3 0,0 1-30,0-1 0,0-1 0,0 0 0,3-3 0,0-1 0,3-5 0,3-6 0,1-3 62,-3 9 1,1-7-2582,4-16 1212,6-3 1307,9-23 0,7-10 0,0-5 0</inkml:trace>
  <inkml:trace contextRef="#ctx0" brushRef="#br0" timeOffset="18030">12751 13369 4233,'0'25'1304,"-13"17"0,-3 5 470,-6 21-1414,-1-11 0,-6 12 0,-5 3-199,5-18 1,-3 3 0,-1 1 0,-1 0 0,4-4-117,0 1 0,2-3 0,0 1 0,-2 1 82,-1 0 0,-2 3 0,-2 1 0,1-2 0,1-4 30,-1-1 0,0-3 1,2-2-1,2-5-112,-5 9 0,0-1 34,-2 3 0,-2 2 0,6-8 10,-6 5 477,23-6-1286,-2 9-719,18-7 539,0-14 91,0-11 809,18-42 0,-6-7 0,15-25 0</inkml:trace>
  <inkml:trace contextRef="#ctx0" brushRef="#br0" timeOffset="18572">13400 13473 6183,'27'-3'2339,"-15"0"-810,11 52-449,-38 20-1838,-4-6 1,-6 13-1,0-5 938,-2-4 0,-2 0-60,1-2 0,-3 3 0,-2 0 229,-1-6 0,-2 0 1,3-6-215,1 2 0,-2 1-68,4-7 0,-3 6 1,-2 1-1,1-1 23,1-4 0,1 0 0,-1-1 0,2-2-400,-3 6 1,1-3 0,-2 1 309,5-5 0,-2 1 0,1-1 0,2-5-24,-8 7 0,2-5-111,5-8 0,1-2 0,7-2 0,1-3-225,-15 9-825,19-8-704,-4-17 1731,-3 4 158,4-25 0,3-9 0,-3-7 0</inkml:trace>
  <inkml:trace contextRef="#ctx0" brushRef="#br0" timeOffset="19036">13742 13849 5331,'0'33'2429,"-11"19"-1935,-2-10 1,-2 3-270,1-5 0,-4 3 75,-7 6 0,-5 5 0,2-5-210,4-7 0,-1 0-371,-2 1 1,-1 3 0,1-4 325,2-2 0,2-2-45,-2 3 0,-3 5 22,2-1 1,-5 8-1,0 1 1,1-2-23,-2 3 0,1-1 0,-1 1-146,3-3 0,-2 2 0,2-1 0,2-6 101,-7 14 0,7-9 658,-1 16-703,7-27-89,8 8-2208,6-24 2027,7 0 596,-7-13-3564,-2-9 2978,-11-15 1,10-11 0,-1-6 0</inkml:trace>
  <inkml:trace contextRef="#ctx0" brushRef="#br0" timeOffset="19437">14351 13369 6633,'-1'61'1574,"0"1"0,-5 8-1372,-5-17 1,-4 15-1,-3 2 1,1-7-207,0-8 0,0-5 1,-4 6 182,0 0 1,-4 5 0,-1 4 0,-1-1 0,2-4-753,0 4 0,0-3 0,1 0 0,-2 0 618,0 0 0,-1 0 0,0-1 0,1 0-45,1-4 0,-1 0 0,2-3 0,2-5 0,-3 6 0,1-4 0,-6 13 0,2-5 543,-1 3-858,10-25 0,3 0-134,0 16-1,-12 6 450,18-23 0,-10-30 0,4-5 0</inkml:trace>
  <inkml:trace contextRef="#ctx0" brushRef="#br0" timeOffset="19920">14716 13878 2296,'-11'52'742,"1"1"0,-1-1 0,0-14 0,-1 1-126,-2 18 0,-3 9 0,-2-3-406,-2-13 0,-3-3 0,0 3-150,-5 10 0,-1 2 0,1 0-901,0-2 1,2 0-1,-1 0 841,-1-1 0,0 1 0,3-4 0,-2 9 0,4-4 501,6-14 1,0 2-562,2-1 0,-1 4 0,1 1-780,-3 7 1,0 2 0,2-7 839,-1-10 0,0-3 0,-7 22 0,2-25 0,6-75 0</inkml:trace>
  <inkml:trace contextRef="#ctx0" brushRef="#br0" timeOffset="20301">15049 14092 6273,'8'0'2339,"-3"41"-1889,-2-20 90,-3 36 539,0-10-270,-10 18-584,-5-5 0,-6 11-203,4-10 1,-4 7-1,0 2 1,0-5 7,-1 4 0,0-3 0,0 3-317,1-1 1,-2 4 0,1-2 0,4-11 106,3-6 0,0-8-1187,-2-1 0,0-8-2197,6-13 3564,-14-8 0,22-26 0,-7-7 0</inkml:trace>
  <inkml:trace contextRef="#ctx0" brushRef="#br0" timeOffset="35190">25648 11232 18327,'0'-25'9830,"7"-7"-12449,7-3 1,6-4 2618,9-8 0,4-2 0,-2 8 0,4 0 0,1-1 0,8-3 0,2-1 0,-2 5 0,4 0 0,-2 4 704,1-3 1,-3 18-705,10 63 860,-24 10-860,-16-4 0,-1 12 0,-6 0-389,-7-1 0,-5 2 1,-1-1 388,2 3 0,-1 0 0,-1-1 938,-2-1 0,-2 0 0,0-4-938,1 0 0,-2 1 0,-5 11 0,-3 6 0,2-7 0,3-12 0,-1-1 0,-5 9 0,-3 6 0,-2-4 0,2-15 0,-1-4 0,1 0-135,-9 21 0,0 1 135,2-12 0,-1 3 0,5-4 790,6 3 0,5-3-790,3-5 0,6-4-450,15 10-899,11-4-7016,15-11 539,-11-24 7826,3 9 0,-19-29 0,-8-3 0</inkml:trace>
  <inkml:trace contextRef="#ctx0" brushRef="#br0" timeOffset="35619">26054 13606 6999,'0'15'9830,"0"-6"-7313,0-4 2,0-5-524,0-10-1816,0-1-448,0-19-1,0 15-81,0-3-368,0 20 843,0 15 56,0 5-180,0-3-1259,0-7-3868,0-12 5127,-15-46 0,12 11 0,-4-2 0,-1-1 0</inkml:trace>
  <inkml:trace contextRef="#ctx0" brushRef="#br0" timeOffset="36210">26744 11487 6331,'27'-31'3373,"-8"-13"0,-1-4-3013,-2 12 0,0 0 139,3-22 0,0 2 41,1 0-91,-3 13 1,2-2 0,2-1 0,3 0-180,4-7 0,1 1-180,-5 14-1,3 5 199,6 5 0,3 10 432,30 29-271,-22 6 1,-1 8-225,-6 0 0,-3 9 15,-2 17 0,-1 9 0,-6-5-195,-7-14 0,-4 1-334,3 16 1,-1 7 0,-4-8 288,-9 14 65,-17-22 1,-10 11 0,-4 4 0,0-4 24,-3 6 0,-2-2 0,-2 5-162,5-5 0,-4 6 0,0 2 0,2-2 0,2-7-858,-2 4 1,2-6 0,5-1-990,5-2 0,3-2 0,7-12 1919,10-9 0,0-13 0,0-10 0</inkml:trace>
  <inkml:trace contextRef="#ctx0" brushRef="#br0" timeOffset="36696">27053 13658 6813,'14'15'6297,"1"-16"-4588,2-23-990,-6 0-179,-11-11-90,0 15-271,0 9 1,0 1-90,0 15 810,0 2 89,0-1 91,0-1 449,-8-10-1529,7-9-630,-7 6-1978,8-5-1980,0 13 1710,-10 15 2878,0-11 0,-14 12 0,3-16 0</inkml:trace>
  <inkml:trace contextRef="#ctx0" brushRef="#br0" timeOffset="85647">3801 14272 7353,'8'6'2428,"4"5"-1978,-7-10 809,2 9-539,-3-9 1259,11 12 270,7-1-1,14-1 541,15-1-2160,-14-15 225,23-10 1,6-13 554,-30-4 0,-4-9 1,2 4-1320,21-3 0,-3-1 0,-9-18 0,-17 4 0,-26 23-1741,0-17 0,0-3 1651,0-5 0,-7-16 0,-1 1 0,5 22 0,-10 13 0,1 2 0,9 6 0,-19 2 0,-13-32-2269,9 28 2269,-16-26 2174,26 36-2174,7 1 0,-20-5 0,24 9-2237,-28-6 2237,20 8 2237,-12-1-2237,-3 0 95,-33-12-95,-5 12 0,-2-4 0,8 14 0,23 5 0,3 5 0,-1 4 0,7 6 0,-1 2 0,-4 0 0,-14 9 0,11-7 0,-18 14 0,34-14 0,-12 3 0,29-5 3392,-22 16-3392,14-1 0,-5 9 0,8-10 0,8-8 0,0 2 0,0 35 0,0-15 0,0 30 0,4-29 0,3 1 0,4-1 0,3 2 0,5 16 0,3-1 0,-5-23 0,5-2 0,7 3 0,6 1 0,-3-6 0,18 12 0,-3-3 0,10 5 0,0-17 0,2-31 0,1-8 0,3 20 0,-3-9 0,-10-39 0,-1 0 0</inkml:trace>
  <inkml:trace contextRef="#ctx0" brushRef="#br0" timeOffset="87604">7813 11777 6903,'0'11'1259,"0"1"181,0-1-901,0-4 181,0-2 2608,-15-5-1799,12 0 0,-12 0 2159,-6-3-2609,1 0-449,-13 0 539,-4 0-179,-1 3-630,-5 0 359,-15 0-179,19 6 44,-1-2 1,-4 1-90,0 1 0,-1 0-495,-1-1 0,-1-1-130,0-1 0,3-1 130,-16-2 0,-4 5 0,-6 7 0,22-5 0,-1 9 0,28-15 0,-14 22 0,11-13 0,-13 27 0,26-22 260,-18 20-260,18-11 0,-12 3 0,13 27 0,3 16 0,7-32 0,0 0 0,0 30 0,7-25 0,6-16-3392,1 0 3392,5-2 0,-7-8 0,4 3 0,15 11 0,3 3 0,12 9 0,-9-13 0,-6-2-2269,-6-14 2269,10 3 2269,24-5-2269,10-3 0,-26-5 0,2-2 0,1-2 0,-3 0-2269,18-3 2269,4-3 0,-28-5 2269,4-2-2269,9-2 0,2-2 0,0-1 0,5-5 0,-2-3 0,-19 0 0,-7-1 0,0-3 0,-3-1 0,-3 0 0,13-23 0,-6-3 0,-26 28 0,-4 2 3392,0 2-3392,0-9 0,0-4 0,0 1 0,0-7 0,-18 11 0,-26-7 0,1 10 0,4 12 0,-5 3-2789,-1 0 1,1 1 2788,3-1 0,1 0 0,-8 0 0,3 1 0,-8-9 0</inkml:trace>
  <inkml:trace contextRef="#ctx0" brushRef="#br0" timeOffset="94574">5433 13085 2760,'4'17'1079,"4"1"3834,8 9-2664,-6-14 919,1 5-20,-11-18 6682,0 0-9512,0-3 798,0 0-1116,0-34 0,0 16 0,11-36 0,-1 29 0,13-3 0,-9 16 0,12 22 0,-19 5 0,8 41 0,-26-36-3392,-17 19 3392,3-36 0,-2-2 0,20-9 0,7-7 0,0 9 0,-11-2 0,1 13 0,-2-8 0,5-3 3392,7-2-3392,7 2 0,16 1 0,-7 2-90,14 3-450,-24 5-270,1-1-1258,-7 12 449,0-6-450,0 2-2968,-15-4-1260,1-5 5449,-10-7 0,0-5 0,3-9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7:58:01.089"/>
    </inkml:context>
    <inkml:brush xml:id="br0">
      <inkml:brushProperty name="width" value="0.09071" units="cm"/>
      <inkml:brushProperty name="height" value="0.09071" units="cm"/>
      <inkml:brushProperty name="color" value="#FF0000"/>
    </inkml:brush>
  </inkml:definitions>
  <inkml:trace contextRef="#ctx0" brushRef="#br0">19345 5588 7173,'0'6'9714,"0"0"-8005,0-1 180,0-4 5487,-7 9-6656,-9-8-4112,-6 3 3392,-2-5 0,4 0 0,-11 0 0,4-3 0,-5 3 0,-17-11 0,23 7 3392,-38-10-3392,31 5 0,-21-5 0,24 4-3392,-9 0 3392,-1-1-1384,8 3 1384,-3-2 0,8 6 0,16-1 0,-17 5 0,17-3 2706,-13 3-2706,-3 5 2070,15 2-2070,-45 17 0,32-7 0,-29 8 0,26-16 0,7 2 0,-2-5 0,13 8 0,-8-7 0,9 9-3392,-7 1 3392,-1 5 0,1 12 0,-7-5-1135,-2 3 1,-1 2 1134,-5 8 0,5-9 0,3 0 0,7 4 2269,-1 9-2269,8-14 0,2 3 0,7-7 0,0-11 0,0 8 0,0-3 0,0-8 0,11 15 0,3-7 0,3-6 0,23 25 3392,-22-29-3392,38 33 0,-20-26 0,7-4 0,2-1-3392,5-1 3392,-11-5 0,-2-1 0,-1-1 0,37 1 0,-30-2 0,25-5 0,-44 0 0,29 0 0,-25-5 0,21 1 3392,-18-9-3392,3 3 0,7-2 0,-5 4 0,0-3-3392,-14 4 3392,9-7 0,-10 5 0,3-2 0,0-1 0,19-12 0,-18 1 0,-1-7 0,-3-2 0,-6-2 0,7-20 0,-2 21 1696,2-27 0,-1-6-1696,2-3 0,0 7 0,-14 6 0,-48 24 0,0 19 0,-19-1 0,-10-3 0,41 13 0,-18-4 0,29 8 0,-4 0 0,-4 0-3328,-1 5 2480,-43 2 0,44-3 0,-26-2 0</inkml:trace>
  <inkml:trace contextRef="#ctx0" brushRef="#br0" timeOffset="11337">20815 7580 3136,'-9'-6'1080,"2"2"1420,7 2-881,-7 2-284,5 0 4691,-41 49-3992,12-6-1405,-5 7 1,-2 3-450,-2 5 433,16-26 0,2 1-523,-17 25-90,22-7 0,-9 4 0,26-3 0,0-23 90,0 10-90,4-10 0,4 0 450,16 18-180,-9-14-3033,15 27 3123,-17-28-90,3 10-90,-4-10 1079,-4 36-899,-3-27-90,-2 27 0,-3-9-180,0 6-45,-3-25 0,-1 0-45,-5 18 359,-11-1-179,10-27 3212,0 14-3212,10 13-90,0-23-90,0 20 450,3 0 90,-2 10-271,3 4 91,-12-5-180,7-31 225,-9 8 0,-2 0-315,1-4-512,4 3 0,-2-4 422,-9-14 0,15 2 0,-15 11 0,16 2 0,-5 7 0,15-5 0,2 1 0,-2 23 844,15 7-844,-4-2 0,-5-33-1799,2 9-1709,-8-27-5847,-8-11 8507,0-17 0,0 1 0,0-12 0</inkml:trace>
  <inkml:trace contextRef="#ctx0" brushRef="#br0" timeOffset="14562">27158 7684 10681,'-9'0'3778,"-5"0"179,-20 38-3687,4-10-180,-6 25-90,7 4 90,18-17-90,-5 11 0,9-10 0,7-15 0,0-1 0,0-8 0,0-11 90,0 7-180,0 2 90,0 4 0,3 6 360,9 47-270,-6-39 135,1 28 0,-3 1 135,-4-24-46,-7 6 1,0-2-45,3-10 180,-10 6 89,14-11 361,0 15-360,0 5-360,0-1 179,-8 24-269,6-35 90,-5 30-90,7-28 0,0-2 180,0-10 180,0-10-91,0-4 1,0 3 0,-7 1 719,-16 23-539,3 8-450,-4 18-90,17-13 90,7 9-90,0-35-90,0 12 180,0-7-90,0-8 0,0 18 0,0-18 0,0 11 0,0 23 90,0-23-180,0 18 90,18 5-90,-6-24 90,5 9 0,0-1 90,-2-12-90,4 12 0,-15-30 180,0 3 180,-4 1-360,-8 0 0,-1 20 0,0-13 0,2 7-90,7-11-900,-7-11-989,5-1-719,-12-5-900,12 0-270,-16 0 3868,8-18 0,-3 1 0,6-17 0</inkml:trace>
  <inkml:trace contextRef="#ctx0" brushRef="#br0" timeOffset="17842">20531 10341 5564,'0'12'3328,"0"2"-1159,0 0 1519,-25 22-90,-7 1-1889,-6 23-1619,10-20 395,21 17-215,7-12 204,0 19-24,0 3 369,0-13-729,0 14 0,0-26-90,0 14 90,0-16-1786,10 1 0,2 0 1696,-3 2 90,17 26 540,-3-20-271,-7-16 1,1 4-90,2 7 0,1 5 0,-2-2-225,1 6 0,-1-1-45,1 4 0,-5-2 0,-13-12 0,-5-4-90,-5 5 135,0 16 0,1 3-45,-1-4 0,5-11 0,1-1 0,3 5-90,-7 22 90,-3-24 0,0 1 0,4-10 0,0 0 0,-4 12 0,2-4 0,8 4 3392,0-2-3392,0 17 359,2-13 1,0 9 0,2-5-270,0-7 0,1 0-131,-1 9 1,1 6-1,2-11 131,13 10 0,-10-23-180,0 2-2518,-10-19 1439,0-14-630,0 9-4318,0-2 2339,0 4 3831,0 6 0,0-7 0,0-1 0</inkml:trace>
  <inkml:trace contextRef="#ctx0" brushRef="#br0" timeOffset="19504">26850 10329 7803,'0'35'4767,"0"-3"-4407,0-8-1,0-2 631,0 16-630,0-7 179,0 19 990,-3 19 1,-2 10-676,0-7 1,-2 1-949,1-13 1,0 1 0,1-3 228,-2 8 0,1-2 405,2 2 0,1-5-361,3 4-44,-4-6 0,1-3 135,1-19 450,-16 35-2297,8-24 1667,-3 24-357,5-28 1,2-2 266,4 5 45,-5-6 0,0 2 489,5 17-623,-5-8 89,7 21 0,0-33 0,0-2-45,-1-1 0,2 3 1832,-1 23-1832,-1-7 0,2 0 527,2 4-392,2-4-180,6-4 90,-1-12 0,0 1 0,5 19 0,-5-22 0,2-1-90,8 19 135,-12-19 0,-2 0-45,10 21 0,-9 1-90,-6-37 180,3 5 754,-4 0-844,0 11 0,0 4 0,0-8 0,0 2 0,0-19-90,0-2 180,0-1-90,-8 0 0,7 1 0,-14 18 0,13-10 0,-12 14 0,12-17-269,-5 0 89,7-10-450,0-3-4677,0-17 2609,0 0 89,0-10 180,-7 3 2429,5-1 0,-16 1 0,4-1 0</inkml:trace>
  <inkml:trace contextRef="#ctx0" brushRef="#br0" timeOffset="21202">20450 13919 6813,'0'-14'1619,"0"-1"-1439,0-1-90,0 5 540,0 9 539,0 2 1529,-7 59-1888,5-21-450,-4 3 0,-3 9 599,0-2 0,-2 5 1,1-4-690,-1-5 0,0 4-23,1 10 0,-1 12 1,2 2-1,1-8-247,4-10 0,1-5 0,1 2 0,-1 9 0,0 1 0,2-4 0,3 9 0,7-5 0,11-1 0,2 0 45,-7-2 0,-2 3-15,2-2 0,0 3 0,-3-5-30,-7-7 0,-3-4 0,-2 1 0,0-3 0,0 11 90,7-8-180,2 9 90,7-15 0,12 27 90,-17-22-135,-1-8 0,-2 4 90,-6 11 0,-4 0-90,2-11 0,0 1 45,0 10 0,0-1 0,0 11 0,0-22 0,0 0 0,0 15 0,0-1 0,0 4 0,0-2 0,0-2-175,1-10 0,-2-1 175,-2 11 0,-1-4 0,2-1 0,-5 9 0,7-8 0,3-13 0,1 2 0,4-2 0,1-1 0,5 27-630,-4-23 1,-1-2-4319,-5 4 5058,-7 16 0,1-34 0,-5-7 0</inkml:trace>
  <inkml:trace contextRef="#ctx0" brushRef="#br0" timeOffset="22628">26728 13936 7623,'-27'69'2158,"14"-26"1,4-1-1709,9 11 134,0 17 1,0 3-1132,0-31 1,0 0 681,0 25 0,0 3 134,0-21 1,0-1 365,0 13 0,0 1-231,-1-2 1,2 2-105,3-11 0,2 2 0,-1-4-91,-2-6 1,1-1-31,5 23 1,1 2-135,-7-6 0,-2-1-45,-2-6 0,-1 0-219,1 7 1,0-5 218,-6 5 720,7 1-720,0-20 0,0 2 0,0-3 0,0 3 44,0 29 1,0 2-45,0-29 0,0-2 45,0 16 0,0-3 45,-8-2 473,7 6-429,-8-17 1,0 1-45,-1 23-1786,3-25 0,1-2 1696,-1 8 90,7-11-180,0 3-1998,0 3 2178,0-7 90,0 5 0,0-16 539,0 42-539,0-22-135,0-2 0,0 2 2223,0 11-2268,0-6-211,0-12 211,0-22 3377,0-8-3198,0 14 1,0 15-90,0 4-90,0 11 90,0-11-1032,0-13-3466,0-7 4408,-11-53 0,1 1 0,-10-31 0</inkml:trace>
  <inkml:trace contextRef="#ctx0" brushRef="#br0" timeOffset="94762">18582 7313 10231,'0'14'6656,"0"-7"-4587,0 1 2159,0-8 1169,-7 0-5397,-2 0 0,-22 0 0,0 5 0,-16-3 0,-13 34 0,22-21 0,-7 23 0,43-29 0,62-4 0,-4-2 0,9-1 0,-4 1 0,6-1 0,-1 0-136,-3-1 1,-1-1 0,1 0 135,0-1 0,0-1 0,1-1 0,2-2 0,0 0 0,-4-1-1489,7-1 0,-2-1 1489,-13 4 0,1 0 0,-2 1 0,10 1 0,-5 1 0,-11 0 0,0 0-92,27 0 1,2 2 91,-18-1 0,-1 0-1013,11 0 0,-2 0 1013,-16 0 0,-4 0 0,-8 0 0,1 0 885,30-1 0,5 2-885,-8 4 0,5 0 0,-14-4 0,7-1 0,0 0 0,-7 1 0,12 5 0,-4-1-1063,15-5 0,-10 0 1063,-20 0 0,12 0 118,0 0-118,-17-1 0,3-1 1092,17 1 1,2-1-1093,-4-2 0,1 0 0,-13 0 0,1 0 0,-3 0 0,3-1 0,-1 0 0,4-2 0,-2 1 127,-10 4 0,-2 0-127,28-3 1696,-23 1 0,2 0-1696,4 2 0,0 0 0,-7-3 0,1 1 0,24 2 0,-1 2 0,-24 0 0,0 0 0,22 0 0,2 0 0,-14 0 0,0 0 0,1-2 0,1-1 0,0-1 0,3-1 0,-7-1 0,3-2 0,-3 2 0,6-1 0,1 0 0,-2 1 0,4-1 0,-4 1 0,2 4 0,-1 1 0,-10-1 0,2 0 0,3 0 0,14 2 0,2 0 0,-4 0 0,-3 0 0,-2 0 0,-8 0 0,2 0 0,-4 0-1696,7 0 0,-4 0 1696,-5 0 0,4 0 0,1 3 0,9 2 0,1-1 0,-4 0 0,-1-3 0,-4 0 0,2 1 0,13 3 0,3 1 0,-4-2-46,-13-3 0,-3-1 0,-5-1 46,-3 1 0,-4 0 0,5-1 0,-2 0 0,-5-2 0,2 0 0,22-3 0,5 0 0,2 2 0,1 1 1107,-20 0 1,0 1 0,2-1-1108,5 2 0,1 1 0,-2-1-1662,13-3 1,0 0 1661,-17 0 0,2 0 0,-2-1 0,14-2 0,-7 0 138,2-5-138,9 6 0,-37 1 0,35-3 0,-32 2 0,2-1 0,3 2 0,5 1 1130,18 0 1,10 2 0,-5 0-1131,-18 0 0,-3 0 0,2 1 0,16 0 0,3 1 0,-6 0 0,-2-3 0,-6 0 0,-11 3 0,0 0 0,9 0 0,3 0 0,2 3 0,2 0 0,10-3 0,0 1 0,-14 4 0,-4 0 0,-4-4 0,0-1 0,3 6 0,0-1 0,-9-4 0,-1-1 0,8 3 0,-2-1 0,18-2 0,-26 0 0,14 2 0,13 0 0,-6-1 0,-16 0 0,0 0 0,16 0 0,9 1 0,-5 0 0,1-2 0,-2 0 0,-12 0 0,2 0 0,-1 0 0,17 0 0,-1 0 0,-13 0 0,1 1 0,-5-2 0,-8-3 0,-4 0-133,5 2 0,-1 0 133,-4-4 0,-2 1 0,26-4 0,-9 0 0,-2 3 0,-10 1 0,15 2 0,-12-3 0,28 2 0,-16-1 0,-8 5 0,1 0 0,-6 0 0,1 0 0,15 0 133,-13 0 0,4 0-133,7 0 0,-4 0 0,9 0 0,-12 1 0,-1-2 0,14-6 0,-30 0 0,4-4 0,1 0 0,-2 0 0,17-5 0,-8 7 0,-5 0 0,10-2 0,1-3 0,-7 4 0,16-4 0,-7 7 0,3 0 0,-18 1 0,3-1 0,26-6 0,12-3 0,-11 3 0,-26 5 0,-2 0 0,31-9 0,-6 3 0,-29 11 0,-29 9 0,2 13 0,-7 26 0,0-5 0,0 3 0,-3 3 0,-8 22 0,0-26 0,-3-1 0,-3-5 0,-3 1 0,-18 29 0,-1 0 0,14-28 0,1 1-501,-2 6 0,-1 4 0,3-5 501,-12 23 0,7-1-254,0-1 1,0 4 253,6-14 0,1 2 0,3-5 0,0 4 0,1 2 0,-1 8 0,1 2 0,1-6 0,1-1 0,1 0 0,1-1 0,-1 5 0,0-9 708,1-17 0,0-2-708,2 6 0,0-2-667,-1 14 667,-5-5 0,12-10 0,-1 12 0,-1 6 0,0-5 0,1 2-758,2 12 0,0 0 758,-7-15 0,1-4 0,5 15 0,-5-1-1771,0-7 1771,5 9 0,-5-19 0,7 20 0,-7-42 1156,5 10-1156,-20-32 0,-7 28 0,-9-5 0,1 11 3392,-5 11-3392,19-27 0,-2 13 0,-14-20 0,3-1 0,-11-4 0,4-2 0,22 0 0,-9 1 0,-7 1 0,-20-2 0,5-8 0,-3 0 0,16-3 0,-2-1 0,-27-9 0,25 7 0,1 0-3392,-17-8 3392,18 8 0,-14-4 0,11 6 0,-29-7 0,17 11 0,-2-3 0,11 6 0,15 0 0,-10-2 0,-3-1 0,-1-1 0,2 1 0,-2-2 0,-20-3 0,-2 1 0,-9-1 0,19 1 0,-2-1 0,1 0 858,3 1 1,0 0 0,2-1-859,-14-3 0,3-3 0,9-2 0,5 0 0,-19-3 0,18 6 0,-6 1 0,9 9 0,-2 2 0,-1 0 0,-6 0 0,-2 1 0,0-1 0,1 0 0,-1 0 0,1 0 0,0-2 0,-1 0 0,6 0 0,2 1 0,6 0-94,7 0 0,2-1 94,-2 3 0,2 0 799,-10 0-799,-4 0 0,-13 0 0,2 0 0,-3 2 0,-2 1-831,9 0 0,-7-1 0,1 1 0,7 1 831,-5 2 0,5 1 0,-2 1 0,1 0-2,1 2 0,0 0 2,2-1 0,-1 0 0,-15 2 0,1-1 0,17-1 0,1-1 0,4-4 0,2-2 0,-23 3 136,4 0-136,24 0 0,-1-1-1134,2 2 1,0 1 1133,2 0 0,1 0 1597,-22-1-1597,20 5-436,-16-10 436,9 4 0,-16 0-19,-7 3 1,-4 1 18,26-2 0,-1 0 0,-8-1 0,-5 0 0,5-1 0,3-2 0,5-1-424,-6-2 1,2 0 423,11 0 0,1 0 185,-1 0 1,0 0-186,-6 0 0,2 0 35,-15 0-35,9 0 0,-4 0 0,8-4 0,2 0 0,7 2 0,-1 0 0,-12-3 0,2 1 1589,-13 2-1589,16 2 0,-5 0 0,-20 0 0,0 0 0,17 0 0,1 0-1135,-11 0 1,3 0 1134,-9 0 0,12 0-71,7 0 0,-9-1 0,2 2 71,-4 1 0,1 1 0,5-1 0,-2 0 0,3 0 0,-4 1 0,5 1 0,17 2 0,0 1 0,-10-3 0,-4-1 0,-17 1 0,-4 1 0,18-3 0,-1 0 0,0-1 649,1-2 1,0-1 0,3 0-650,-10 2 0,6-2 309,-11-5-309,21 0 0,-1 0 3281,-14-1-3281,17 1 0,0 0 0,-17 5 0,30 2 0,-13 0 0,24 0 335,-23 0-335,12 0 0,-11-1 0,-8-1 0,1-1 0,-4-2 0,-2-1 0,-6 0 0,1 0 0,1 2 0,0 0 0,0-1-993,0-1 0,0-1 0,4 1 993,-6 2 0,6-1 0,13 1 0,0-1-467,-8 1 1,1 0 466,-15 1 0,17 1 0,-3 1 0,3 1 0,2 0 0,-29 0 0,24 0 0,-4 0 0,-15 0 0,2 0 0,23 0 0,1 0-626,-24 0 1,2 0 625,3 0 0,0 0 0,4 0 0,0 0 0,-4 0 0,7 0 0,3 0 0,14 0 1040,-2 0 0,-5 0-1040,4 0 0,-1 0-833,-8 0 1,0 0 832,9 3 0,1-1-315,-2-1 0,0 0 315,-26 4 599,25-5 0,-6 0-599,-6 0 0,-7 0 0,6 0 0,6 0 0,-1 0-669,-6 0 1,-6 0-1,6 0 669,4 0 0,6 0 0,-26 0 559,28 0 0,-2 0-559,0 0 0,-1 0 335,2 0 0,-1 0-335,3 0 0,1 0 0,-22 0 0,44 0 2894,0 0-2894,-22 0 0,16 0 1504,-24 0-1504,-18 0 0,29 0 0,-29 5 0,22 1 0,20 1 0,-8-7 0,27-58 0,6 20 0,2-3 0,-2-6 0,2-5 0,0 2 0,1-4 0,2 6 0,1 11 0,2-1 0,7-15 0,3-8 0,2 7 0,5 5 0,2 1 0,0-2 0,2-5 0,-3 6 0,-1 6 0,-4 0 0,2-24 0,-6 4 0,-4 11 0,-5 4 0,-2-3 0,-2 9 0,-1 3 0,5-28 0,-6 4 0,-2 2 0,1 4 0,0-5 0,0-2 0,0 20 0,0 2 0,0-2 0,0 0 0,0-5 0,0 1 0,3 8 0,2-2 0,4-5 0,4-5 0,-1 1-1271,2-18 0,2 1 1271,6 0 0,-1 3 0,-8 12 0,-3 5 0,-1-10 0,-1 10 0,-8 19 0,0 10 0,0 11 2542,-8-6-2542,7 9 0,-7 2-9805,23 20-26,-1-2 8188,18 22 1,0-5-1,5 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7:59:03.869"/>
    </inkml:context>
    <inkml:brush xml:id="br0">
      <inkml:brushProperty name="width" value="0.09071" units="cm"/>
      <inkml:brushProperty name="height" value="0.09071" units="cm"/>
      <inkml:brushProperty name="color" value="#FF0000"/>
    </inkml:brush>
  </inkml:definitions>
  <inkml:trace contextRef="#ctx0" brushRef="#br0">8706 6346 2061,'5'20'1619,"-2"-9"569,1-1-2188,0-10 816,1 0-726,-1 0 1377,-4 0-838,3 0 361,-2 0 6487,3 0-6128,7 0-269,-2 0-361,8 0 91,-9 0 629,-5 0-539,1-3 89,4-2 450,19-10-719,-3 3-271,11-8-179,-11 8 0,15-10-180,7 4-90,15-8-90,-14 13 180,-4 3-90,-15 10 180,22 23-90,-21 1 0,-2 4-90,25 22 45,-31-17 0,-1 0 225,15 17-270,-11-22 0,18-1 0,-16-31 0,12-17 0,2-6 0,4-1 0,-3 0 0,-1 2 0,-1 5 0,9 6 0,3 7 0,-2 13 0,-9 5 0,-1 7 0,0 1-3392,9 1 3392,-7-4 0,0-3-610,5-6 610,-11-6 0,1-6 0,10-8 0,-11 1 0,2 0 0,27-7 0,8 14 0,6 6 0,-23 6 0,-1 2 0,13 0 0,-2 0 0,-19-3 0,-3-2 3090,27-15-3090,-3-1 912,1 2-912,-28 7 0,-3 2 0,0 2 0,12 0 0,-13 0 0,10 0 0,7 6 0,-11 0 0,-7 0 0,-7 0 0,8-1-3392,-5-4 3392,12 4 0,-18-5 0,25-5-2269,5-4 2269,4-1 0,0-3 0,-12-1 0,4-2 0,0-2 0,0-1 0,1 1 0,-1 1 1134,-9-1 1,-9 10-1135,-21 21 0,-4-2 0,-5 14 3392,9-2-3392,-2-12 0,31 7 0,-23-17 0,20 4 0,-19-5 0,27 0 0,18 0 0,-20 2 0,2 1 0,-8 2 0,0-1 0,28 3 0,-3 6 0,7-11 0,-32 0 0,0 1 0,27-3 0,-4 0 0,1 0 0,-9 0-5127,-3 0 5127,-33-8 0,-25 4 0,-10-7 0</inkml:trace>
  <inkml:trace contextRef="#ctx0" brushRef="#br0" timeOffset="4858">9941 4673 4291,'3'17'3777,"-2"-9"-1799,3 7-1348,-4-13 499,0 3 6157,0-5-5412,0-11-1425,0 1 961,3-25-1140,9 6 359,5-21-449,0 21 630,6-12-540,-9 24 269,9-17-359,-9 16-90,1-9-90,-7 14 90,4 0 0,-3 6-90,13-11 0,-11 9-90,5-4 90,-9 10 90,4 3-180,3 0 180,2 0-90,7 0 90,-9 0-180,6 0 90,-1 0 90,2 0-90,0 0 90,3 0 0,7 0-180,-12 0 90,34 0 0,-24 0 0,39 6 90,-33 0-180,14 0 180,15 0 180,-19-1-270,-5-2 0,-2 0 0,-4 4 0,-3 3 0,0-4 0,12 6 0,6 1 0,-10-5 0,3-2 135,23 5 0,-1-2-45,4-4 179,-6-5 46,-21 0 0,-2 0-315,8-5 0,-9 3 0,0-3 180,9-11-90,7 0 0,-10 1-3122,5-1 3122,-24 2-2359,11-10 2269,-13 6-171,-1-2 171,-13 9 0,-1-1 0,0-2 2184,3-3-2184,-5 1 3265,1-3-3265,-7-24 383,0 31-383,0-15 0,4 42 0,4 2 0,17 19 0,6 2 0,10 4-1696,-9-3 0,-1-4 1696,0-15 0,-15-10 0,33 1 0,-25-3 0,25 2 0,-29-10 0,4 0 0,9 0 3392,-3 0-3392,23-7 0,-23 0 0,27-18 0,-17 8 0,1-1 0,11-6 0,-11 8 0,1 3 0,20 7 0,-16 0 0,1-1 0,-9 2 0,-1-1 0,15-2 0,1 0 0,-8 1 0,-3 2 0,18-1 0,-20 3 0,-5 1-3392,-19 2 3392,-4 0 0,-8 12 0,0 5 0,-4 4 0,11 8-2269,-5-15 2269,6 8 2269,-8-7-2269,-4-1 0,0 4 0,0 9 0,10 27-2249,-7-21-7582,8 10 9336,-11-43 1,0-7-1,0-4 1</inkml:trace>
  <inkml:trace contextRef="#ctx0" brushRef="#br0" timeOffset="19298">25859 4662 3821,'16'5'9830,"-7"-4"0,-2 4-6249,-7-7-3101,0-7-480,0-8-2881,-18-17 2881,3 8 0,-17-7 377,8 15-377,0 4 0,-29-8 0,-5 1 0,4 2-740,8 4 1,-9-1 0,8 2 739,-9 4 0,17 3 0,0 1 1459,-21 2-1459,-2 2 0,-3 1 0,-16 2 0,11-1 0,22 0 0,0 0 0,-20 0 0,-8 0 0,12 0 0,-2 0 0,12 0 66,11 3 1,-2 2-67,7 1 0,0 0 0,-34 4 0,6 6 0,4-10 0,23 8 0,-1-7 0,1 1 0,5 9 0,-7-5 0,-1-1 0,2 0 3008,-17 9-3008,29-13 1161,7 2-1161,1 4-3392,4-3 3392,0 7 0,-1 1 0,-2-1 0,-9 8 0,-2 0-2269,-14 6 2269,-1-2 0,3-5 2269,2-2-2269,-9 14 0,19-12 0,-23 28-376,30-26 376,-4 13 3205,11 8-3205,7-8 0,1 5 0,3-4 0,1 2 0,0 5 0,1-3 0,3 7 0,0 1 0,0 14 0,7-10 563,-1 7-563,16-21 0,11 22 0,-5-18 0,5 2 0,1-1-1181,-3-15 1181,-3-1 0,2 0 0,17 3 0,3 4 0,-18-15 0,5-2 0,21 2 0,4-3 0,-11-5 0,2-2 0,-2-4 0,5-1 0,-6-1 0,-5 0 0,-3-2 0,3-2 0,-5 0 0,4 8 0,4-7 0,9-1 0,-5 1 0,21 9-1001,-20-9 1,8-1 0,-11 2 1000,-1 5 790,25-4-790,-5 0 0,3 0 0,-15-3 0,0 0 0,-4-1 0,4 0 0,-8-1 0,22-1 0,-31 1 0,0-2 0,1-4 0,0-2 0,-2 0 0,0 0 0,0-2 0,-2-2 0,21-14 0,-26 7 0,0-3 0,2-1 0,0-2 0,1-6 0,0-1 0,1-1 0,-3-1 0,11-22 0,-13 22 0,-3 1 0,3-10 3392,7-13-3392,-24 23 0,16-17 0,-12 13 0,10-13 0,-7 10 0,-1-6 0,-8 15 0,0 2 0,-4 5 0,11-18 0,-5 5 0,3-18 0,-10 22 0,-7-20 0,0 14 0,-18-29 0,3 18 0,-11 15 0,-2 1 0,-1-6 0,1 12 0,-1 0 0,-9-4 0,-22-8-3392,2 6 3392,3 12-109,12 5 109,12 8 0,-13-6 0,-10-12 0,12 8 0,0 0-5307,-17-7-2159,-9 1 6908,24 13 0,-10-4 0,-7-5 0</inkml:trace>
  <inkml:trace contextRef="#ctx0" brushRef="#br0" timeOffset="39593">15764 9189 6633,'-7'11'1799,"5"1"-1529,-5-6 630,10 0-451,2-6-89,3 0 1619,22 0-990,1 0 225,17-3 1,3 0-855,6 0-225,-9-1 0,-1-1 224,-2-1-3031,26 1 3032,-30 1 0,1-1-226,-1 1 1,2-1-152,12-1 0,2 1 197,6 0 0,0 1-45,-7 0 0,2 2 0,15 0 0,1 1 89,-9 1 1,-4 0-90,-10 0 0,-1 0 0,-1 0 0,-4 0 135,2 0-1658,0 0 1928,3 0 1837,15 0-2287,-3 0 394,9 11-304,-24-10 0,1 0-225,2 4 0,-1 1 90,1-1 0,-2 0-45,-9 0 0,-3 0 3482,16 7-3122,-14 1-1,-13-12 1350,-15 5-1079,-10-6-1260,0 0-5036,0 7 1888,-10 0-540,0 8 4318,-17-1 0,1 1 0,-6 2 0</inkml:trace>
  <inkml:trace contextRef="#ctx0" brushRef="#br0" timeOffset="40623">20279 9444 536,'-19'17'1169,"-24"-2"1307,-8-6-2297,-1-4 1043,3-5-1042,34 0 613,-6 0-523,12-3-1494,-11 3 2033,3-5 340,-18 4-700,15-2 631,-21 3 539,11 0 270,-7 0-360,15 0-3348,8 0 2089,14 0 2628,0 0-559,29 13-1035,14-10 0,11-3-645,0 4 1,5 2 0,2-3-1087,9-2 1,1-1 0,0-1 576,-8 1 0,0 0 0,-1 0 120,-1 0 0,0 0 0,-2 0-596,-6 0 0,-1 0 0,0 0 326,23 3 0,0-1 758,-3-1 1,-6 0-759,3 4 0,-18-5 0,-19 8 2269,8-1-2269,-6 7 3392,17-3-3392,-5 1 0,-8 0 0,4-6 0,-31 4-4588,-18-8-2787,-21 3 1708,-17-5 3418,12 0 2249,2 0 0,7 7 0,-5 3 0</inkml:trace>
  <inkml:trace contextRef="#ctx0" brushRef="#br0" timeOffset="41943">17315 11539 6723,'4'10'1080,"0"3"-811,4-12 1440,11 9-359,3-8 1168,28 3 451,9 5-2250,-7-7 91,-2 7 89,-29-5 810,9-4 1170,4 5-1530,0-6-810,-2 0-89,-16 0 540,-4 0-541,-8 0 1,0 5-180,-4-4 180,0 4-450,3 0 0,2-3 0,3 3-540,0-5-719,-3 0-8572,-2 13 5360,-17-10 4471,-8 10 0,-18-8 0,-5 1 0</inkml:trace>
  <inkml:trace contextRef="#ctx0" brushRef="#br0" timeOffset="44048">20385 11099 383,'-46'-1'1619,"-1"0"1,9 0-313,-9 0 0,6 0 2021,32 1-1659,1 0-229,12 0 1078,47 7-449,11-1 0,5 0-1195,-15 0 1,3-1-156,2-1 1,6 0-1,-6-2 225,-3-2 1,-3 0 423,2 0 0,3 0-1008,16-1 0,6-1-360,-10 1 0,4 0 0,-1 0 0,-9 0 0,0 0 0,4 0-848,6 1 0,6 1 0,-2 0 0,-10 0 848,1-1 0,-6 1 0,17 2 0,-9-1-378,-20-2 378,-5 0 0,7 0 0,3 0 0,19 0 0,-28 0 3204,-4 0-3204,-40-3-9831,-17-2 9124,-18-4 1,0 2 0,-1 2-1</inkml:trace>
  <inkml:trace contextRef="#ctx0" brushRef="#br0" timeOffset="45140">24389 11366 6903,'25'0'2788,"13"0"-1528,4 0 1168,30 0-899,-31 4 1,4 2 808,12 0 1,8 2 0,-2-1-1410,-9-2 1,-1 0-1,10-1-916,-6-1 1,9 1 0,6-1 0,3-1 0,-1 1-1,-4-1 1,-7-1-14,9 0 0,-8-1 0,0 0 0,5-1 0,-5 1 0,6 0 0,1 0 0,-1 0 0,-5 0 0,-9 0 0,1 0 0,-8 1 0,-2-2-140,19 1 0,1-2 140,-11-1 0,1-2 0,-3 2 0,12 0 0,-1 1 0,-9-2 0,2 0 0,-6 1 0,-4 3 0,-3 0 0,13 3 0,2 0 0,3-3 0,-2 1 0,-21 1 0,0 1 0,25-2 0,-3-2 0,-11-2 0,-8 3 0,-1 0 2164,2-3-2164,4 3 0,3 0 0,22-8 179,-24 6 1,1-3-180,-5-5 0,-3-2 0,13-1 0,10-6 0,-23 7 0,-21 6-370,-5-2 370,-1 5 0,5-8-900,5-1-4227,1 2-1169,-6 0 5478,-12 9 1,-5-2 0,-3 3-1</inkml:trace>
  <inkml:trace contextRef="#ctx0" brushRef="#br0" timeOffset="53379">15545 8535 19586,'-26'0'8995,"-4"0"-8995,-10-8 0,-5-3 0,-4-1 0,11 4 0,0-2 0,-9-2 0,0 0 0,-21 1 0,31 4 0,0 0 0,-34-6 0,15 4 0,2 1 0,8 2 0,-21 1 0,28 5 0,0 0 0,1 0 0,0 0 0,-5 0 0,10 5 0,-32 17 0,47-4 0,-21 12 0,36-13 0,-19-2 0,20-1 0,-38 8 0,26-5 0,-24 13-3392,21-14 3392,-6 24 0,5-23 0,-4 14 0,-1 1 0,1-13 0,-9 42 0,17-35 0,-2 24 0,-2-13 0,5 7 0,2 3 0,2 5 0,5-11 0,1 3 0,-1 6 0,1-3 0,1-4 0,5 6 0,4 12 0,5-3 0,16 8 0,5-4 0,-9 0 0,2-2 0,11 1 0,0-13 0,-11-27 3392,21 14-3392,-19-13 0,24 3 0,-24-19-3392,22-1 3392,-19-5 0,15 5 0,-19-3 0,16 3 0,-6-5 0,-3 0 0,41-3 3392,-37-8-3392,27-2 0,-28-15 0,-3-5 0,12-10-295,-12 11 1,-1 2 294,-2-3 0,-1 10 0,4-5 0,3-1 0,13-6 0,-15 8 0,-1-2 0,18-22 0,-18 13 0,14-19 0,-17 23 0,11-4 0,-12 11 589,12-6-589,-11 3 0,-5 2 0,7-12 0,-9 2 0,-8 8 0,-4 2 0,-4 11 0,0-29 0,0 12 0,1-17 0,-1 20 0,3 8 0,6-11 0,0 9 0,-1-9 0,7-10 0,-2 6 0,1-6 0,-7 19 0,-11 9 0,-11-7 0,-10 9 0,-8-13 0,7 20 0,-4-4 0,21 5-1260,-14 3 1260,-26 16 0,-5-4 0,8 2 0,0 0 0</inkml:trace>
  <inkml:trace contextRef="#ctx0" brushRef="#br0" timeOffset="65210">16503 10353 4441,'12'14'8455,"-7"-5"-5179,2-4 1132,-7-5 570,-14 0-2999,-8 0-1728,-8 0-251,-12 0-1300,-2-3 1,-4-1 1299,1 3 0,-4 0-110,-2-2 0,-5 0 1,3 1 109,-10 2 0,2 0 0,-5 0 0,1 0 0,14 0 0,4 0 0,-22 0 0,-2 0 0,37 0 3228,-29 5-3228,18 4 246,4 4 1,0 2-247,-16 11-3392,-4 3 3392,21-10 0,19-5 0,-4-7 0,11 9 0,-15 9 0,-3 24 0,-1 6 0,5 8 0,14-14 0,7-13 1696,-10 0 0,1 0-1696,11-1 0,-11 9 0,0 0 0,16 1 0,-5 18 0,7-25 0,11 9 0,4-11 0,2 0 0,8 17 0,2-3 0,2-1 0,-1-6 0,4 8 0,-9-31 0,4 3 0,-4-14-995,34 21 995,-20-17 0,33 12 0,-15-12 0,13 3 0,-21-9 0,-4-2 0,28-5 0,-32 0 0,1 0 0,10-1 0,0-1 0,-8 1 0,-4-1 995,13-4-995,8-7 0,-23 5 0,2 0 0,1-2 0,-1 0 0,23-2 0,-16-4 0,-27 9 0,20-23 0,-7 10 0,2-11 0,-2 8 0,-3-7 0,11-9 0,2-2 0,1-4-632,-5 6 0,-4 4 632,-18 18 0,2-11 0,3-17 0,-3-10 0,-1-1 0,-1-4 0,13-7 0,-4 15 0,-8 15 0,-2-4 0,-7 1 0,-5 1 1264,-2-22-1264,-11 12 0,-5 4 0,-8 11 0,-4 4 0,-1-1 0,4-5 0,-17-12 0,22 18 0,-1-8 0,1 20 0,4-4 0,-8 17-3238,3 13-6593,-4-6 9073,13 1 0,4-18 0,8-6 0</inkml:trace>
  <inkml:trace contextRef="#ctx0" brushRef="#br0" timeOffset="67828">19557 10098 6363,'-29'-3'6836,"-3"3"-4947,7-3 5397,-3 3-4857,7 0-2903,-24 0 474,15 0 0,-24 0-1409,-1 0 1409,-5 0 0,-13 10 0,31 1 0,1 1 0,-13 12 0,17-4 0,-2 3 0,-2-1 0,-1 7 0,5 16 0,-1 9 0,1-4 0,-9-8 0,2 2 756,7 10 0,1 7 1,5-9-757,-9 2 0,13-13 0,2-1 0,-1 1 0,12 0 0,14-21 0,0 42 0,0-24 0,0 36 0,0-16 0,0 11 0,-4-4 0,1 1 0,2-27 0,0-1 984,-3 16 0,1-6-984,3-13 0,7 7 0,9 0 0,-2-9 0,5-6 0,-10-15 0,-1 0 1424,29 15-1424,3-4 0,4-6 0,3 0 0,12 6 0,11-11 0,-20 1 0,-10-12 0,0-1-3392,10 6 3392,20-6 0,-56 0 0,1 0 0,-3 0 0,15-8 0,-3-2 0,36-23 0,-22 11 0,2-3 0,0-3 0,-1-1 0,-1 5 0,-4 1 0,11-21 0,-27 20 0,17-18 0,-9 6 0,17-20 0,-19 20 0,9-13 0,-19 27 0,2-6 0,-1 11 0,-6-6 0,17-39 3392,-3 5-3392,-1-12 0,-14 30 0,-2 3 0,-6 3 0,0-22 0,0 16 0,0 0 0,-7 0 0,5-2 0,-5 19 0,0-1 0,5 7 0,-38-25 0,21 12 0,-8-2 0,-3-3 0,7 4 0,1-1-3392,-14-25 3392,-2-3 0,15 33 0,5 12 0,-13 8 0,2 4 0,-26-19-6387,-5-5 271,-2-10 6116,25 17 0,1 2 0,-13 3 0,-14-1 0</inkml:trace>
  <inkml:trace contextRef="#ctx0" brushRef="#br0" timeOffset="80767">14172 11736 5025,'0'22'1620,"0"-3"-500,0 4-940,0-11 662,7-2 148,-1 15 809,2 29-1260,-5-4-147,-2-11 1,-2-2 57,1-2 569,0 35-929,0-34-90,-3 6 0,-1 1 0,2-3 269,-1 22 1,-1 5 90,-3 0 90,3 1 0,-1 1-270,0-27 0,1-3 89,-3 32 1,7-10 90,0-17 0,0 1-180,0-6 0,0 1-135,0 9 0,0 1 44,0-1 1,0-4 0,0 8 0,0 9 180,0-21 0,0-8 270,0-3-180,0-4-91,0-10-179,0-9 90,0-2 270,0-5-360,10 0-180,0 0 180,10 0-90,0-3-90,4 0 90,5-5 90,37-5 0,9-1-45,-27 2 0,0 0-15,5 1 0,5-1 0,-5 1 15,-7 0 0,-5 2-819,24-5 954,-4 2 89,-16 5 1,8 0 0,0-1-90,15-3 0,4 0-113,-18 5 1,3 0-1,2 0 1,-1 1-595,13-1 1,-1 1 0,-4 1 571,8 1 0,-1 1-72,-17 4 1,2 1 0,-2 0 116,-3 1 0,-2 0 0,-1 0-45,5 2 0,2-1 44,3-2 1,5 0 0,-11-2 0,10-4-30,-5 0 0,11 0 0,-9 1-105,-20 0 0,-2 0 90,33-1 0,3 1-45,-12 1 0,-8 2 90,3-1 267,6 0 0,5 0-357,-23-1 0,-2-1 45,6-2 0,0 0-45,0-1 0,-3 0 0,15-6 90,-25 2-90,-1 1-90,7-1 90,-4 0 0,-2 3 1972,-17 3-1972,-9 3 106,-3 0-196,1 0 90,3 0 90,3 0-90,-5 0 0,5-2 719,-10-4 2070,-2-24-2429,-3-20-360,0-13 0,2 24 0,0 1 0,2-16 0,8 1 0,-3 12 0,1-3 0,-1-4 0,-2 10 0,0 0-893,-1-14 1,0 1 892,2-19 0,-8 20-356,0 5 0,0 0 356,0-6 0,0 11 0,0 1 0,0 0 0,0-2 0,0 1 1635,0 4-1635,0-5 0,0-12 0,3 5 862,2-1-862,3 10 0,-4 18 0,0-6 0,-4 19 0,0-1 0,-7 5 0,-10-1 0,-22 5 0,3 0 0,-15 8 0,11 3 0,0 0 0,-19 2 0,15 1 0,-1-2 0,6-10 0,0-3-3392,-34 6 3392,-2-5 0,17 0 0,-7 6 0,20-1 0,-4 1-1135,-19 3 1,-1 0 1134,16-2 0,1-1 0,-2 0 0,6-2 0,3-4 0,1 5 0,-1 1 0,-10-4 1134,13 4 1,0-2-1135,-2-4 0,3 0 0,-4 0 0,5 0 1696,-2 0 0,-4 0-1696,8 1 0,-1-2 0,-10 1 0,-3-2 0,-20-3 0,4-1 0,-2 1 0,19 0 0,-8 0 0,9 2 0,-6 2 0,11 0 0,2 0 0,3-2 0,-23 0 0,-4-5 0,-1 1 0,7 0 0,-2 1 0,15 3 0,1 1 0,-6-2 0,1 0 0,5 4 0,5 0 0,-9-2 0,-18-4 0,-1 2 0,16-1 0,0 5 0,12-3 0,4 0 0,-26-3 0,22-2 0,-14 4 0,21-1 0,10 5 0,-17-2 0,17 1 0,-13-2 0,22 8-450,-1-3-6296,8 3 6746,-5-5 0,5 0 0,-7 0 0</inkml:trace>
  <inkml:trace contextRef="#ctx0" brushRef="#br0" timeOffset="84340">6237 14515 8162,'0'6'990,"0"5"-1,0-2-449,0 5 629,0 9 180,0 19-4111,4 2 3302,4 18-180,1-17-91,-1 0 181,3 5-2448,-2-11 2268,4 11 89,-2-13 91,1 11 1269,-5-5 0,-1 1-1629,3 13-45,-5-20 0,-1 6 284,-2 11 1,-2 5 0,1-6-285,0-15 0,0 0 1145,0 18 1,0 8 0,0-6-876,0-7 0,0-6-46,0 16 121,-1-12 0,-1 8 0,-2-9-210,-9 6-1,4-1 1,1 0 450,-5 12 360,6-28-361,7 10 181,0-41-91,0-6 1,0-6 179,18-8-629,41-12-180,-6 3-45,-15 10 0,5-1 225,25-3 0,0 2-225,-28 7 0,1 1-15,8-2 0,6-1 0,-7 4-30,-7 5 0,-4 2 0,1-2 0,2 2 0,13 3 0,3 2-1696,-1-2 0,0 0 1696,1 2 0,1-1 0,6-1 0,8-3 0,-8 0 0,9-2 0,1 1 0,-8 0 0,-11 2 0,-5 0 0,5 0-128,12-2 1,7-1 0,-1 1 0,-14 2 127,-15 3 0,-5 0 0,0-4 0,1-1 0,11 3 0,-1 0 0,22-3 1046,-14-1 1,8 1 0,-7-2-1047,-21 0 0,2-2 0,15-1 0,16-3 0,5-1 0,-4 1 0,-14 1 0,-7 0 0,-3 0 0,8-1 0,8-2 0,0 1 0,-13 3 0,13 6 0,-5 5 0,-7-4 761,-9 5-761,-14-6 0,-6 5 0,-2-4 0,-12-24 0,-4-33 0,-4-3 0,0 14 0,0 1 0,0-4 0,0 5 0,0-1 0,0-14 0,1 7 0,1 0 0,3-7 0,-1 20 0,3 1 0,13-22 0,-5 15 0,4-9 0,-15 0 0,-2 0 0,0-3 0,-2 16 0,0 0 0,0-17 0,0 5 0,0 14-819,0 7 819,0 13 0,0-32 0,0-24 0,0 36 0,0 0 0,1-7 0,-2 4 0,-6 10 0,-2 7 0,-19 21 819,-5 14-819,-16-1 0,11 2 0,-5 1 0,14-12 0,-43 15 0,30-14 0,-31 9 0,41-11 0,-19 0 0,11 0 0,-1 0 0,-2 0-2926,-12 0 2926,14 0 0,0 0-208,-24 0 208,-5 0 0,-3 0 0,0 0 0,5 0 0,-6 0 0,12 0 0,-6 0 0,13-2 0,-6 0 0,-2 0 0,4 0-769,-1 1 1,3 1-1,0-1 769,0-2 0,0 0 0,1 1 0,-20 2 0,7 0 960,28 0 1,1 0-961,-29 0 0,0 0 0,28 0 0,1 0-331,-13 0 0,0 0 331,-20 0 0,7 0 0,-2 0 0,13 2 0,-1 1-21,6 0 1,-3 0 0,2 0 20,-9 3 0,4 1-994,14-3 1,3 1 993,-2-2 0,4-1 568,-8-2-568,4 0 0,-6 0 0,-6 10 2269,12-7-2269,0 7 0,25-10 3392,-1 0-3392,-2 0 0,-6 0 0,-7 0 0,-2 0 0,-2 0 0,4 0 0,-1 0-4048,8 0 4048,-2-8 0,3-9 0,-5-10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8:02:03.471"/>
    </inkml:context>
    <inkml:brush xml:id="br0">
      <inkml:brushProperty name="width" value="0.09071" units="cm"/>
      <inkml:brushProperty name="height" value="0.09071" units="cm"/>
      <inkml:brushProperty name="color" value="#FF0000"/>
    </inkml:brush>
  </inkml:definitions>
  <inkml:trace contextRef="#ctx0" brushRef="#br0">16430 696 6993,'35'21'2249,"-5"-6"1169,-22 0-2159,0-7 2969,0 3 5602,-3-6-9226,-2-7-604,-10-4 0,-2-3 0,-11-8 0,-8 2 0,-12-2 0,8 5 0,-2 6 0,10 1 0,-23 15 0,2 5 0,8 2 0,0 6 0,5 11 0,2 3 0,-18 16 0,27 0 0,8 6 0,7-2 0,5 1 0,0-2 0,2-1 0,-1 6 0,0 2 0,0 6 0,0-2 0,0-22 0,0 2-1131,-6 11 0,-2 7 1,0-7 1130,0-11 0,0-3 0,-8 17 0,0 0 0,9-21 0,1 2 0,1 18 0,0 10 0,1-9-1135,3-15 1,0-2 1134,-1 11 0,-1 4 0,1-11 0,2-6 0,-57-10 0,-16-3 0,42-8 0,-3-2 756,-28 2 0,-15-1 1,2-5-757,13-8 0,2-3 0,1 0 0,6 1 0,2-1 0,0-1-3245,-3-3 0,0-1 1,9-3-1883,-4-12 3167,38-13 1960,11-6 0,7-3 0,2-2 0</inkml:trace>
  <inkml:trace contextRef="#ctx0" brushRef="#br0" timeOffset="812">16097 2821 19496,'-51'12'1817,"0"0"0,-1 0 0,-3 5 0,0 1 0,9 3-1817,14 8 0,7 2 0,-2-3 0,3 1 0,-5 34 0,47 0 0,-2-37 0,30 18 0,18-67-1696,-31 6 0,-1-3 1696,4-3 0,-3-3 0,14-27 0,-15 15 0,1 15 0,-1 6 0,-2 10 0,25 39 0,-49 18 0,0-8 0,-1-1 3392,-5 3-3392,8-10 0,3-24-9831,25-33 8218,-11 4 1,9-23-1,-22 10 1</inkml:trace>
  <inkml:trace contextRef="#ctx0" brushRef="#br0" timeOffset="1784">17211 0 21655,'19'21'6926,"-15"23"-6926,-19 11 0,-1-8 0,-8 16 0,-4 6 0,2-2 0,5-10-1696,0 8 0,-1-2 1696,-6 6 0,-8 11 0,4-5 0,17-27 0,18-28 0,9-27 0,5-20 0,26-22 0,11-1 0,-14 27 0,2 3 0,10-22 0,-1 10 0,1 37 0,-45 36 1130,-21 8 1,-12 13 0,1-6-1131,8-13 0,-4 0 0,-8 15 0,-8 6 0,-3-19 0,-6-32 0,0-13-3392,-20 3 3392,16-14 0,6-8-9831,12-22 2212,0 11 7051,21-5 1,11 29 0,0 1 0</inkml:trace>
  <inkml:trace contextRef="#ctx0" brushRef="#br0" timeOffset="2400">17429 1593 6004,'19'-21'4767,"-8"4"-630,4 0 5693,-19 9-5987,-5 8-3843,-11 0 0,-15 13 0,-2 2 0,-4 4 0,-5 8 0,1 2 0,-4 1 0,2 3 0,-1 13 0,11 7 0,22 13 0,8 3 0,-2-13 0,6 2 0,12-1 0,7 2 0,2-4-1696,7-2 0,2-3 1696,4 10 0,-5 5-308,-16-10 1,-6 5 0,-2-7 307,-1-9 0,-3-3 0,-12 23 0,-8-9-1963,-14-29 1963,-20-2-1961,17-17 1,-3-2-2807,-25-3 1132,-7-16-682,38-12 4317,11-15 0,9-11 0,9-6 0</inkml:trace>
  <inkml:trace contextRef="#ctx0" brushRef="#br0" timeOffset="2668">16966 2271 9332,'41'13'4915,"1"1"0,19 8 4504,-11-7-9419,-1-9 0,4-1 0,-9-1 0,2-1 0,15 0 0,-1-1 0,-20 0 0,-2-4-3868,10-12 0,-4-6-5963,-6-16 9068,-3 8 0,-6-3 0,-29-20 0,0 11 0</inkml:trace>
  <inkml:trace contextRef="#ctx0" brushRef="#br0" timeOffset="3031">18476 1275 6317,'0'-12'9830,"0"4"-4915,-40 22 0,-17 18-4327,26-9 1,-2 5-589,-19 12 0,-9 7 0,9-1-758,13-4 1,6 1 757,-8 13 0,5-2 0,16-21 0,4 1 322,-8 31 1,4 11-323,9-7 0,3 6 0,-1-2 206,0-11 0,-1-1 1,6 0-207,8 8 0,5 1 0,8-17-3148,24-14-1889,13-27 179,-11-35 811,-22-12 3618,-2-9 0,-2-8 1,-1-3-1</inkml:trace>
  <inkml:trace contextRef="#ctx0" brushRef="#br0" timeOffset="3480">18265 1819 28581,'20'0'0,"-3"0"0,7 0 0,15 5 0,-7 17 0,8 1 0,-20 17 0,-13-3 0,-3 4 0,-1-3 0,-1 1 0,0 9 0,-1-2 0,3 26 0,4-28 0,1-6 0,7-4 0,7 5 0,21-5 0,-3-7 0,-2-18 0,1-7 0,0-11 0,21-9 0,-32-2-8276,6-14-1555,-30-15 8630,-4 13 0,-34-2 0,-4 27 0</inkml:trace>
  <inkml:trace contextRef="#ctx0" brushRef="#br0" timeOffset="3812">18355 2340 3361,'-17'12'9830,"8"-6"0,24-19-6805,19-14-3025,-6 2 0,2-2 383,4-5 1,0-3-384,9-9 0,-2-3 0,-7 3 0,-2 0 0,4-3 0,-5 2 0,-2-11-5346,-14 10-4485,-11 21 9059,-11 0 0,-2 7 0,-8 4 0</inkml:trace>
  <inkml:trace contextRef="#ctx0" brushRef="#br0" timeOffset="4132">18972 1426 2524,'37'38'3276,"0"0"1,0 0 0,5 14-945,-14 2 0,5 20 0,-4 3 1,-9-14-2333,-12-15 0,-6 0 824,2 12 1,-3 7-1,-6-7-824,-13-2 0,-3-7 603,9-9 1,-3-3-2448,-15 5 0,-3-9-3823,9-21-1591,-11-6 7258,15-17 0,11-9 0,2-2 0</inkml:trace>
  <inkml:trace contextRef="#ctx0" brushRef="#br0" timeOffset="4847">20279 2016 6633,'55'19'9830,"-34"-3"0,-44-16-7542,-25 0-2288,-22 0 0,12 2 0,-4 4 0,12 5 0,-2 3 0,2 1-259,-16-1 1,3 7 258,14 11 0,1 7 0,13 3 0,10 14 0,25-12 0,37-42 0,29-21 0,6-6 0,-11 6 0,-4 13 0,-1-12-358,-18-13 0,6-16 0,4-12 0,3-8 1,-1-6-1,-2 0 0,-4 2 0,-7 7 0,-9 9 358,-4-5 0,-10 7 0,-3 0 0,1-8 0,3 1 0,1-9 0,1-6 0,-1 1 0,-2 5 0,-4 10 0,-4 15 0,-7-14 0,-7 77 0,6 26 0,3 19 0,0-2 0,-1 5 0,0 5-144,2-12 0,1 10 1,0 4-1,1-4 1,-1-10 143,0 13 0,1-4 0,0-10 0,1 7 0,0-2 0,0-8 0,0 4 0,2-8 0,2-2 0,1-3-1394,-2-7 0,-1-4-4093,8 12 5487,-4-71 0,-2-2 0,7-26 0</inkml:trace>
  <inkml:trace contextRef="#ctx0" brushRef="#br0" timeOffset="5613">21108 1837 5964,'-3'-20'9830,"5"9"0,-9 1-8244,50 15-1586,-14-9 0,13 0 0,3-1 0,9-6 435,13-2-435,-14 10 0,-8 11 226,13 17-226,-34 8 0,-3 4-2682,16 24 2682,-26-19 0,-4 1 0,-7 12 0,0-2 0,1-17 0,5 3 0,20 16 0,7-1 0,-10-19 0,5-3 0,29 13 0,5-14 0,9-31 0,2-6 0,-35-6-1709,-21 1-3175,-9-9 1196,-19 2 810,-7-6 539,-24 5 1,-6 3 1708,-14-3 199,9 5 1,-2 1 250,-14 8 270,22 6 0,0 3 224,9 0 1,0 1 90,-8 5 0,2 3 539,5 4 1,3 3 2203,-25 19 6682,8 13-4189,26-26-5281,27-11-360,31-44 412,5-4-412,0-5 0,8-10 0,-3 2 0,-3 5 0,3-4 0,-1 1 0,8-10 0,3-4 0,-2 3 0,-8 9 0,8-7 0,-3 2 0,-7 8 0,4-5 0,-2 1 0,-6 9 0,-5 4 0,-5 6 0,3-8 0,-38 6 0,-24 33 0,-38 12 0</inkml:trace>
  <inkml:trace contextRef="#ctx0" brushRef="#br0" timeOffset="8272">3647 16414 7533,'56'-2'1559,"1"1"0,2-1 0,1 1-1199,4 1 0,0 0 89,-14-1 1,6 2 1416,5 2 1,10 2-1,4 1 1,-5 1-1551,-13-2 0,-4 1 0,3 1 0,6 0 275,1 0 0,8 1 0,4 0 0,3 1 0,0-1 0,-4 1 1,-5-1-467,4 1 1,-5 0 0,-2-1 0,1 1 0,4 0-126,-8-2 0,2 0 0,2 0 0,1 0 0,-1 0 0,-3-1 0,-2 0 0,6 1 0,-4-1 0,-1 0 0,0-1 0,2 0-251,-3 0 0,3-1 1,0-1-1,-1 1 1,-1 0-1,-4-1 251,6 2 0,-6-1 0,2 1 0,9-1 0,-7-1 0,10 0 0,5-1 0,3 1 0,0 0 0,-2-1 0,-5 1 0,-7 0 0,-1-1 0,-7 1 0,-3 0 0,2-1 0,7 1 0,-4-1 0,3 1 0,3-1 0,2 0 0,2 1 0,2 0 0,0 0 0,0 1-248,-6 0 0,2 1 0,3 0 0,0 1 1,1-1-1,-1 1 0,-1 0 0,-2 0 1,-4-1-1,-2 0 248,9 1 0,-7 0 0,-2-1 0,0 1 0,4 0 0,6 0 0,-12 0 0,6-1 0,5 2 0,2-1 0,1 1 0,1 0 0,-1 0 0,-3-1 0,-4 0 0,-5 0 0,-7-1-70,24 3 1,-11-1-1,-3-1 1,4 1 69,-1 0 0,3 1 0,0-1 0,1 0 0,-3-1 0,-5-1 0,-3-2 0,0 0 0,2 0 0,2 0-58,0 1 0,2 0 0,1 0 0,2 0 0,1 0 0,2 0 58,-10 0 0,3 0 0,2 0 0,0 0 0,1-1 0,-1 1 0,-1 0 0,-1 0 0,3 0 0,-2-1 0,0 1 0,-1 0 0,1-1 0,1 1 0,1 0 0,-2 0 0,1 0 0,0 0 0,2 1 0,-1-1 0,1 0 0,-1-1 0,0 1 0,-2-2 0,1 1 0,1-1 0,-1-1 0,-1 1 0,-1-1 0,-2 1 0,-4-1 0,14 0 0,-5 0 0,-2 0 0,1 0 0,4 0 0,-10-1 0,3 0 0,2 0 0,0 0 0,-1 0 0,-1 0 0,-3 0 0,10 1 0,-2-1 0,-2 2 0,-1-1 0,2 0 0,3 1 0,0-1 0,0 1 0,0 0 0,-1 0 0,-3-1 0,1 1 0,-1-1 0,-2 0 0,-3 1 0,-1 1 0,-5 1 0,1-1 0,4 0 0,6-2 0,5-1 0,2 0 0,0 0 0,-1 0 0,-4 1 0,-1 0 0,0 1 0,3-1 0,4-1-55,-13 1 0,3-1 1,3 0-1,2-1 1,0 1-1,-2 0 1,-2 0-1,-3 0 55,1 1 0,-4 0 0,-2 0 0,0 0 0,2 0 0,4 0 0,-4-1 0,4 1 0,1 0 0,2 0 0,-1 0 0,1-1 0,-2 1 0,-3 0 0,12 0 0,-2 0 0,-1 0 0,-1 0 0,0 0 0,1 0 0,1 0 0,1 0 0,0 0 0,-1 0 0,0 0 0,-2 0-61,-6-1 1,-1 0 0,-1 0-1,0 0 1,-1 0 0,-1 0 60,8 0 0,-2 0 0,-1 0 0,1 0 0,2 0 0,-6-1 0,1 0 0,0 0 0,2 0 0,1 0 0,2 0-61,-7 1 1,2-1-1,1 0 1,2 0-1,0 0 1,0 1-1,0-1 1,-1 0 60,0 0 0,1 0 0,0 1 0,-1-1 0,0 0 0,0 0 0,-3 0 0,0 1 0,8-1 0,-1 0 0,-2 0 0,-1 0 0,-1 0 0,0 0 0,5 1 0,-1 0 0,-1 0 0,0 0 0,3 0 124,-5 0 1,3 0 0,1 0 0,0 0 0,-4 0 0,-4 0-125,2 0 0,-6 0 0,1 0 0,6 0 13,-6 0 1,6 0 0,4 0-1,1 0 1,-1 0 0,-6 0-1,-7 0-13,16 0 0,-9 0 0,2 0 0,-1 0 0,2 0 0,0 0 0,-3 0 0,0 0 0,-3 0 0,5 0 0,-11 1 0,2-1 0,4 0 0,2 0 0,3-1 0,-3 1 0,2-1 0,3 0 0,2 0 0,1-1 0,-1 1 0,0 0 0,2-1 0,0 1 0,1-1 0,0 0 0,0 0 0,0 0 0,-1 0 0,0 1 0,0-2 0,0 1 0,-1 0 0,0 0 0,0 0 0,-2-1 0,6 0 0,1 0 0,-1 0 0,-2-1 0,-4 1 0,-6 0-217,-1 0 0,-6 0 0,-1 0 1,2 0 216,10-1 0,2 0 0,1 1 0,1-1 0,-9 1 0,3 1 0,0-1 0,-2 0 0,-5 0 0,8 0 0,-5 0 0,8 0 176,-9 1 1,8 1-1,4-1 1,1 1 0,-4 0-1,-7-1-176,-1 0 0,-5-1 0,-3 0 0,2 1 0,21 0 0,0 0 0,-7-1-988,3-2 1,-26-4-5849,-47-3 6822,-31-3 0,-15 1 0,1 0 0,-4 1 0,1-1 0,0 0 1,0 0-1</inkml:trace>
  <inkml:trace contextRef="#ctx0" brushRef="#br0" timeOffset="9839">20466 16506 8820,'0'-11'7466,"-7"2"2364,5-7-7717,-16 16-1997,-6 19-116,-7 16 0,-9 25 0,4 1 0,10-20 0,-4 7 0,2-3-207,2 0 1,0 1 206,-3 1 0,-3 4 0,2-3 0,-1 7 0,2-1-1532,-3 2 0,1-1 1532,8-8 0,2-4 0,-8 8 0,62-110 0,-14 10 0,-1-9 0,0 1 0,1-5 0,-2 2 0,1-12 0,-4 0 0,-6 17 0,-2-2 0,-1 7 160,1 4 1,-4 5-161,-8-16 3392,-4 42-3392,-29 70 0,11-7 0,9 3 0,-4 15 0,1 3 0,4-11 0,3-10 0,6-1 0,8 11 0,5 4 0,11-28 0,14-47 0,7-19 0,16-9 0,1-14 0,-17 3 0,-1-12 0,-2 1 0,-5 15 0,14-9 0,-28 16 0,-36 82 0,-19 35 0,6-19 0,-7 9 0,0 0 0,5-9 0,-4 1 0,4-4-240,7-2 0,-1 1 0,10-12 240,10-15 0,11 0 0,0-33 0</inkml:trace>
  <inkml:trace contextRef="#ctx0" brushRef="#br0" timeOffset="10891">26817 16477 9242,'-7'72'9830,"-6"-9"-5076,5-28 1,-1 3-4755,-4 12 0,-4 6 0,-1-6 0,-4 8 0,0 1 0,3-5 0,5-2 0,1-3 0,-2-4 0,-22 23 0,11-30 0,42-101 0,-7 13 0,1-9 0,2 3 0,4-6 0,1 3 0,1-5 0,-2 15 0,-5 36 0,-15 57 0,-6 2 0,-6 15 0,-1 4 0,2-8 0,-1 13 0,0 0 0,-6 11 0,-3 4 0,18-43 0,29-69 0,-10 4 0,4-17 0,-1-6-1080,-2-18 1080,-5-5 0,-5-1 0,-2 12 0,-2 5 0,1 18-9831,-10-9 9388,-8 71 0,-18 6 0,-5-16 0</inkml:trace>
  <inkml:trace contextRef="#ctx0" brushRef="#br0" timeOffset="12093">19711 17797 5899,'-52'-12'9830,"19"3"-6554,-12-2 1,-14-2 0,8 2-2069,-20 1-1208,18 3 0,-10-1 0,10 3 0,-15 5 431,26 1 0,-2 5-431,-12 15 0,5 12 153,22 14 1,3 3-154,-15-10 0,11-1 78,31 6 1,18-11-79,29-39 0,8-16 0,-20 12 0,1-3 0,8-7 0,4-5 0,-7 2 488,7-11-488,-9 2 0,-3 0 0,-4-3 0,2 13 0,-28 22 0,-7 58 0,0-20 0,5 15 0,4 5 0,5-12 0,1-1 0,-3-1 0,1-3 0,16 19-9355,-2-74 9355,21-23 0,-17 16 0,2-1 0,7-2 0,1-1 0</inkml:trace>
  <inkml:trace contextRef="#ctx0" brushRef="#br0" timeOffset="13490">27459 17525 6993,'-24'-29'9830,"6"5"-5808,2-6 3714,2-3-7736,12 23 0,-5 40 0,-4 5 0,5 6 0,-2 8 0,-11 6 0,-6 5 0,2-5 0,5-10 0,0 0 0,-1 7 0,-2 6 0,5-10 0,-3 5 0,28-39 0,20-32 0,7-15 0,17-19 0,2 1 0,1 6 0,-7 18 0,8 11 0,-5 16 0,10 0 0,-10 0 0,-6 6 0,-19 21 0,-50 31 0,-22 11 0,5-16 0,-5 0-444,5-4 0,-4 1 1,0-7 443,-14-6 0,4-9 0,-7-5 0,22-15 0,-4-4 0,0-3 0,-2-5-1476,-9-8 1,1-4 1475,13 3 0,1-4-79,-2-8 0,5-2 79,4 1 867,1-4-867,17 0 0,12 15 0,-5-12 0</inkml:trace>
  <inkml:trace contextRef="#ctx0" brushRef="#br0" timeOffset="14894">6481 16836 7263,'-11'27'2339,"-2"-2"-1170,-8-4 1979,1-4 2879,4-8-4138,7-3-180,2-6 2878,-1 7-4137,-8 13-450,-2-2 0,-5 6 0,14-23 0,34-33 0,12-8 0,-4 5 0,6-3 0,15-10 0,5-2 0,-16 16 0,3 1 0,-1-1-1131,1 1 0,-1-1 1,0 3 1130,20-10 0,-4 5 0,-15 9 0,-5 3 0,20-14 0,-13 7 0,-29 15-1529,-30 13-4678,-14 0 6207,-42-7 0,8 5 0,20-2 0,0 0 0</inkml:trace>
  <inkml:trace contextRef="#ctx0" brushRef="#br0" timeOffset="15324">6351 16420 8882,'0'-17'9830,"0"12"0,7 0-9791,2 17-39,11 14 0,6 7 0,1 4-4252,13 13 4252,-7-7 0,0-1 0,8 5 430,-17-14 0,3 1-430,5 1 0,1-1 0,17 22 0,-1-10 0,-29-32-900,-7-8 900,-2-11 0,-2-3 0,-1-8 0</inkml:trace>
  <inkml:trace contextRef="#ctx0" brushRef="#br0" timeOffset="16432">6692 17514 8162,'-47'-6'8276,"-17"-5"-7107,34 7-90,-19-4-179,23 8 899,-12 0-990,11 0 1260,-30 23-1439,27-7-1,-16 20 1,25-10 584,3 24 1,2 6-1215,3-5 0,0 6 0,5-2 0,15-10 0,16-2 0,19-5 0,26-15 0,-7-15 0,6-8 0,-22-3 0,21-5 0,-2-7 0,-1-3 0,-9-7 0,0-25 0,-23 12 0,10-20 0,-33 24-1696,-5-16 0,-2-2 1696,-1 6 0,-16-8 0,-8 7 0,-7 33 0,-10 5 0,-3 3 0,-6 6 0,-1 7 0,0 1 0,8-4 0,-13 4 0,5 0 0,28-8 0,-24 0 0</inkml:trace>
  <inkml:trace contextRef="#ctx0" brushRef="#br0" timeOffset="27300">5092 15800 7713,'0'12'3777,"0"-1"-1888,0-4 3598,0-2-1439,0-5 629,0 5-3687,0-4-990,0 4 0,-11-5 0,-2-5 0,-15-1 0,-15-13 0,3 5 0,-12-3 0,-17 12 0,33 5 0,-5 2 0,-13 4 0,-7 2 0,6 0 0,9-1 0,2 1 0,-27 6 0,9-1 0,36-6 0,6 3 0,13 2 0,7 6 0,1 26 0,1 7 0,-1 13-357,1 0 1,0 2 356,-2-26 0,0 4-117,-1 9 1,1 10 0,0 2 0,1-9 116,0-1 0,1 1 0,0 3 0,0 11 0,0-2 0,0-18 0,4 0 0,5 12 0,-3-40 0,22 27 0,-5-8 338,-10-2 1,-2 0-339,-2-1 501,-11 8-501,-8-30 0,14-2 0,46-3 0,20-4 0,-8 1 0,2 0 0,-3-1 0,4 0 0,-5 0 0,5 1 0,-12-2-450,-10-3-9381,-34-27 8690,-28 0 1,-5-18 0,-1 7 0</inkml:trace>
  <inkml:trace contextRef="#ctx0" brushRef="#br0" timeOffset="29219">9137 15783 3405,'0'15'2338,"0"1"1553,7-9-2722,2 1 553,4-3 3405,38 9-2409,-8 2-1639,-2-2 1,1-2-1,13-2 1080,18 5 205,-9-13-2139,-25 0 0,-1 1-225,17-3 0,9 0 0,-42 0 0,8 5 0,-27 6 0,-3 2 0,0 14 0,0-5 0,-7 48 0,5-26 0,-4-7 0,-2 3 0,-1 26 0,0-11 0,5-19 0,1 3 0,2 21 0,2 0 0,-1-21 0,0 1 0,0 16 0,0 7 0,0-7 0,0-11 0,0-4 0,0 11 0,0-2 0,0 16 0,0-34 0,0 14 0,0-21 0,0 27 0,0-27 0,0 18 0,0-22 0,-8 18 0,-1 6 0,0 3 0,2-8 0,7-15 0,0-10 0,0 9 0,0 8 0,0-3 0,0 1 0,-7-21 0,-13-3 0,-10-6 0,-25 0 0,15 0 0,-4-1 0,-3 2 0,-17 4 0,20-2 0,0 0 0,-17 4-1889,24-5-7942,18-15 3831,11-1 6000,8-11 0,0 2 0,0-3 0</inkml:trace>
  <inkml:trace contextRef="#ctx0" brushRef="#br0" timeOffset="38376">19638 16946 6004,'-7'12'1439,"-2"5"-990,-8-4-89,8-2-90,2-1-180,7-8 630,0 8-271,0-9 991,0 4 8390,0-5-2300,-7-5-7530,-9-17 0,-24-24 0,15 14 0,-1-2 0,-17-21 0,5 11 0,22 17 0,-4 16 0,10-8 0,-30-5 0,26 12 0,-35-26 0,5-2 0,11 9 0,1 3 0,0 0 0,7 7 0,-12-8 0,-1 0 0,6 2 0,-25-16 0,22 12 0,4-1 0,-9-22 0,15 10 0,2-6 0,3 7 0,-1 17 0,0-6 0,1 7 0,1-1 0,-6-5 0,11 10 0,-11 5 0,-18-19 0,9 9 0,-3-1 0,-2-2 0,-3-2 0,1 1 0,-2-2 0,4 4 0,-21-14 0,0 4 0,-2 2 0,28 18 0,0 3 0,-17-7 0,-2 2 0,6 4 0,1 1 0,1 0 0,0 1 0,-1 0 0,-1-2-1696,-8-7 0,3-1 1696,15 10 0,1 1 0,-4-5 0,0 0 0,-19-4 0,12 9 0,-1 0 0,-23-10-293,22 11 1,3 0 292,1 0-22,7 2 1,-2-1 21,0 0 0,-1 0 0,-1-1 0,0 0 0,4 3 0,2 1 0,-13-3 3082,-21-3-3082,30 5 0,0 0 0,2-1 0,0-1 0,1 2 0,0-1 0,-2-3 0,0 0 0,-1 0 0,-5-1 0,-6 0 0,-6 0 0,5 0 31,1 0 0,1 2-31,-12-3 0,-5 3 0,16 4 0,-3 1 0,5 0 0,5 1 0,0 1 0,-11-1 0,-5-1 0,8 0 0,-22-3 32,10-1 1,-3 0-33,17 2 0,-1 0 0,-19-3 0,2 2 0,29 5 0,3 1 0,-26-1 0,7-3 0,-8-4 0,25 2 0,-1 0 0,-4 1 0,1 0 0,-26-9 0,1 4 0,22 3 811,-24-6-811,7-2 0,-3-1 0,11 5 0,-3-1 0,7 2 0,-4-2 0,7 2 0,7 3 0,4 2 0,-34-8 0,25 6 0,-2 0 0,-11-2 0,-5 1-1131,2 4 0,-4 0 1,4 0 1130,0-1 0,-4 1-327,10 5 1,-9-1-1,-3 2 1,4 0-1,11 0 327,1 1 0,-1 1-221,-12-2 0,-12-1 0,-3 1 0,8 1 221,10 0 0,5 2 0,-1-1-40,0 0 0,-1 0 0,-7 0 40,8 0 0,-9 0 0,-3 0 0,-1 0 0,5 0 0,8 0 0,-7 0 0,8 0 0,-7 0 0,-2 0 0,-9 0 0,-3 0 0,3 0 0,8 0 0,-5 0 0,6 0 0,5 0 0,-8 0 0,2 0 1043,-13 0 0,10 0-1043,23 0-767,-8 0 767,13 0 1128,6 0-1128,-3 0 0,-3 0 0,-26 0 0,20 0 0,-2 0 0,3 0 0,3 0 0,-11 0 0,-2 2 0,-2 1 190,-1-2-190,14 2 0,-2-1-1135,7 1 1,2 0 1134,-21-2 0,18 1 0,0 1 2269,-24-3-2269,8 4 0,-13 2 0,2-1 0,11-1 0,2 0 0,-4 0-138,3 1 0,-2 1 1,-2 1-1,0 0 138,-4 1 0,-3 1 0,3-1 0,6 0-457,-10 1 0,2 1 457,-2-1 0,-5 2 0,7-2 0,8-1 0,6-2 1333,-1 0 0,0 0-1333,-11 1 0,-2 1 0,-1 0 0,1 0 0,10-4 0,3 0 0,5 1 0,5 0 0,7 0 0,7 2 0,-2-1 704,2 7-704,-22-3-953,10 2 1,-2 1 952,7-3 0,-1-1 0,-8 3 0,-6 1-85,-10 7 1,-7 3-1,5-2 85,5-1 0,1-1 0,-5 3 0,-5 1 0,7-1 0,9-4 0,7-1 0,-13 10 0,-7-4 0,-2-1 0,31-8 0,-1-1 0,-33 10 0,-1-1 0,-1-5 0,1 3 0,32-7 0,23-12 0,6 15 3267,-18-6-3267,-10 20 379,2-7-379,-4 8 0,0 2 0,1-2 0,-15 9 0,15-13 0,0 1 0,-24 13 0,26-15 0,-1 2 0,0-2 0,1 1 0,3-1 0,1 0 0,-15 16 0,-3 3 0,16-18 0,-1 1 0,-20 14 0,22-20 0,0-1 0,-21 10 0,-11 3 0,14-10 0,5-5 0,-5 1 0,-8 1 0,-4 3 0,24-9 0,1 0 0,-8 7 0,-11 6 0,20-5 0,1 0 0,-1 1 0,-8 5 0,9-7 0,3-1 0,4-1 0,5-10 0,15-2 0,28-8 0,1 0 0,34-13 0,-16-6 0,10-1 0,4-2 0,-17 3 0,1 0 0,12-1 0,-1 1 0,4-7 0,-18 1 0,-5 1 0,10-15 0,-10 10 0,11-7 0,-14 15 0,-5-1 0,15-12 0,-16 13 0,9-6 0,-20 13 0,-1 10 0,-3-19 0,1 16 0,-1-4 0,-15 46 0,-3-13 0,-7 13 0,-4 1 0,-15 6 0,-9 8 0,17-11 0,5-3 0,16-12 0,-10 14 0,19-22 0,-13 3 0,6-12 0,-7 5 0,-4 6 0,0-7 0,6 13 0,-8-17 0,12 7 0,5-23 0,47-29 0,19-8 0,-12-1 0,-10 14 0,6-3 0,-7 7 0,1 4 0,-8 6 0,5 5 0,-8 9 0,-7 5 0,2 7 0,30 8 0,-13 4 0,11-4 0,-28-8 0,-18-1 0,-9-5 0,-16 4 0,-13-5 0,-16-13 0,-14-21 0,1-5 0,12 4 0,-10-3 0,15 3 0,43 24 0,-5 4 0,7-4 0,0 5 0,0 18 0,-7 16 0,-6 27 0,-4-9 0,-3 1 0,4-12 0,-11 5 0,-3-3 0,0-6 0,3-17 0,-21 2 0,20-8 0,-26 3 0,30-6 0,3-5-3778,-35 18-3778,28-26 7556,-29 0 0,32-39 0,1-12 0</inkml:trace>
  <inkml:trace contextRef="#ctx0" brushRef="#br0" timeOffset="39762">2875 18035 8252,'-34'0'9830,"13"0"0,-13 0-9161,32 0-669,7 0 0,16 7 0,17 0 0,6-1 0,27 9-1696,-20-6 0,0-1 1696,19-2 0,-25-1-990,17-5-8841,-45-2 7746,9-4 1,-39-3-1,6-3 1</inkml:trace>
  <inkml:trace contextRef="#ctx0" brushRef="#br0" timeOffset="40250">3695 17745 16618,'0'51'9830,"0"-2"-8764,0-7 1,0 1-1067,0 15 0,0 10 0,0 2-3124,0 3 3124,0-4 0,0-1-1904,0-1 1904,3-27 0,2 1 0,2 5 0,2-3-9831,5 2 1762,-9-6 8069,-15-62 0,-11 8 0,1-2 0</inkml:trace>
  <inkml:trace contextRef="#ctx0" brushRef="#br0" timeOffset="41653">9900 18214 5029,'0'-58'9830,"0"38"0,0-21-7540,0 50-1786,0 11-504,0 3 263,0 24-263,-2 13 0,-3 7 0,-2-6 0,-2 2 0,1-4 0,0 2 0,-2-3-372,-4 5 0,0-6 372,4-15 0,2-4 0,-2 16 0,10-33 0,-8-9 0,-12-15 0,-31-35 0,-6 14-1529,-1-14 449,16 30 181,0 21 4187,6-5-2299,-5 6-179,21 4-810,13 1 0,7 5 0,18 1 0,4-2 0,15-4 0,0 1 0,-1-11 0,11 1 0,-5-9 0,-1-1 0,14 5 0,-7-4 0,0-2 0,5 1-6836,-2-10 989,-17-3 990,-27-15 4857,-7-2 0,0-4 0,0-1 0</inkml:trace>
  <inkml:trace contextRef="#ctx0" brushRef="#br0" timeOffset="46615">26468 16854 7263,'-16'5'2698,"7"-4"-2428,1 4 450,8-5 9110,0 0-2300,-7 0-7260,-2 0-270,-21 0 0,17-2 0,-27-4 0,29 0 0,-9-8 0,-6 2 0,7-8 0,-13 4 0,-10-13 0,3 4 0,-14-10 0,15 9 0,3 6-3392,11 6 3392,-8-1 0,6 3 0,-20-10 0,-2-7 0,-4-4 0,10 9 0,-2-2 0,-6-4 0,-7-6 0,-1-4 0,6 0 0,-2-6 0,0 1 0,1 3 0,-7-1 0,1 3 0,-1-2 848,6 0 0,-1-4 0,2 2 0,6 8-848,-1 4 0,0 5 0,2 2 0,-4-1 0,1 0 0,-8-7 0,-2-2 0,13 7 0,-5-4 0,-1 1 0,-1 0 0,-3 3 0,-1 0 0,0 2 0,1 0 0,-9-6 0,2 2 0,-1 2 0,-5 1 0,-1 3 0,1 2 0,11 3 0,1 2 0,0 0-336,-2-1 0,-1 1 0,4-1 336,-6-1 0,1 0 0,11 3 0,-1-1 0,7 2 0,-20-7 0,-4-3 0,-3-2 0,24 9 0,-1 0 0,-6-3 0,-5 0 0,8 2 0,-16-5-166,24 10 1,3 2 165,11 6 485,-11-5 1,-6-2-486,-21-5-808,17 4 0,0 0 808,-17-3-19,6 4 0,-3-1 19,16 4 0,0 0 0,-21-4 0,2 2 153,24 5 0,4 1-153,-18 0 0,17 4 0,-2 1 0,4-4 0,-9-1 0,-10-1 0,-15-2 0,-7 0 0,1-1 0,10 2 0,0 1 0,7 1 0,-6-1 184,3-1 1,-7-2 0,-3 0 0,5 2 0,10 2-185,-14 2 0,14 3 44,-4-5-44,9 1 0,-10-1 0,-2 0 0,0 1 0,-1 1 0,-1 0-210,3-1 0,0 0 1,-3 0 209,4 2 0,-3-1 0,2 0 0,6 0 0,-9-1 0,3 0 0,3-1 0,-4 0 0,2 0 0,10 2 0,1 0 0,-2 1 0,-15 0 0,-4 1 0,5 1 0,-5 1 0,-2 3 0,12-1 0,-8 2 0,1 1 0,10 0 0,6 3 0,1 1 0,-9-1 0,-6-1 0,-1 1 0,-4-2 0,0 1 0,4-1 0,0 0 0,0 1 0,-1-2 0,-5 0 0,4 1 0,14 2 0,3 1 0,4-1-1468,1-1 0,-2 1 1468,-10 2 0,-8 3 0,2-2-318,5-2 0,0-1 0,5 0 318,-8 4 0,2 0 0,10-6 0,-1-1 0,6 1 0,5 2 0,3-1 0,-4 1 0,-7 0 0,-4 1 0,-11 2 0,-2 0 0,8 0 0,-13 2 0,1-1 38,2-1 0,-5-1 0,3-2-38,14-5 0,1-2 0,3 0 0,-13 5 0,0-1 538,7-3 0,-4 0 0,5 2-538,-8 3 0,7 2 958,19-3 0,-2 0-958,-7 0 0,-9 2 0,-2 0 0,9-1 0,1 1 0,-1 0 0,-6 1 0,-11 1 0,0 0 0,10-1 0,-2-1 0,4 0 0,-15 2 0,1 0 0,12-3 0,2 0 0,-1 1 0,3 1 201,19-2 1,-2 1-202,-11 1 0,-6 1 0,6-1 332,7-1 0,2 1-332,-22-1 0,3 0-237,3 5 237,8 0 0,-16 4 0,-9 3 0,2-1 0,9-1 0,3 0 0,5-1 0,-7 3-180,5-3 1,-8 2 0,-4 2 0,0-1 0,4 0-1,8-3 180,-10 3 0,8-2 0,5-1 0,1 1 0,0 0 0,-4 3 0,-3 2 0,10-3 0,-3 5-19,-6 4 1,-1 1 18,-3 5 479,-1 2-479,5-5 0,-11 6 0,10-5 0,20-9 0,0 0 73,-13 6 1,-7 3-1,5 0-73,3 8 0,6-3 0,-12 8 580,11-8 1,-5 2-581,11-12 0,-2-1 0,3 2 0,-11 13 0,1 1-1116,9-12 1,-1-1 0,4 0 1115,0 6 0,8-2-28,-2 3 28,10-12 0,-5 6 0,10-17 0,1 8 0,-22 7 0,2 7 0,-13 0 3379,10-8-3379,-8 0 41,0-6-41,-6 1 0,23-7 0,12-25 0,21-38 0,6 1 0,2-1 0,5-3 0,0 12 0,2 1 0,-1-1 0,0 0 0,0 2 0,-3 0 0,2-36 0,-7 34 0,-2-4 0,-7 51 0,-18 17 0,-11 20 0,-7-5 0,-2 4 0,10 4 0,6-13 0,6 14 0,1-7 0,13-14 0,-5 1 0,0-16 0,-9 21 0,-2-2 0,1 10 0,10-12 0,7-13 0,7-9 0,10-4 0,37-5 0,0 0 0,11 0 0,-18 0 0,0-3 0,3-8 0,-15 2 0,3-2 0,18-4 0,1 0 0,13-4 0,-21 9 0,-1 4 0,0 6 0,-8 0 0,3 0 0,-19 0 0,-7 0 0,-2 0 0,-6 0 0,3-2 0,-4-1 0,7-6-6746,-5 5-900,2-1 7646,-9 5 0,-3 0 0,0 0 0</inkml:trace>
  <inkml:trace contextRef="#ctx0" brushRef="#br0" timeOffset="52428">3996 17508 15268,'-39'0'3276,"0"0"1,1 0 0,-1 0-1536,-3 3 1,-3 2-1742,-27 1 0,-1 2 0,17 1 0,0-1-390,4-3 0,-3-1 1,4 1 389,2 1 0,-1 1 0,2-4 0,-4-1 0,0 2 0,0 4 0,-1 1 0,1-1 0,0-2 0,1-1 0,-1 1 93,-2 2 0,0 0 0,0-2-93,0-3 0,-1-2 0,0 1 0,-1 3 0,-1 2 0,-1-1 0,-9 1 0,-2 0 0,8 1 0,4 0 0,6 1 0,3 4 0,7-3 0,19-9 890,2 12-890,12 10 0,8 13 0,0 18 0,0-5 0,0 4 0,8-7 0,-3 6 0,10 6 0,3 4 0,-2-8 0,0 2 0,1-1 0,1 3 0,-1-4 0,3-1 0,-2-3 0,1 17 0,-3-4 0,5 7 0,-1-1 0,14-34 0,13-6 0,12-14 0,11-8 0,-4 3 0,-14 5 0,-2 2 0,3-2-793,19-4 0,6-4 0,-13-1 793,-22 0 0,-5-1 0,-1-4 0,3-1-868,12 2 0,6 0 0,-5-1 868,-5-1 0,0 0 0,4 0 0,5 0 0,-3 0 0,4 0 0,1 0 0,6 0 0,5-1 0,-2 0 0,4-1 0,6 0 0,-21 2 0,10 1 0,6 0 0,-1 0 0,-7 0 0,-11 0 0,4 1 0,-2 0-132,6 0 1,10 0-1,-3 1 1,-17-1 131,-7 3 1432,6-5-1432,-12 0 0,-3 0 3052,-20-5-3052,-8-14 0,-8-3 0,0-33 1025,-8 16-1025,2 1 0,0-6 0,-1-14 0,-3-8 0,-2 10 0,-4-7 0,1-2 0,2 6 0,4 3 0,2 4 0,-2-2 0,-6-15 0,-2-2 0,-4 12 0,-1 22 0,-5 11 0,-29-1 0,-8-9 0,13 36 0,28 0 0,13-3 0,-4-3 0,5-8 0,-11-6 0,3-14 0,-6 5 0,13-2 0,-1 11 0,11-18 0,-7 21 0,5-14 0,-13 27 0,3-1 0,-52 5-2339,27-8 0,-1-2-2577,-5 2 1,1-1 2833,-20-18 0,45 0 0,15 3 1</inkml:trace>
  <inkml:trace contextRef="#ctx0" brushRef="#br0" timeOffset="54989">9527 18151 6633,'8'0'900,"-4"0"-1,7 5-719,-9-4 270,5 14-270,-7-7-90,0 11 0,0-4-90,-7 3 90,5-4-90,-16-5 90,-10-3 269,-7-1 631,-9 1-541,22 1 91,7-2 180,15-5 89,0 0 1170,0-3 270,15-10-1260,7-3-179,15-13 269,5 4 1,3 1-361,4-6-224,-7 8 0,-1 1 1304,-5-1-450,-6 3-720,-6-6-629,-12 12 90,-9 3-90,-3 20 90,0 3 180,0 10 0,0 0-90,0 11-180,0-11 90,0 7-360,22-2-2698,-17-16-6863,39-17 3111,-28-9 5872,23-21 0,-7 17 0,5-2 0</inkml:trace>
  <inkml:trace contextRef="#ctx0" brushRef="#br0" timeOffset="56827">23496 17184 3398,'-50'7'3276,"0"-1"1,0 1 0,-7-2-1802,5 2 0,-9 2 0,15-4 2483,17-5-738,5-10-3040,11-3 273,38-39-273,12 9 688,18-6-868,-9 22 0,-6 29 90,-6 23-90,-5 17 899,-13 14 181,-13-6-1080,-10-23 0,-6-7 0,-22-18 0,-29 3 0,2-15 0,23 4 0,3-1 0,5-14 0,10-7 0,21 7 0,0-8 0,3-2 0,2 17 0,14-4 0,6 41 0,-6-12 0,-1 18 0,-25-27 0,1-71 0,60 23-3392,-35-22 3392,44 61 0,-56 33 0,-14 31 0,-2-15 0,-18 8 0,8-38 0,-1-17 0,5-12-1439,14-16-8392,-14-27 3561,13 13 7053,-12-10-783,5 37 0,0 11 0,2 3 0</inkml:trace>
  <inkml:trace contextRef="#ctx0" brushRef="#br0" timeOffset="59510">23130 16854 4777,'15'11'4318,"-8"3"-2700,4-1 3419,-11-4-2896,0-4 6135,0-5-6388,-29-13-1888,7-3 0,-29-16 0,14-2 64,11 8 1,-6-7-65,-11-13 0,-9-11 0,-2-3 0,6 8 0,13 13 0,3 4 0,-5-5-500,-1-3 1,-7-9 0,-4-3 0,1 1 0,5 4 0,7 9 499,-3-6 0,3 4 0,-3-5 0,-5-4 0,5 4 0,1 4 0,3 4 0,-2-1 0,-4-2 0,-11-5 0,-7-5 0,2 6 0,1 0 0,-5 2-454,8 10 0,-10-4 1,-4-1-1,2 2 0,8 7 454,3 5 0,6 4 0,-4 0 0,-8-3 0,-6-1 0,1 1 0,6 3 0,-15-1 0,5 3 0,23 8 0,0 0 0,-12-2 0,6 2 0,-10-2 0,-9-1 0,-5-2 0,-2 1 0,0-1 0,4 1 0,5 1 0,9 2 288,-11-3 0,11 3 0,-1-1 0,-11-2-288,16 3 0,-7 0 0,-6-2 0,-4-1 0,-2 0 0,1-1 0,2 1 0,4 1 0,7 1 0,7 1 0,-12-4 0,10 2 0,4 0 0,-4 0 0,-10-2 0,-1-1 0,0 0 0,0 0-67,4 1 1,0 0 0,1 0-1,1 1 67,3 1 0,1 1 0,2 1 0,3 1 0,2 0 0,3 2 0,-4-1 0,-4 0 0,-6-2 0,0 2 0,3 0 488,-1 2 0,3 2 0,-1-1-488,-12-3 0,-2-1 0,4 1 0,-7 2 0,7 2 0,20 1 0,1 0-46,-13-1 1,-7 0 45,-5-1 0,-6 0 0,4 1 0,20 3 0,2 1 0,-1-1 444,-18-2 1,-3 0-1,4 2-444,14 4 0,4 0 0,-1 0 0,-5 0 0,0-1 0,-1 0 0,2 0 0,-1 0 0,0 0 0,-8-3 0,-2 0 0,-2-2-125,11 0 1,-2 0 0,-1-1-1,2 0 125,-12 0 0,2 1 0,-2-1 0,12 1 0,-1-1 0,0 0 0,2 2 0,-10 2 0,2 2 0,7 0-810,8-1 0,0 1 810,-1 1 0,-5 0 0,5 0 0,1 0 0,3 0-236,-4 3 1,-1 2 235,0-2 0,-3 1-617,5 0 1,-4 1 0,4 0 616,-7 1 0,1 0 0,-16-3 0,-1 0 195,10 3 0,3 1-195,13-3 0,1-1 0,-14 2 0,1-1 0,18-1 0,3-1 0,0 1 0,-4 2-188,-18 3 0,-10 3 0,7 0 188,9 0 0,0 1 0,-9 0 0,-5 1 0,5 0 0,4-1 0,6 1 817,11-4 0,0 1-817,-12 3 0,1-1 0,17-3 0,1-1 0,0 1 0,-1 0 0,-13 0 0,-2 2 0,-4 3 0,-1 0-154,0-3 0,1 0 154,0 3 0,2 0 1209,1 0 1,-1 0-1210,-12 3 0,-2 1 0,3 0 0,1 1 996,4-2 1,0 0-997,-8 1 0,-4 4 0,16-2 0,-5 4 0,-1 1 0,2-2-118,-6 2 0,1-1 0,-3 3 118,12-4 0,-6 2 0,0 1 0,5-1 0,7-3-70,-8 4 0,6-2 70,-5 0 0,3-2 0,15-6 0,3-2 0,-25 6 0,25-6 0,0 0 0,-16 3 0,8 5 0,-8 7 0,6-3 0,11-8 0,1 1 0,-20 12 0,-7 6 0,9-6 0,-7 1 0,4 1 0,-2-1 0,23-13 0,0-1 287,-9 6 1,-3 5-288,-5 10 0,-4 6 0,6-4 0,11-12 0,-1 1 287,-16 15 0,-7 7 1,11-10-288,1-4 0,8-12 0,0 0 0,-7 2 0,6-4 0,-7 3 0,0-1 0,-15 4 0,-3 0 0,10-3 0,-3 1 0,3-2 0,-6 1 0,2-6 0,8-7 0,1-3 0,6 4 0,0 0 0,-5-1 0,-1 0 0,5 3 0,1 2 0,8-3 0,0 1 0,-5 4 0,-1 3 0,-2 1 0,0 1 0,0-1 0,-3 1 0,-1 4 0,-5 3 0,9-5 0,-13 4 0,11-10 0,-8 2 0,9-7 0,1-5 0,6-8 0,1-2 0,7 4 0,16-6 0,22 0 0,5 0 0,27-21 0,-13 0 0,21-18 0,8-10 0,-8-3 0,2-3 0,-3 9 0,2-3 0,-1 0 0,-5 1 0,-1 1 0,-4 5 0,-3 1 0,-4 14 0,-6 28 0,-48 55 0,9-20 0,-1 2 0,-4 7 0,2-1 0,-3 14-1696,9-15 0,1 1 1696,-3 29 0,11-34 0,1 0 0,-4-1 0,2 0 0,4 29 0,-5-12 0,7 6 0,7-35 0,34-8 0,17-8 0,3-10 0,7-6 0,0 3 0,7 0 0,1 0 848,-14 1 0,1 1 0,-1-1 0,-4 1-848,-3-1 0,-3 1 0,2 1 0,17 5 0,3 3 0,-13-2-536,1-2-409,-15 7 1,-8-4 140,-26-12 0,-6-4 1,-7-6-1</inkml:trace>
  <inkml:trace contextRef="#ctx0" brushRef="#br0" timeOffset="65035">20369 17404 8612,'25'-45'1889,"-8"17"-1799,22-24 0,-11 26-90,12 0 180,20 8-90,-10 24 270,-3 17-91,-32 14 1,-11-1 3058,-51 13-2788,35-30 0,-35 15-360,51-43-90,39-22 0,16-4-1786,-24 17 0,2 0 1696,28-17 0,0 5 179,-3 17 1,-30 13 1349,0 8-539,-18 9-450,1 5-181,-15 9-89,-11-7 3482,1 9-3392,-10-18 0,11 3-91,2-18 901,29-10-810,1-6-136,10-5 1,4-2-45,13-10-135,4 0 0,2 3-45,-17 16 0,-1 3 0,4-7 0,-2 7 1259,13 31-899,-39-1 90,-3 21 449,-29 1-629,6-12 0,-15 11 0,11-17 90,-1-6-180,8-3-180,6-15 0,33-29 0,-5 3 0,4-1 0,2-1 0,3 0 0,7-6 0,0 4 0,7 2 0,-1 1 0,-23 20 0,-1 31 0,-13 17 0,-21 30 0,6-9 0,-12-22 0,2-2 0,12-2 0,-4 3 0,54-64 0,-10-3 0,-3 1 0,3-3 0,-4 1 0,0 1 0,-3-1 0,0 3 0,25-14 0,-13 13 0,-30 33 0,-4 19 0,-15 21 0,-6 4 0,-8-3 0,-1-2 0,4-6 0,-11 8 0,40-51 0,17-31 0,32-3 0,6 0 0,-35 17 0,1 0 0,34-21 0,-10 24 0,-49 58 0,-8 12 0,10-13 0,-12 16 0,-1-1 0,4-22 0,18-38 0,19-21 0,7-25 0,6-1 0,2-1 0,-24 27 0,0 1 0,14-17 0,1 4 0,4 17 0,-20 8 0,7 26 0,-24 21 0,1 6 0,-11 7 0,-7 9 0,5-24 0,-5 13 0,7-29 0,10-25 0,16-16 0,5-7 0,6-8 0,1-1 0,8-7 0,0 2-1124,-4 8 1,-2 5 1123,14-6 0,-6 12 0,-7 9 0,2 16 0,-16 11 0,-3 16 0,-17 27 0,-11-12 0,-3 0 0,-3 24 0,-2 0 0,4-37 2247,8-20-2247,8-3 0,4-22 0,34-25 0,-14 16 0,3-1 0,7-7 0,4 2 0,1 3 0,-2 8 0,8 19 0,-16 19 0,-41 37 0,-3-14 0,-2 1 0,-2 26 0,7-20 0,34-61 0,18-25 0,-4 4 0,-9 17 0,0-1 0,9-19 0,4-7 0,-10 24 0,-8 42 0,-27 13 0,-3 23 0,-18 4 0,6-2 0,-7-11 0,11-25 0,37-42 0,6-7 0,12-13 0,2-3 0,-7 6 0,0 0 0,1-1 0,4 0 0,8-7 0,-3 4 0,-14 17 0,-15 18 0,0 18 0,-45 50 0,-18 14 0,23-33 0,0 0 0,-7 9 0,-2 5 0,6-12 0,10-13 0,48-55 0,-9-3 0,5-6 0,15-8 0,4-2 0,-4 0 0,-2 3 0,-9 9 0,-2 5 0,14-3 0,-29 40 0,-9 8 0,-17 28 0,-8 6 0,0-10 0,-3 6 0,5-11 0,11-33 0,25-25 0,23-27 0,-4 5 0,-14 13 0,1 0 0,8-7 0,7-8 0,1 2 0,-10 10 0,11 1-1151,9 4 1151,-45 45 0,-4 13 0,-16 13 0,-6 4 0,-6 4 0,-5 1 0,-1 0 0,1-1 0,1-2 0,3-9 0,4-8 0,10-14 1151,25-40-1151,22-27 0,-2 0 0,2-4 0,-4 8 0,2 1 0,14-12 0,0 4 0,-20 22 0,-2 4 0,1 0 0,-2 6 0,2 10 0,-35 42 0,-13 15 0,1-10 0,-4 2-1696,-5 16 0,-1 0 1696,2-17 0,1-4 0,-1 4 0,11-7 0,-1-10 0,33-25 0,19-33 0,-10 12 0,1-1-546,7-8 1,-1 0 545,-6 6 0,-1 1 1426,7-3 0,2 0-1426,-5 6 0,0 2 0,25-13 0,-18 20 0,-37 79 0,-12-9 0,4-9 0,-2 0 0,-14 10 0,20-12 0,20-66-1761,7 14 1761,-2-23 0,1-8-1044,7 2 1,1 2 1043,14-18 0,-17 19 0,0 4 0,15 4 0,-25 27 0,-11 39 1179,-16 3 0,-6 4-1179,1-9 0,0-1 0,3 8 0,0-5 0,-4-8 3121,12-7-3121,-5-7 0,7-19 0,7-7 0,13-26 0,22-2 0,3 0 0,-8 2 0,1 5 0,0 1 0</inkml:trace>
  <inkml:trace contextRef="#ctx0" brushRef="#br0" timeOffset="93966">27548 10607 14189,'0'12'6116,"0"10"-4676,0-6 89,0 10-3712,0-9 5421,0 18-2378,-7 18-860,0-8 0,-2 2-581,-1-5 0,-2 0 581,-3 7 0,-2-1 0,5-13 0,-1 3 0,-5 25 0,-2 13 0,1-8 0,1-13 0,1 0-240,5 12 0,-1 4 1,-5-30 239,-22-53 0,34-10 0,-19-46 0</inkml:trace>
  <inkml:trace contextRef="#ctx0" brushRef="#br0" timeOffset="94497">26825 10555 7603,'0'-27'9830,"8"17"-4782,4-11 439,27 21-5487,-1 5 0,3 1 0,29-4 0,-18-1 0,13 0 0,5-1 0,-2-2 0,3-4 0,1-2 0,1-1 0,0 1-970,1 2 0,0 1 0,-1 0 0,-2-1 970,-4-2 0,-1 0 0,-4 0 0,-13 2 893,16 1-2333,-55 5-3476,-50 2 1,-23 1 3882,-12-2 0,24 1 0,-7 0 0,6 0 0,7-2 0,0 0 0</inkml:trace>
  <inkml:trace contextRef="#ctx0" brushRef="#br0" timeOffset="94992">27548 11163 9062,'13'49'2457,"0"0"1,0 0-1,4 17 1,4-27 2386,10-79 1,2-23-4845,-12 31 0,4 1 0,11-10 0,7-3 0,-5 10 0,16 5 0,-13 8 0,-1 6 0,-3 15 0,6 15-2159,-1-11-899,-8 11-720,0-15-270,-13 0 3200,32-23 0,-14 10 0,23-20 0</inkml:trace>
  <inkml:trace contextRef="#ctx0" brushRef="#br0" timeOffset="95943">28596 11082 8162,'-64'3'2457,"1"-1"1,12 4-1,-1 3 1,7 3 2457,8 6 0,2 4-7366,-17 9 0,0 2 2451,15-8 0,2 1 704,-1 5 1,6 1-705,7 19 860,12-8-860,28-13 0,17-23 0,8-9 0,-1-4 0,2-6 1696,21-6 0,5-7-1696,-9-10 0,2-8 0,-4 4 0,3-5 0,-4 11 0,-3 21 0,-9 17 0,-15 63-9831,-3-5 0,-5-27 8643,4-92 0,-3-27 3617,-9 11 1888,-8 25 1,1 9-2249,3 27 404,-7 42 1,-6 19-1395,-1-13 1,-2 0-766,-1 9 1,1-1 270,2-1 0,1-9-585,3-17 0,22-17 0,19-54 0,-5 14 0,2 1-1696,-2 5 0,0 2 1696,-1 2 0,2 3-407,7 6 0,0 6 407,14 7-139,12 23 139,-46 17 0,-17 17 0,-14-13 0,-4 2 0,0-2 0,-1 0 0,-3 5 0,1 1 0,-6 28 581,5-39-10412,14-20 6548,1-26 3283,12-24 0,9-5 0,3 0 0</inkml:trace>
  <inkml:trace contextRef="#ctx0" brushRef="#br0" timeOffset="96396">29879 10920 8162,'0'67'1638,"0"0"0,0 0 1,0-1-1,2 16 0,-2-3 1,-13-18 3276,-22-27 0,-5-11-4156,-7 1-759,-15 3 0,1-5-4678,20-21 3615,13-29 0,41 4 1,31-29-1</inkml:trace>
  <inkml:trace contextRef="#ctx0" brushRef="#br0" timeOffset="97077">29879 11024 6993,'-34'39'5037,"20"-20"-2878,-18 4 180,30-23-1170,-5 0 4138,7 0-1080,14-2-2877,4-4-1350,15-3 0,3-3 0,1 1 0,4 5 0,2 3 0,-3-3 0,31 3-720,-59 8-8005,-4-3-540,-4-13 9265,-4-8 0,4-13 0,0 0 0</inkml:trace>
  <inkml:trace contextRef="#ctx0" brushRef="#br0" timeOffset="97736">30618 11047 7443,'-34'20'4915,"-1"-3"0,-4 2 0,-4-5 0,1 0-3437,-25 20-1478,26-15 0,10 2 0,29 14 0,9 28 0,4-15 0,13 13 0,-4-26 0,-3-3 0,13 30 0,-18 11 0,-11-18 0,-6 0 0,0-14 0,-6-2 0,-6-1 0,-5-2 0,-2-4 0,-2-3 0,-26 14 0,-3 0 0,13-20 0,7-22-9715,11-13 900,-6-26 8815,21-9 0,1-13 0,8 14 0</inkml:trace>
  <inkml:trace contextRef="#ctx0" brushRef="#br0" timeOffset="98024">30163 11464 9152,'62'-12'0,"-1"-1"0,0 1 0,1-1 0,-1 1 0,0-2 0,1 1 0,-1 0 0,1-1 0</inkml:trace>
  <inkml:trace contextRef="#ctx0" brushRef="#br0" timeOffset="99092">31105 11429 6723,'8'0'1529,"-3"0"180,-1 8 2339,-12 4-2789,-1 4 1,0-5 6565,2-6-4767,7-5-1888,7-18-1170,2 9 0,8-16 0,-1 19 0,-14 52 0,-8-25 0,-11 37 0,-14-49 0,5-11 0,-3-5 0,13-10 0,9 0 0,7 4-9831,0-14 9657,0-13 1,0 6 0,0-12 0</inkml:trace>
  <inkml:trace contextRef="#ctx0" brushRef="#br0" timeOffset="102959">27629 12680 6094,'0'-6'2968,"0"-2"-2428,0 4 269,0-1 3419,0 5-2429,-14 0 179,10 0-538,-28-6-91,20 5 2878,-33-9-3417,24 6 89,-13-2 1,25 4-360,-9 2-540,8-3 0,-17 2 0,2 9 0,-8 0 0,8 11 0,9-7 0,1 15 0,-1 24 0,5-15 0,-11 31 0,13-39 0,0 7 0,2 16 0,11-12 0,0 11 0,4-14 0,1-16 0,-5 5 0,0-8 0,6 7 0,-7-9 0,12 5 0,0 5 0,-4-13 0,19 9 0,-20-20 0,9 9 0,-7-9 0,12 10 0,-6-10 0,46 4 0,-39-5 0,31-2 0,12-20 0,-24-1 0,2-5 0,-3 2 0,-1 0 0,-3-3 0,-7 1 0,-17-2 0,4-23 0,-8 11 0,4-15 0,-11 16 0,-4 24 0,0-15 0,0 10 0,-7-12 0,5 15 0,-5 0 0,0 8 0,-10-3 0,-26-15 0,6 9 0,1-2 0,14 17 0,13 2 0,-22 3 0,-10 0 0,-17 0 0,15 0 0,5 0 0,22 0 0,-15 10 0,11-2 0,-10 9 0,13-11 0,-6 4 0,1 5 0,-6-2 0,15 6 0,-5-7 0,9 0 0,-8-6-1799,8 4-540,2-3 90,7-1-179,-7 7-2789,-9 12 629,-13 14 2609,3 1 1979,-1-4 0,18-13 0,1-3 0</inkml:trace>
  <inkml:trace contextRef="#ctx0" brushRef="#br0" timeOffset="105837">32364 13027 5988,'0'28'2069,"0"-16"-1130,0 6-39,0-18 1068,0 10-529,0 1-454,0 1 274,0-4 5217,0-8 82,-14-8-6558,-12-12 0,-8-3 0,-20-18 0,18 18 0,-4-3 0,1 1 0,2 5 0,-8-4 0,0 1 0,14 10 0,-41-8 0,43 18 0,-9 0 0,11 3 0,9 0 0,-6 0 0,15 8 0,-13 17 0,12 40 0,-7 5 0,12-27 0,3-1 0,6 21 0,7-18 0,-1-14 0,13-6 0,-10-18 0,4 9 0,12-15 0,-16 4 0,17-5 0,-21 0 0,21-8 0,4-7 0,2-2 0,19-9 0,-12 3 0,-2 0 0,-4-1-1696,-6-4 0,-1-1 1696,6-2 0,13-20 0,-18 18 0,20-18 0,-10 16 0,0 1 0,-10 6 0,-1 2 0,3 3 0,-3 4 0,1 3 0,-15 8 0,21-3 0,-23 9 3392,10 2-3392,-4 0 0,19 5 0,-14-4 0,20 17 0,-31-10 0,16 37 0,-23-1 0,8 15 0,-15 1 0,-25-6 0,0-11 0,-26 4 0,20-25 0,0 0 0,4-3 0,8-5 0,-8 0 0,11-9 0,-11-5 0,-29-9 0,-4-2 0,5 3 0,-4-4 0,10 0 0,38 6 0,11-12 0,-7 6 0,5-10 0,-12 8-720,12-8-3058,-12 5-629,5-5-181,-11 8 631,-1-1 3109,-7-2 0,-4 4 0,-5 2 0</inkml:trace>
  <inkml:trace contextRef="#ctx0" brushRef="#br0" timeOffset="108228">28506 13131 6004,'28'-14'2248,"34"56"181,-58 9 989,23 17-2159,-59-23 2969,16-50-4048,8-8-180,8-5-90,0 4-180,0 8 450,0 3-1170,11 6-5216,6-23 4137,-2 15 0,-1-19 2069,-14 18 0,0 3 0,0 1 0</inkml:trace>
  <inkml:trace contextRef="#ctx0" brushRef="#br0" timeOffset="108729">29311 13380 808,'-40'8'3418,"13"-6"1211,3 6-2470,10-8 1784,12 0-3673,-5-13-2136,7 2 1956,0-22 1394,18 3-1574,-3 7 0,13 5 90,-15 18 0,-6 8 989,-25 20 2943,6-14-874,-26 19-1259,19-31-1709,0 6-360,11-16-360,12 4-1438,-3-5 2068,2-6 0,-3 9 0,0-10 0</inkml:trace>
  <inkml:trace contextRef="#ctx0" brushRef="#br0" timeOffset="109344">29855 13496 7353,'-29'9'9265,"4"-24"-8906,-9-13-359,27-15-180,17 14 1440,2 21-541,-4 23 1620,-8 6-1080,0-5-89,0-6 1348,0-10-2248,0-13-270,0 2-1079,7-14-1170,6 7-450,4 6 1170,-5 4-3958,-4 6-2035,-8-7 7522,0 5 0,0-4 0,0 8 0</inkml:trace>
  <inkml:trace contextRef="#ctx0" brushRef="#br0" timeOffset="109810">30374 13392 6723,'-19'-33'9830,"10"-6"-4728,33 19-5012,1 9-90,-8 18 0,-6 14 0,-11 2 1169,0 15 2699,0-21-2429,0 9-1079,0-31-4318,0-20-5217,0 4 4768,0-12 4407,0 7 0,0 8 0,0-5 0</inkml:trace>
  <inkml:trace contextRef="#ctx0" brushRef="#br0" timeOffset="111139">24933 14613 8702,'-9'0'5577,"13"0"-4401,52 13 5390,16-4-5412,-16-2 0,4 0-1154,-6-5 0,-1-4 0,2-5 0,2-3 0,14-1 0,1 0 130,-10 0 1,-2 1-131,0 2 0,-3 2 0,17 4 0,-22 2 218,-24 5-5256,-2 1-89,-37 1 720,-11-2 4630,-18-13 1,-2 1 0,-2-7 0</inkml:trace>
  <inkml:trace contextRef="#ctx0" brushRef="#br0" timeOffset="112471">26622 14856 7353,'0'23'9830,"-11"-18"0,-31-47-8262,10 10-1568,-21-20 0,4 8 0,18 16 0,-19-13 0,15 16 0,1 6 0,8 2 0,0 8 0,14 7 0,-9 2 0,-7 20 0,14 1 0,-1 11 0,15 16 0,0-14 0,22 32 0,-2-22 0,12-1 0,-8-15 0,10-6 0,-13-11 0,6 7 0,-9-22 0,6-18 0,7 0 0,-2-14 0,-7 19 0,-13 0 0,14-5 0,-9 5 0,21-18 0,-17 18 0,13-11 0,-10 8 0,14-8 0,-8 6-3392,19-14 3392,-8 14-45,11-3 45,-11 10 0,-7 4 0,-14 5 0,-2 3 0,-6 0 0,3 3 3370,-4 8-3370,0 2 67,7 25-67,-5-13 0,13 24 0,-13-19 0,1 5 0,-7-6 0,-4-8 0,-7 11 0,-17-13 0,-3 13 0,-12-17 0,-23 8 0,30-13 0,-31 4 0,44-11 0,-8 0 0,-4 0 0,-18-3 0,-7-5 0,15 1 0,0-1 0,-5-5 0,-4 0-8905,31 9 476,9 2 4021,3-1 4408,7 3 0,11-3 0,3 3 0</inkml:trace>
  <inkml:trace contextRef="#ctx0" brushRef="#br0" timeOffset="115205">32795 14648 5952,'-8'12'7196,"7"-6"-5038,-7-1 3059,8-5-1532,0 0-87,-14-5-3347,3-1-251,-23-26-3132,11 12 3132,-8-13 0,6 19 264,1 5-264,-33-7 0,3 18 0,-11 7 0,4-2 0,1-5 0,1 2-757,-4 5 1,-3 3 0,12 0 756,4 8-127,22-2 127,14 2 2205,3 0-2205,11 3 0,0 8 0,0-8 3298,18 25-3298,-6-33 285,40 13-285,-18-28 0,21 0 0,11 0 0,-16 0 0,3 0 0,-20 0 0,-5-10 0,-1 0 0,8-10 0,-7 2 0,31-4 0,9-1 0,-22 4 0,1 0 0,22-4 0,-3 0 0,-2-4 0,-32 8 0,-10 5 0,5-5 0,11-3 0,-13 8 0,14-8 0,-19 10 0,-4 3 0,4-2 0,-6 8 0,8-3 0,-5 24 0,-3 15 0,0 3 0,-9 5 0,3-21 0,-4 29 0,-18-17 0,-1 13 0,-13-28 0,8-7 0,-14-4 0,-20 6 0,-13-8 0,-6-2-264,30 1 0,-1-1 264,-22-1 0,0-2 0,24 1 0,3-2-315,0-7 0,-1-1-3632,0 3 0,1-3-1360,-19-21 449,30 8 4320,0-3 0,-4 2 1,-5-1-1</inkml:trace>
  <inkml:trace contextRef="#ctx0" brushRef="#br0" timeOffset="116292">27613 14758 0,'-39'17'917,"1"0"1,-8-2-892,-7 11 423,35-25 1404,16 4-1403,-5-5 1514,7 0-1244,7-5 1521,20-7-2196,11 5 0,3 2-45,22-7 1741,-11 7 0,-1 5-1382,0 13-3391,-6-2 3572,-21 11-444,-17-5 894,-7 3 1528,-29 9 990,-7-9 270,-22 4-1259,6-17-2519,26-2 2994,8-8-2994,18-3 1201,3-10-1201,2 5-450,7-5-4767,-7 12 1349,2 2-629,-7 2 449,0 0 4048,0-3 0,0-3 0,0-3 0</inkml:trace>
  <inkml:trace contextRef="#ctx0" brushRef="#br0" timeOffset="116900">28880 14938 7263,'25'31'9830,"-8"-6"-231,-10 0-7710,-29-11-1889,-9-5 0,-36-14 0,50-33 0,3 18 0,63-3 0,-21 39 0,-28 6 0,-17-8-3688,-19-9 180,17-5-450,2-3 3958,8-13 0,2 7 0,7-10 0</inkml:trace>
  <inkml:trace contextRef="#ctx0" brushRef="#br0" timeOffset="117510">29725 14978 6903,'-8'19'9830,"7"-3"-4099,-7-19-3032,8-3-1620,0 3-989,0-3-360,0 6 0,0 21 270,0-3 270,0 34 720,-14-32-181,3 8-89,-16-33-720,-1-24 0,6-22 0,9 5-1080,15 6-4137,21 32-2428,-1 8 7645,9 5 0,-12 4 0,-1 6 0</inkml:trace>
  <inkml:trace contextRef="#ctx0" brushRef="#br0" timeOffset="118039">30545 15100 7083,'-27'-42'9830,"5"34"0,15 20-7992,-6 10-1838,-7-31 0,6-10 0,3 9-2609,11 6-6566,-11 23 9175,-9-11 0,-3 5 0,-4-13 0</inkml:trace>
  <inkml:trace contextRef="#ctx0" brushRef="#br0" timeOffset="132304">28506 16246 21475,'43'-27'1776,"-1"0"1,-4-18-1,-1-11 1,1 4-1777,-2 15 0,0 2 0,0-2 0,8-22 0,-1-2 0,-11 34 0,-14 86 0,-3-22 0,-1 2 0,-12 13 0,-4-1 0,2 18 0,0-24 0,-11 3 0,-10 16 0,6-20 0,-14-14 0,26-10 0,-19-2 0,-16 7-3392,3-9 3392,-33 4 0,21-9 0,1-4 0,11-2 0,15-5 0,29 0 0,35 5 0,9-4 0,7-1 0,-7 3 0,1-1 0,11-1 0,-1-2 0,-18 1 0,-3 0-3688,21 0-900,-17 0 91,-24-5 719,-18-6 3211,-2-20 0,1 4 0,0-9 0</inkml:trace>
  <inkml:trace contextRef="#ctx0" brushRef="#br0" timeOffset="132683">29562 16367 8252,'5'70'3276,"-1"-1"1,-3-22 0,-2-2 1638,-2 19 0,-3-5-4246,-3-7-669,-23-46 0,29-12 0,-18-23 0</inkml:trace>
  <inkml:trace contextRef="#ctx0" brushRef="#br0" timeOffset="133757">29887 15736 6813,'-35'24'5037,"19"-8"-180,-13 22-2878,27-24 1799,-5-1-989,7-13 539,7 0-3328,20 0 0,26 0 0,-3-5 0,0 2 0,21 11 0,-3 3 0,-53 21 0,-26 7 0,-7 3 0,-4 12 0,2-12 0,-3-1 0,-19 9 0,14-18 0,-8 4 0,45-29 0,51 0 0,2 11 0,-85 31 0,-16 8 0,25-12-2834,-52 11 1,11-25 2833,83-75 0,-2 14 0,15-19 0</inkml:trace>
  <inkml:trace contextRef="#ctx0" brushRef="#br0" timeOffset="134038">30472 16501 10051,'-15'70'64,"1"0"0,-1-1 1,0 1-1,1-3 0,0 3 1,0-13-1,2-32-64,3-34 0,0-6 0,2-2 0</inkml:trace>
  <inkml:trace contextRef="#ctx0" brushRef="#br0" timeOffset="136287">30878 15887 5300,'15'0'1080,"-1"0"661,27 0-572,-23 0 733,16 0 3135,-30 0 232,0 0 1207,-4 0-5869,-22 0-607,-26 0 0,8 0 0,-13 0 0,34 8 0,-6 17 0,4 17 0,-6 3 0,17 3 0,-8-16 0,16 7 0,-5-5 0,64-10 0,1-14 0,-18-9 0,-1-3 0,18-3 0,-32 5 0,-5 8 0,4 35-3392,-14 13 3392,-14 13 0,-14-18 0,-7-5 0,-14-1 0,10-10 0,0-3 0,0-9 0,1-5 0,-25-14 0,32-18-270,-18-9-4228,39-11 2673,0 5 1825,29-18 0,-8 24 0,26-11 0</inkml:trace>
  <inkml:trace contextRef="#ctx0" brushRef="#br0" timeOffset="136579">31349 16553 9332,'-1'68'697,"0"0"0,0 0 0,1-3 0,1-3 0,5-33 0,8-70 0,0 0 0</inkml:trace>
  <inkml:trace contextRef="#ctx0" brushRef="#br0" timeOffset="137215">31804 15875 8972,'74'-13'1966,"-1"0"0,1 0 0,-4-2 0,-3 1 0,-27 15 7813,-40 30-9779,-18 3-1150,6 25 1150,-8-20 274,13 4-274,0 11 0,5-18 0,-5 27 0,6-23 0,2 0 0,-1 13 0,0-5 0,0 9 0,0-8 0,0 15 0,0-7 0,0-1 0,0-2 0,0-22 0,0 4 876,-15-27-876,1-9-9831,-32-43 8954,21-16 1,8 25 0,3-2 0,7-30 0</inkml:trace>
  <inkml:trace contextRef="#ctx0" brushRef="#br0" timeOffset="137532">31690 16321 8252,'66'-9'0,"-1"-1"0,0 0 0,1 1 0,-1-1 0,1 0 0,-4 1 0,1 0 0,0-1 0,0 1 0,0 0 0</inkml:trace>
  <inkml:trace contextRef="#ctx0" brushRef="#br0" timeOffset="137945">32372 16732 7982,'-13'59'1228,"-1"1"1,0-1 0,0 0 0,1 1-1,-2 9 1,0 2 0,2-7 0,2-15 6212,-6 4-13468,10-20 540,7-37 5487,0-19 0,0-9 0,0-6 0</inkml:trace>
  <inkml:trace contextRef="#ctx0" brushRef="#br0" timeOffset="138478">32957 16483 7083,'-42'38'9830,"11"-7"0,44-48-7992,-5 19-1838,-26 51 0,-20 0 0,8 3 0,-2-58-7080,53-39-2751,3-19 514,9 21 9317,-6 8 0,-7 22 0,1 4 0</inkml:trace>
  <inkml:trace contextRef="#ctx0" brushRef="#br0" timeOffset="139033">33355 16657 7803,'-18'-5'9830,"4"-7"0,14-1-8712,3 2-1118,-6 49 0,-16-22 0,0 29 0,-17-39 0,16-6 0,0 0 0,4-24 0,7 11 0,1-15 0,30 17-1619,-13 8-2519,14 1-5693,-20-9 8960,-3 4 1,0-8 0,0 7 0</inkml:trace>
  <inkml:trace contextRef="#ctx0" brushRef="#br0" timeOffset="139694">33501 16628 6004,'32'21'9830,"-7"1"0,-39-10-6913,3-5-2917,-5-8 0,8-8 0,8-10 0,22 0 0,30 4 0,-15 4 0,0 11 0,-57 13 0,-47-4-270,18 5-5397,-5-9 5667,39-21 0,15 0 0,0-16 0</inkml:trace>
  <inkml:trace contextRef="#ctx0" brushRef="#br0" timeOffset="143431">28547 17126 7083,'0'15'2698,"0"-6"7132,-18-4-860,14-5-8970,-15 0 0,19-5-3392,8-4 3392,33-32 0,20 10 0,-25 10 0,0 2 0,16 3 0,-22 18 0,-3 23 0,22 16 0,-15-10 0,7 26 0,-48-30 3392,-3 14-3392,-21 5 0,-13 4 0,0-6 0,-7 3 0,19-24 0,-2-2 0,-31 14 0,13 6 0,13-21 0,6-2 0,16-1 0,-35 3 0,41-10 0,-3 1 0,21-3 0,39-4 0,14-5 0,-22 0 0,1 0 0,30-3 0,-1 0 0,-25 4 0,-8 0 0,-6-2-3392,0-2 3392,-29-1-360,0-1-5127,0-3-4344,0-10 8888,0 2 0,0-5 1,0 8-1</inkml:trace>
  <inkml:trace contextRef="#ctx0" brushRef="#br0" timeOffset="143916">29099 17630 6813,'0'70'1966,"0"0"0,0 0 0,0 5 0,-1-1 0,-9-22-3694,-21-24-6727,7-6 8185,17-69 1,7 7 0,0 1-1</inkml:trace>
  <inkml:trace contextRef="#ctx0" brushRef="#br0" timeOffset="144426">29505 17392 6183,'37'-55'9830,"-9"12"-3199,-28 43-5372,-7 0-269,5 0 269,-5 0-1079,7 0-900,0 0-128,-25-8 0,8 6 0,-22-6 0</inkml:trace>
  <inkml:trace contextRef="#ctx0" brushRef="#br0" timeOffset="145299">29497 17236 7443,'0'-11'4857,"0"4"-3868,0-4 2519,0 5-2338,0 3-91,0 0-89,0 3 7555,18 8-8545,-6 4 0,12 42 0,-16-17 0,-5 26 0,-3-31 0,0 41 0,-7-39 0,5 35 0,-1-53 0,40-2 0,4-9-325,31-18 325,-21 5 0,-4-11 0,-11 2 0,-3 4 0,-7 1 0,-4 7 0,-13 5 0,3 0-810,3 0-6151,-8 0-504,3-2 4856,-20-4 2609,-15-11 0,9 1 0,-6-6 0</inkml:trace>
  <inkml:trace contextRef="#ctx0" brushRef="#br0" timeOffset="145726">29879 17213 8702,'-8'71'172,"-1"0"0,1 0 1,0 0-1,0 0 1,-1 0-1,0 10 1,-1 9-1,1-8 1,1-21-1,5-37 0,3-42 1</inkml:trace>
  <inkml:trace contextRef="#ctx0" brushRef="#br0" timeOffset="147118">30423 17716 7803,'-9'0'8185,"-5"0"1645,26 54-7067,-12-35-2763,12 21 0,2 4 0,-7-1 0,-5 9 0,-4 4 0,-5-17 0,-3-1 0,-6 15 0,-4-4 0,-18-2-5757,-3-33 4909,19-56 0,12-2 0,14-30 0</inkml:trace>
  <inkml:trace contextRef="#ctx0" brushRef="#br0" timeOffset="148180">31008 17218 6723,'26'-23'6297,"-13"15"-990,9-16-2519,-18 22 4678,-4 2-7466,-51 51 0,28-23 0,-17 22 0,1 5 0,15 3 0,6-23 0,2 0 0,7 14 0,-6-4 0,13-7 0,-5 7 0,7-13 0,0 9 0,0-11 0,22 19 0,-9-34 0,17 11 0,-3-25 0,-8 5 0,8-6 0,-3-6 0,30-34 0,-22 18 0,17-29 0,-37 0 0,-8 15 0,0-17 0,-15 36 0,-13 9 0,-29 13 0,5 1-360,0 1-4767,28-2 4279,13-26 0,7 9 0,0-19 0</inkml:trace>
  <inkml:trace contextRef="#ctx0" brushRef="#br0" timeOffset="148692">31341 17716 6543,'-10'57'3276,"0"0"1,4 16 0,3 0 1638,3-17 0,3-4-3726,2-4 0,-1-1-1189,-7 5 0,-1-8 0,4-21-1170,0-15-8661,0-41 7483,0 3 0,3-25 0,2 23 0</inkml:trace>
  <inkml:trace contextRef="#ctx0" brushRef="#br0" timeOffset="150397">32023 17247 1097,'39'0'4947,"-18"0"-911,5 0-1338,-19 0 5437,-6 0-2468,3 0-5207,-15 0-460,-28 3 0,-8 0 1541,-24-2-1541,17 2 0,0-1 0,-7-2 0,42 5 0,-6 9 0,16 5 0,0 7 0,1 17 0,8-14 0,0 32 0,11-38 0,-1 7 0,14-18 0,14-2 0,35 10 0,-20-5 0,-10-5 0,-4 0 0,-11 2 0,22 10 0,-20 7 0,14 17 0,-22-5 0,-3 3 0,-15-5 0,-11-5 0,-35 24 0,-4-22 0,9-14 0,-2-4 0,-19-4 0,13-9 0,-1-15 0,8-19-3392,11-24 3392,6 11 0,21-4-161,11 21 161,-5 9 0,13-6 0,8 0 0,7-3 0,15-4 0,-8 0 0,-1 9 0,-15 5 3312,-5 2-3312,-1-2 241,2-3-241,-3-5 0,-3 8 0,-11 1 0,-4 6 0,7-16 0,-1 11 0,5-11-3778,-13 21-6053,-15 0 9320,-2 3 1,-8 0-1,11 0 1</inkml:trace>
  <inkml:trace contextRef="#ctx0" brushRef="#br0" timeOffset="150979">32592 18017 7533,'-23'-6'9830,"5"1"-5628,18 5 2814,0 0-7016,0 15 0,0 7 0,0 24 0,0 4 0,-11-8 0,1 0 0,-13-5 0,-2 1 0,8 3 0,-6 2 0,-1-3-4678,7-15-89,3-13 4767,-1-55 0,15 3 0,0-35 0</inkml:trace>
  <inkml:trace contextRef="#ctx0" brushRef="#br0" timeOffset="151641">33071 17844 7263,'-57'30'9830,"15"-17"0,35-54-8172,14 11-1658,2 8 0,11 16 0,-3 4 0,3 2 0,-11 8 0,-1 4 0,-30 16 0,-5 5 0,0-5 0,-6-9 0,31-9 0,-17-14 0,18 0 0,-7-26 0,19-4 0,3-7 0,7 17 0,-5 11 0,-8 34 0,-4-11 0,-15 12-270,1-17-8455,-10-7 7877,11-4 0,2 2 0,7-1 0</inkml:trace>
  <inkml:trace contextRef="#ctx0" brushRef="#br0" timeOffset="152375">33469 17815 6453,'-23'1'9830,"5"3"0,18-9-7362,0 5-2468,-7 0 0,-13 5 0,-6-4 0,-3-1 0,13-6 0,9-8 0,43 7 0,-27 12 0,27 13 0,-51 9 0,4-9 0,-16-7 0,10-14 0,5-21-6027,4 11 6027,16-35 0,1 32 0,7-13 0</inkml:trace>
  <inkml:trace contextRef="#ctx0" brushRef="#br0" timeOffset="152830">33680 17890 6453,'-59'-3'2428,"3"-2"1,-1 1 0,10-1 0</inkml:trace>
  <inkml:trace contextRef="#ctx0" brushRef="#br0" timeOffset="161209">28279 18359 4609,'0'12'1530,"0"2"1185,0-2-1456,0-3 1587,7 6-2126,2-12 347,8 7-167,-5-10 7177,11 0-3669,6-8-3958,1 1-450,6-9 0,10-15-3392,-9 0 3392,10-7 0,-15 7 0,-11 11 0,-1 0 0,-4-6-2269,-4 10 2269,-3-4 0,-6 28 0,-11 32 0,-6 13 2269,9 14-2269,-6-10 0,0-4 0,11-14 0,-7-20 3392,-5-1-3392,2 0 0,-18 5 0,-2 2 0,7-1-1896,-34 22 1896,34-31 0,2-6 0,-25 1 0,6-9 0,-9 5 0,10-6 0,43 5 1896,29 1-1896,21 1 0,-16-2 0,-1 0 0,9-4 0,-3 4 0,30-5 0,-13 0 0,-15 0 0,-2 0-286,3 0 286,-16 0 0,-22-7 0,-4-6-3958,-15-7-5873,-28-14 4101,9 11 5730,-16-7 0,33 13 0,6-1 0</inkml:trace>
  <inkml:trace contextRef="#ctx0" brushRef="#br0" timeOffset="161825">28986 18573 5824,'0'42'9830,"0"-3"-2750,0-38-5821,0 4 720,0-5-720,0 5 91,7 2-1350,-2-1 0,3 4 0,-4-3 0,0 4 0,7 14 0,3 18 0,-1 22 0,-6-9-3392,-7-4 1053,0-14-2608,0-24-4228,-7-10 9175,5-23 0,-6-16 0,8 6 0</inkml:trace>
  <inkml:trace contextRef="#ctx0" brushRef="#br0" timeOffset="163139">29554 18278 8072,'0'11'1080,"0"1"539,0 0 360,0-6 449,0-1 810,0 0-1169,0-3-1079,0 3 5126,0-5-5126,7-5-990,2-2 0,8-4 0,6-9 0,2 7-3392,-3-4 3392,1 11 0,-14 4 0,2 9 0,-6 13 0,-2 34 0,-3 10 0,-7-3 0,-9-15 0,-6 0 0,-19 17 1696,10-17 0,1 0-1696,1 7-588,0-18 588,26-20 0,-19-9 0,5 9 0,3-7 0,21-4 0,29-13 0,13-7 0,0 1 0,1 0 0,2-2 0,-3 1 588,14 1-588,-47 15-360,4 0-9471,-10-3 9770,5-20 0,-22 14 0,-2-14 1</inkml:trace>
  <inkml:trace contextRef="#ctx0" brushRef="#br0" timeOffset="163552">30123 18741 7533,'-18'61'0,"0"0"0,0 0 0,-4 10 0,5-17 0</inkml:trace>
  <inkml:trace contextRef="#ctx0" brushRef="#br0" timeOffset="164859">30261 18683 4836,'9'0'2249,"5"0"-4511,-12 5 3252,5 2 3970,-7 15-3700,0-13 904,-7 11 2333,-2-13-881,-7 4-1727,7-4 2493,1-2-4382,8-5 0,11 0 0,-4 0 0,-32 0 0,13 0 0,-26-8 0,31-9 0,7 36 0,0-16 0,0 43 0,0-4 0,0 1 0,0 6 0,0-17 0,0-10 0,0-10 0,-8-1 0,-1 1 0,-7-5-2789</inkml:trace>
  <inkml:trace contextRef="#ctx0" brushRef="#br0" timeOffset="164859">30114 19049 10865,'-8'-17'-2253,"0"-3"2253,8-16 0,0 1 0,0-3 0</inkml:trace>
  <inkml:trace contextRef="#ctx0" brushRef="#br0" timeOffset="166049">30707 18156 5824,'5'60'1638,"-1"0"0,1 0 1,-1 0-1,-3 16 0,-4-3 1,-9-27 8191,-17-40-6733,13-1-3097,38-5 0,10 0 0,12 0 0,-36 5 0,4 17 0,-6-4 0,4 10 0,-9-6 0,3-6 0,-4 14 0,-22 5-3392,2 1 3392,-12-9 0,5-6 0,-5-15 0,2 1 0,-7-2 0,2-5 0,20-3 3392,-25-5-3392,35 1 0,-17-4 0,22 5 0,0 0-90,0-2-5217,-11-3 5307,1-38 0,-2 16 0,5-28 0</inkml:trace>
  <inkml:trace contextRef="#ctx0" brushRef="#br0" timeOffset="166571">30699 18145 6183,'-61'37'9830,"9"-5"0,32-15-7092,-12-4-3638,9-2-7195,-1-5 8095,17-22 0,14 12 0,2-11 0</inkml:trace>
  <inkml:trace contextRef="#ctx0" brushRef="#br0" timeOffset="167411">31122 18874 5823,'0'-31'3689,"0"7"-811,0 18 1709,0 4 5243,0 2-8056,0 7-1774,0 34 0,0-16 0,0 26-3392,0-2 3392,-8-4 0,3-25 0</inkml:trace>
  <inkml:trace contextRef="#ctx0" brushRef="#br0" timeOffset="167411">31021 19049 15294,'3'-17'0,"5"-21"0,0-1 0</inkml:trace>
  <inkml:trace contextRef="#ctx0" brushRef="#br0" timeOffset="168104">31633 18365 6543,'3'42'4915,"-1"1"0,1 31 4915,-3-56-7452,0 40-2378,22-33 0,5 27 0,18-40 0,28-6 0,-32 0 0,5-11 0,1-3 0,-4-3 0,13-7 0,-25 7-1889,25-18-7106,-34 8 4947,26-14 4048,-44 14 0,-11 14 0,-2-1 0</inkml:trace>
  <inkml:trace contextRef="#ctx0" brushRef="#br0" timeOffset="168559">31982 18394 7623,'-9'65'278,"0"1"1,0 0 0,0 0 0,0-1 0,-1 14 0,-1 6-1,1-18 1,5-39 0,5-60 0</inkml:trace>
  <inkml:trace contextRef="#ctx0" brushRef="#br0" timeOffset="169032">32283 18834 5824,'-33'0'0,"1"0"0</inkml:trace>
  <inkml:trace contextRef="#ctx0" brushRef="#br0" timeOffset="169748">31812 18457 6633,'1'70'1638,"0"0"0,0 0 1,0 0-1,1 13 0,-1-2 1,0-25 8191,-1-35-7542,0-19-2288,0-55 0,8 15 0,2-3 0,-4-6 0,0 0 0,5 3 0,1 0 0,0-5 0,-1 2 0,0-11 0,-1 14 0,-1 4 0,-5 11 0,0 6 0,-4 6 0,0 18 0,-7 1 0,-2 26 0,-1-9-2519,3 4-1619,7-14-449,0-4 2698,0-5 0,0 8 0,0 1 0</inkml:trace>
  <inkml:trace contextRef="#ctx0" brushRef="#br0" timeOffset="170433">32234 18915 6004,'57'-23'9830,"-15"42"0,-42 33-7597,-2 12-2233,-5-42 0</inkml:trace>
  <inkml:trace contextRef="#ctx0" brushRef="#br0" timeOffset="171027">32795 18770 6273,'-27'36'4915,"-1"1"0,-15 22 4915,43-69-7182,0 4-11014,0-10 3599,4 5 4767,8-14 0,-3 18 0,7-4 0</inkml:trace>
  <inkml:trace contextRef="#ctx0" brushRef="#br0" timeOffset="171807">33298 18758 6723,'-35'34'3276,"0"0"1,1-1 0,5-12 6553,11-29-7632,6-14-2198,12 9 0,12-8 0,-2 26 0,1 2 0,-11 4 0,-21-7 0,8-17-1619,-11 3-2429,17-9 4048,22 1 0,-4 15 0,12-13 0</inkml:trace>
  <inkml:trace contextRef="#ctx0" brushRef="#br0" timeOffset="172522">33582 18828 6993,'-41'-43'9830,"20"15"0,28 31-7902,8 8-1928,-15 19 0,-7 12 0,-2-11 0,0 7 0,-6-34 0,6-36-3392,0 13 3392,2-21-4768,0 34 4768,-13-12 0,8 14 0,-6-11 0</inkml:trace>
  <inkml:trace contextRef="#ctx0" brushRef="#br0" timeOffset="178720">28523 15557 7892,'-17'0'3958,"8"0"-450,-5 0-270,5 0-899,-7 0 4677,0 0-6386,-4 0-630,3 0 0,-25-3 0,13 3 0,-25-11 0,5 10 0,6-7 0,-11 8 0,27 0 0,-18 0-3392,18 0 3392,-6 0 0,6 20 0,6 20 0,3 5 0,0 6 0,1 16 0,5-3 0,12-31 0,0 24 0,0-30 3392,11 18-3392,-1-10 0,1 3 0,-2 2 0,1-1 0,12 26-3392,-14-15 3392,-3-27 0,-1 5 0,-1-8 0,2 0 0,17 37 0,-14-28 0,18 35 0,-17-32 0,0-1 0,-2 2 0,-7-9 3392,0 9-3392,0-10 0,0 20 0,-7-14 0,-2 23 0,0-24 0,-6 9 0,6-30 0,0 6 0,2-6-3392,7 4 3392,-11 1 0,-2 2 0,-15-2 0,-5 10 0,7-14 0,-1 10 0,54-16 0,7 3 0,18 0 0,-14-4 0,-16 10 0,-11-2 0,15 11 0,-16 3 0,5-1 0,-6-1 0,-5 12 3392,0-13-3392,-4 12 0,0 2 0,-8-11 0,-1 13 0,0-6 0,2-16 0,0 21 0,-17 8 0,12-9 0,-17 22 0,27-17 0,-12 3 0,5 0 0,-11-2 0,-8 19 0,13-16 0,-4 9 0,12 2 0,5-26 0,-19 36 0,10-25 0,-5 1 0,9 27 0,7-34 0,0 16 0,-15 5 0,4-6 0,-12 8 0,7 9 0,7-32 0,1 28 0,8-27 0,0 8 0,0-8 0,0 7 0,11 13 0,-5-15 0,6 2 0,-8-27 0,21 11 0,7-1 0,14 1 0,4-9 0,-12-10 0,-1-9 0,-9-3 0,28-5 0,-38 1-2699,25-9-7132,-43-22 8556,-10 9 0,7-15 0,-8 25 0</inkml:trace>
  <inkml:trace contextRef="#ctx0" brushRef="#br0" timeOffset="-212340.73">19857 17467 7713,'0'7'3777,"0"-2"-1708,0-5-809,0-5 898,0-9-809,21-17 1,9-6-1170,-7 5 0,2-2-180,22-17 0,2 2-45,-20 21 0,-2 5 45,26-9 180,-31 44 179,-6 19 1,-9 11 449,-20-2 1,-6-1-90,0 4-316,-2-8 1,-4-5 2654,-14-8-6182,29-26 3573,-3-16-1231,41-29 1051,6-4-669,6 6 0,4 0 399,7-7 0,-10 9 0,-1 17 0,-1 65 2342,-34-3-2342,-23 19 0,-13 16 0,0-9 0,8-21 0,-2-4 845,-30 31 0,13-28-845,42-51 739,14-24 1,14-12-740,8 4 0,14-10 0,5-1 0,-2 8 0,-9 17 0,-6 22 0,0 4 0,20-28 0,6-10 0,-25 29 0,-50 71 0,-27 23 0,-8-2 0,12-34 0,46-83 0,-7 22 0,21-31 0,11-12 0,-7 18 0,4 0 0,-2 2 0,9-8 0,0 1 0,5-10 0,-2 18 0,6 46 0,-56 60 0,3-22 0,-2 1 0,-10-3 0,-1-2 0,-1 26 0,-3-14 0,18-20 0,22-55 0,4-11 0,5-6 0,2 1 0,3-3 0,1 3 0,16-9 0,1 7-1696,-2 9 0,-1 11 1696,10 27 0,-35 39 0,-18 6 0,-5 3 0,-1 14 0,1-17 0,-2-1 0,-6 8 0,5-36 0,20-60 0,6-11 0,-1-3 0,2-2 0,-5 18 0,1 3 0,-1 0 0,4-1 0,29-19 0,4 11 0,1 26 0,-9-4 0,-8 11 0,-27 68 0,-26-1 0,-8 5 0,2 4 0,-1-2 0,-1-12 0,0-5 0,-9 18 0,33-99 3392,4-6-3392,14-6 0,5-2 0,9-14 0,-3 19 0,8-2 0,-6 23 0,2 54 0,-13-1 0,-7 9 0,-16 20 0,-11 4 0,-6-5 0,1-6 0,6 0 0,2-47 0,21-42 0,11-16 0,10-16 0,-1 5 0,1 0 0,3 0-747,2-1 1,4-4 0,-3 17 746,12 15-17,-22 75 17,-19 15 0,-17-9 0,-6 7 0,2-5 0,6-10 0,-1-1 0,-15 21 0,2-5 0,15-11 0,9-44 0,26-30-1151,6-28 1151,-13 20 0,3-2-621,8-4 1,0 1 620,-7 12 0,0 2 0,8-11 0,2 7 0,-1 15 0,-4 16 0,-10 33 0,-6 13 0,1-3 0,-5 3 1385,-11 19 0,-7-1-1385,-10 9 1878,13-69-1878,27-45-711,5-21 711,-8 23 0,3-4 0,-1 3 0,2-4 0,-1 5 0,6-1 0,-1 2 0,7-19 0,-2 23 0,9 78 0,-31-1 0,-11 14 0,-3 14 0,1-14 0,3-13 0,40-2 0,1-90 237,-12 11 0,6-5 0,4 4-237,2 7 0,3 4 0,-3 11 0,0 14 0,-1 10 0,6 1 0,-11 12 0,-37 28 0,-16 8 0,-12 15-3392,5-24 3392,7-19 0,13-27 0,13-18 0,8-18 0,4-5 0,16-15 0,6 1 0,2 3 0,8 9 0,2 30 3392,-62 80-3392,-15-7 0,-7 3 0,1-5 0,-4-2 0,-9 8 0,1-4 0,-1 1 0,2 3 0,31-47 0,20-19 0,13-24 0,12-19 0,-3 4 0,1-2 0,-9 9 0,1-2 0,8-6 0,5-4 0,-2 9 0,-4 12 0,-2 5 0,7-11 0,-5 15 0,-4 64 0,-37 0 0,-13 11 0,2-5 0,10-8 0,-2 0 0,-8 6 0,-4 4 0,11-16 0,14-25 0,35-37 0,25-33 0,-5 4 0,-8 15 0,0-2-732,-5 2 0,7-6 0,-1 2 0,-9 8 732,-5 5 0,-8 13 0,-9 26 0,-13 13 0,-27 25 0,-16 18 0,4-8 0,15-19 0,0 0 0,-14 17 0,-5 7 0,13-20 0,19-30 0,36-43 0,24-29 0,-20 22 0,6-6 0,3-2 0,0 0 0,-4 5-674,12-10 0,-2 5 0,2-2 674,-3-1 0,5-6 0,-5 9 0,-16 27 2118,-13 39-2118,-32 12 0,-11 7 0,-7 13 0,-4 1 0,2-2 0,-1-1 0,1 1 0,3-7 0,6-11 0,48-59 0,12-17 0,-2-8 0,-4 8 0,7-7 0,-5 7 0,12-8 1416,-15 17 0,-1 5-1416,5 7 0,-3 35 0,-20 6 0,-10 17 0,-4 5 0,-2 12 0,0-7 0,36-70 0,-6-21 0,-2 5 0,7-2 0,5 10 0,6 1 0,-3 7 0,25 3-1696,-9-5 0,-8 15 1696,-28 64-23,-27-15 23,-8 21 0,-6-22 0,-9 24 0,35-49 0,11 2 3381,38-55-3381,-16 17 0,-1 0 0,14-8 34,3 8-6870,-37 17-2995,-7-17 9140,-6 8 1,-7-9-1,0 12 1</inkml:trace>
  <inkml:trace contextRef="#ctx0" brushRef="#br0" timeOffset="-185108.73">23179 6155 1110,'-32'0'5757,"10"0"-5809,-5 0 3560,-1 0-1869,10 0 520,-10 0 2952,1 0-3402,5 0 270,-17 0-1979,-5 11 0,4-9 2269,-7 9-2269,18-11 3392,-13 0-3392,18 5 0,-4 1 0,14 1 0,12 3 0,-5 9 0,7 32 0,0 16 0,0 4 0,0-9 0,0-19 0,0 3 0,0 0 0,0 5 0,0-4 0,0 10 0,0-5 0,0-10 0,0 0 0,0 30 0,0 0-1696,0-28 0,0-4 1696,0-1 0,0-3 0,0 11 0,0-7 0,0-1 0,0 3 0,3 3 0,1 2 0,-3 16 0,0 0 0,3-15 0,-1-3 0,-3 29 0,0-13 0,0-2 0,0-1 0,0-2 0,0-5 3392,0-24-3392,0-14 0,4 4 0,4 2 0,-3 7 0,3 15 0,-8-5 0,0 1 0,3-22 0,9-4 0,9-6-3392,0-4 3392,3 4 0,14-5 0,1 0 0,15-2 0,-7-4 0,-3-3 0,0-1 0,16-4 0,-14 3 0,8 2 0,5 4 0,7 1 0,-4 0 1351,2-2 1,1 0-1352,-9 1 0,6 0 0,-1 0 0,-8 0 0,2-3 0,-4 0 0,8-2 0,1 1 0,1 2 0,-1 2 0,-12 0 0,0 1 0,4 0 0,3 2-1582,9 2 0,-3 0 1582,5 0 0,-7 1 0,7-2 48,-13-3 1,2-2 0,-5 1-49,-7 2 0,0 0 0,11-3 0,5 0 0,-9 2 0,10 1 0,-7 0 0,2 1 0,-14 0 0,2 0 0,20-1 0,-1 0 0,2 1 0,-10 2 3237,-29 0-3237,-6 0 470,23 0-470,-12 0 0,35 0 0,-26 0 0,9 0 0,17 0 0,-29 0 0,21 0 0,-32 0 0,39 0 0,-30 0 0,30 0 0,4 0-3392,-19 0 3392,23 0 0,-34 0 0,-13 0 0,46-6 0,-28 3 0,30-3 0,-37 1 0,-7 4 0,7-2 0,-10 3 3392,1 0-3392,4 0 0,-8 0 0,9 0 0,-13 0 0,9 0 0,5 0 0,8 0 0,11 0 0,-13 0 0,0 0 0,-11 0 0,29 0 0,-24 0 0,8 0 0,3 0 0,6 0 0,11 0 0,-20 0 0,-2 0 0,-2 0 0,17 0 0,-1 0 0,-17 0 0,36 0 0,-48 0 0,11 0 0,-1 0 0,-4-2 0,7-4 0,-11-3-3392,4 0 3392,-3 3 0,-11 1 0,-3 2 0,-1-5 0,-4-1 0,0-3 0,0-2 3392,0-4-3392,-3-7 0,9-10 0,-7 4 0,12-2 0,-7-3 0,4-9 0,-3 0 0,2-18 0,-9 24 0,1-32 0,-3 11-1696,-4 17 0,1 0 1696,6-24-421,-7 25 1,1 1 420,2-6 0,-3-9 0,0 24 0,0-4 0,0 10 0,0-43 0,0 34 1487,0-19 1,0-1-1488,0 12 629,-2 3 0,-3-1-629,-8 3 0,-11-23 0,2 26 0,6-16 0,9 38 0,-8-19 0,12 20 0,-12-20 0,15 21 0,0-5 0,0 7 0,0-10 0,0 5 0,0-11 0,0 3 0,-7 0 0,-2 4 0,-11 8 0,-33 10 0,-19 0 0,14 2 0,-1 1 0,15 1 0,0 1 0,-23 1 0,2 0 0,6 3 0,5-3 0,-2-2 0,7-3 0,1 0 0,4 1 0,0 1 0,-2-3 0,1 0 0,-29 0 0,26 0 0,-3 0 0,3 0 0,-1 0 0,-16-5 0,3 0 0,-6-1 0,3-7 0,19 7 0,1 1 0,-17 1 0,13-1 0,-2 2 0,-16 0 0,11-3 0,3 0 0,-14-5 0,2 2 0,0 0 0,12 0 0,-2-1-1696,10 2 0,-1 0 1696,-12-2 0,0 0-1135,11 3 1,4 2 1134,-19-3 0,25 5 0,-6 1 0,-16 0 0,-8 1 0,1 0 0,16-1 0,1 0 0,-3 1 0,-5 0 0,-4 1 0,1 0 0,8 1-115,0 1 1,6 1 114,-4-3 0,3 1 2155,-23 9-2155,4-9 0,-6 0 0,1 4 0,-1 0 0,15-4 0,-1-1 0,3 0 1611,-10 3 1,6-1-1612,19-2 0,-3 0 0,-20 6 0,-12 3 0,5 0 0,-1-3 0,0 1-1075,0 3 1,-4 1 0,8-2 1074,15-4 0,10-1-1926,1 1 1926,0 1-98,-24 0 98,21 0-1485,-24 0 1485,30-6 1392,-17 0-1392,19 0 2174,-14 0-2174,-1 5 144,-2-4-144,4 4 3322,3-5-3322,6 0 212,7 0-212,3 8-7106,22 14 7106,1-1 0,-2 1 0,-7-14 0</inkml:trace>
  <inkml:trace contextRef="#ctx0" brushRef="#br0" timeOffset="-173766.73">22537 2688 3073,'24'-13'4137,"-6"5"-719,5 11 1239,-14 6-2049,-2 8 5935,-7 27-8543,0-2-2354,-7 23 2354,-2-20 1107,-11 2-1107,0-9 0,2-4 0,0 1 0,-9 20 0,9-17 0,1 5 0,5 8 0,1 5 0,2-6 0,-2 19 0,6 8 0,14-10 0,40-47 0,-6-9 0,3-3 0,-7-4 0,2-5 1696,26-5 0,2-7-5339,-19-3 0,-3-3-1273,-1-1 1,-6-3 4899,0-23 0,-58 15 0,-15 5 0</inkml:trace>
  <inkml:trace contextRef="#ctx0" brushRef="#br0" timeOffset="-173233.73">22261 2832 9961,'60'4'0,"1"-1"0,-1 0 0,1 0 0,-1 1 0,0-1 0,0 1 0</inkml:trace>
  <inkml:trace contextRef="#ctx0" brushRef="#br0" timeOffset="-172868.73">22164 3174 8522,'63'-12'0,"1"1"0,-1-1 0,1 1 0,-1 0 0,1-1 0,-1 1 0,9-2 0,0 0 0,0 0 0,0 0 0,0 0 0</inkml:trace>
  <inkml:trace contextRef="#ctx0" brushRef="#br0" timeOffset="-172052.73">22367 3180 10231,'7'9'9830,"45"-1"-1310,15-8-8520,-28 0 0,2 0 0,19 0 0,-3 0 0,-9 0 0,2 0 0,-2 0 0,-16 0 0,14 0 0,-31-2-2699,-1-2-4047,-25-1 540,-6-4 6206,-12 0 0,-3 3 0,-1 1 0</inkml:trace>
  <inkml:trace contextRef="#ctx0" brushRef="#br0" timeOffset="-171042.73">23252 3076 9512,'4'57'9830,"0"-4"-591,-4-8-9239,-3-6 0,-1 8 0,3 0 0,0 5 0,1 1-1418,-1 9 1,-1 1 0,1-1 1417,1-5 0,1-2 0,-1-1 0,2 15 0,0-7-1209,-2 4 1209,-11-5 0,-2-5 0,-4-21 0,-2-1 0,-8 9 0,-8 9 0,14-29 0,-21-24 0,-4-9 0,9 0 1184,-10-8 0,5-6-1184,21-21 1546,14-1 1,8-3-1547,12 4 0,5 0 0,-5-3 0,5 3 0,7 15 0,4 3-4916,3 1 1,1 1 4816,-4-3 0,0 0 0,7-5 0,-2 0 0,-9 4 0,0 0 0</inkml:trace>
  <inkml:trace contextRef="#ctx0" brushRef="#br0" timeOffset="-170536.73">23796 3510 7713,'-41'10'0,"1"1"0,-17 2 0</inkml:trace>
  <inkml:trace contextRef="#ctx0" brushRef="#br0" timeOffset="-169807.73">24519 3093 8072,'62'13'1228,"0"-1"1,1 1 0,-1 0 0,0 0-1,10-3 1,3-2 0,-12 3 0,-24 8 8601,-35 41-8981,0-28-849,4 10 0,1-16 0,-1 2 0,0-6 0,14 14 0,-10-19 0,14 2 0,-9-14 0,0-5 0,3 0 0,-1 0 0,27-20 0,-15 7 0,15-17 0,-30-1-3778,-8 8-630,-4-10-5423,-15 2 9635,-6 14 0,-15-2 1,-5 16-1</inkml:trace>
  <inkml:trace contextRef="#ctx0" brushRef="#br0" timeOffset="-169223.73">24503 3516 7443,'57'-38'614,"0"0"0,1 1 1,-1-1-1,0 1 0,1-1 1,-1 1-1,0-1 1,1 1-1,2-3 0,4-3 1,1 0-1,-1 0 0,-5 2 1,-7 5-1,-10 4 1,-12 8 9215,-2-11-8352,11-17-6785,-66 62 5307,-12-6 0,7 12 0,-2 3 0,-25-1 0</inkml:trace>
  <inkml:trace contextRef="#ctx0" brushRef="#br0" timeOffset="-168276.73">25810 3023 12390,'19'0'9830,"6"0"-3469,9 0-6361,2 8 0,-11-6 0,-1 6 0,-5-8-3392,9 0 3392,-1 0 0,4 0 0,-6 5 0,17-4 0,16 4 0,-20-4 0,2-2 0,10 1 0,0 0 0,-10 0 0,-2 0 0,30 0 3392,-26 0-13223,-78 0 8996,-9 0 0,4 0 0,-2 0 0,-31 0 0</inkml:trace>
  <inkml:trace contextRef="#ctx0" brushRef="#br0" timeOffset="-167824.73">25696 3377 6903,'64'7'0,"-1"0"0,1 0 0,-1 1 0,1-1 0,-1 0 0,-2 0 0,-1-1 0,0 0 0,0 1 0,1-1 0</inkml:trace>
  <inkml:trace contextRef="#ctx0" brushRef="#br0" timeOffset="-166700.73">25948 3342 6864,'20'-8'9830,"12"6"0,27 0-9136,-22 4 0,2 2-530,-1-1 1,3 0-165,9 0 0,4-1 0,-7-1 0,14-1 0,-1-1 0,-9 2 112,-31 4-112,-18-4 56,-36 4-56,-37-5 0,25 0 0,-1 0 0,-7 0 0,0 0 0,5 0 0,1 0 0,-5 3 0,0 2-184,-3 3 1,2 1 183,11 0 0,1 2 0,2 1 0,3 1 0,-8 4 0,0 0 0,-6-2 0,15-6 0,11-4 0,71-5 0,21 0 0,-13 0 0,1 0-623,-15 0 1,-4 0 622,26 0 470,-7 0-470,-22 0 0,17 0-1979,-21 0-3238,-4 0-270,-5 0 5487,2-7 0,-4 2 0,10-6 0</inkml:trace>
  <inkml:trace contextRef="#ctx0" brushRef="#br0" timeOffset="-165310.73">27118 3064 7173,'-58'1'1966,"0"0"0,0 0 0,-2 0 0,0 0 0,12 0 7864,-1-1-8082,-16 0-1748,20 5 0,13-4 0,9 27 0,6-6 0,4 33 0,6-12 0,7 1 0,0-11 0,0 1 0,25 22 0,-11-12 0,20 0 0,-18-26 0,0-9 0,-3-1 0,2-1 0,-6-7 0,7-5 0,-4-4 0,8-8 0,1-1 0,25-20 0,-2-2 0,2 0 0,-8-3 0,-21 21 0,-4-4 0,-6 12 0,-7 0 0,0 8 0,0-8 0,0 7 0,0-4 0,0 3 0,0-1 0,0 0 0,0-7 0,4-28 0,-3 16 0,2-5 0,-3 38-3392,0 41 3392,0 25-757,0-21 1,0 7 0,0-4 756,0-7 0,0 0 0,0 21 0,0-8 0,4-25 0,8-9 0,41 6 2269,-9-21-2269,-4-3 0,1-4 0,17-13 0,-7 2 3392,-5-11-3392,-6 2 0,-9-4 0,-7-2 0,-20-23 0,-13 17 0,-7-18 0</inkml:trace>
  <inkml:trace contextRef="#ctx0" brushRef="#br0" timeOffset="-156344.73">25079 3863 4948,'-23'10'9830,"12"49"0,0-27-7780,16 35-1453,3-34-597,-4 34 0,0-10 0,-4-15 0,0-1 315,0 11-315,1-1 0,-2 5-1191,-9-9 1,-2 2 1190,0 20 0,-3-2 0,-2-23 0,0-4 0,0 3 0,3 2 0,8 6 0,3-1 0,-4 25 0,6-15 0,2-2 0,-1-9 0,0 15 0,0-26 0,0 14 0,4-23 0,22 8 0,-6-31 3392,23 0-3392,29-12 0,-21-3 0,-12 4 0,3-4 0,2-14 0,-4-3 0,-4 1-2699,-2-6 1,-10-1-1890,-31 5 4588,-14-8 0,-7 0 0,-20-2 0,9 8 0,-1-1 0</inkml:trace>
  <inkml:trace contextRef="#ctx0" brushRef="#br0" timeOffset="-155912.73">24405 4702 9152,'72'0'702,"1"0"0,-1 0 0,0-1 0,1 1 0,-1 0 0,0 0 1,1-1-1,3 1 0,4 1 0,1-1 0,-3 0 0,-8 0 0,-13-3 1,-16-1 8896,3-11-9599,-3 3 0,-14 4 0,-26 0-6051,-10 4-3780,-26-12 9602,-8-2 1,1 2 0,3 0 0</inkml:trace>
  <inkml:trace contextRef="#ctx0" brushRef="#br0" timeOffset="-155397.73">25696 4899 8342,'67'8'1004,"0"-1"1,-1 1-1,1-1 1,17 2-1,-3-2 1,-44-6-10836,-80-11 9412,-3-1 0,-25 8 0,14 3 0</inkml:trace>
  <inkml:trace contextRef="#ctx0" brushRef="#br0" timeOffset="-154964.73">25566 5154 0,'74'5'5,"0"-1"1,0 1-1,0-1 1,-20 5 0,6-10-1,0 0 1,0 1 0,0-1-1,0 0 1</inkml:trace>
  <inkml:trace contextRef="#ctx0" brushRef="#br0" timeOffset="-153883.73">26557 5200 7263,'8'10'9830,"-46"3"0,23-12-8172,10-4-1658,65-14 0,-23 10 0,2 0 0,13-5 0,-1 0 0,17 2 0,-9-4 0,5 3 0,-90 22 0,-28-1 0,0 0 0,-7 0-1696,-1-3 0,2-3 1696,-14-4 0,24 0 0,37 5 0,49-4 0,33 4-1135,-23-4 1,2-2 1134,-6-1 0,-3-1 2269,22-6-2269,-26 0 0,-21 0-9831,-38-9 8241,4 7 0,-16-17 0,36 7 0</inkml:trace>
  <inkml:trace contextRef="#ctx0" brushRef="#br0" timeOffset="-152725.73">27223 4309 8072,'-5'63'1638,"0"1"0,0 0 1,0 0-1,0 15 0,1-2 1,0-43 3276,-1-90 0,3-16-4066,2 58-849,0-29 0,0 93 0,0 26 0,0-5 0,0 2 0,0 1-434,0 0 434,0-27 0,0 1 0,0 0 0,0-2 0,0 7-1624,0-8 0,0-4 1624,0-18 0,-8 2 0,7-35 0,-7-10 0,8-22 290,0-10-290,0-18 0,0-4 0,0 28 0,0-4 0,2-9 0,1-12 0,1 2 0,-2 15 0,1-5 1696,3-9 0,-1 23-1696,-5 84 0,0 21-3392,0 10 3392,0-9 0,0 5-272,0 3 0,0-3 272,0-25 0,0 0 0,0 19 0,0 0 0,0 12 0,0-44 0,0-11 0,0-49 0,0-21 0,0 15 0,0-3 0,0-12 0,0-7 0,0 5 0,0 7 0,0 1 181,0-15 0,0-7 1,0 10-182,0-12 0,2 15 0,-4 20 0,-27 82-9831,14-21 8398,-15 28 1,23-50-1,7-6 1</inkml:trace>
  <inkml:trace contextRef="#ctx0" brushRef="#br0" timeOffset="-151297.73">28417 3145 1055,'8'26'4137,"0"0"381,-3-5 1779,-1-4-1194,-4-8-1056,0-4-2946,0-5-1101,3 0 2192,2 0-2192,3 0 131,0 0-131,18-20 0,16-11 0,-11 7 0,3-2 0,7-4 0,0 2 0,15-4 0,12 26 0,-47 24 0,12 43 0,-27-19 0,5 19 0,-7-19 0,8 1 0,12 8 0,8 0 0,-5-22 0,2-2 0,6 18 0,4-6 0,3-23 0,-1-9 0,-2-5 0,30 3 0,-35-5 0,-1 0 0,-17-29-4498,-27-1-5036,-33-19 9049,5 30 0,-4 6 1,1 3-1,-2 3 1,-3 4-1,-1 1 1</inkml:trace>
  <inkml:trace contextRef="#ctx0" brushRef="#br0" timeOffset="-150832.73">28425 3608 7892,'65'-33'578,"0"-1"0,-1 1 0,1-1 0,0 1 1,-1-1-1,1 1 0,0 0 0,0-1 1,-1 1-1,7-4 0,7-3 0,3-2 1,-3 2-1,-8 4 0,-15 5 0,-18 7 1,-25 11 179,-65 14 0,-14 10 1,8-5-1</inkml:trace>
  <inkml:trace contextRef="#ctx0" brushRef="#br0" timeOffset="-149829.73">28368 3620 4801,'0'11'9830,"0"19"0,18-14-7235,-9 8-2114,17-18-481,-14-6 251,41-39-251,-21 16 0,1-2 0,3-6 0,1-2 396,6-5 1,1-5-397,-11 4 0,-1-3 0,-1 3 0,6-4 0,1 0 0,-3-3 0,2-3 0,-10 10 0,-10 7-9831,-48 19 7864,-19 24 1,9 3 0,0 1 0,-11 0 0</inkml:trace>
  <inkml:trace contextRef="#ctx0" brushRef="#br0" timeOffset="-148766.73">29619 3255 6183,'34'-19'3276,"1"0"1,7 2 0,-1 8 6553,15 22-8918,1-8 1,13-1 0,-9-3-913,-17 0 0,-1-2 0,16 1 0,7 0 0,-10 0 0,7 0 0,-15-2 0,-21 1 0,-65 7 0,-24 1 0,-11 2 0,0-1 0,4 1-1158,14 1 1158,13-9 0,18 5 0,-40-1 0,18-4 0,-28 4 0,37-7 0,-16-30 0,23 17 0,-16-23 0</inkml:trace>
  <inkml:trace contextRef="#ctx0" brushRef="#br0" timeOffset="-147840.73">29343 3573 7173,'75'-3'1966,"-1"0"0,1 0 0,-8 1 0,-2 0 0,-37 1 2949,-63-1 0,-23 1-4041,10 3 0,10 1-874,27-2 0,53 3 0,27-2 0,-17-5 0,6-2 0,3 0 0,10-2 0,0-1 0,-9 0 0,5-5 0,-5-1 0,14-2 0,-9 1 0,-15 1 0,-27 19 0,-25 8 0,-14 7 0,-21 1 0,-12-3 0,-15-13 0,-5-4 0,0 8 0,0-2 0,6-13 0,11-3 0,29 0 0,51 7 0,26 2 0,7-31 0,-24 13 0,-10-26 0</inkml:trace>
  <inkml:trace contextRef="#ctx0" brushRef="#br0" timeOffset="-146864.73">30634 2491 9512,'8'74'702,"0"0"0,0-1 0,0 1 0,0 0 0,0 0 0,0 0 1,-1 0-1,2 3 0,0 7 0,0 0 0,0-5 0,-2-9 0,-2-16 1,-2-20 8536,-3-16-9239,0-9 0,4-52 0,18-5 0,-2-9 0,15 14 0,-10 20 0,3-1 0,7-4 0,2 0 0,6-1-1696,-1-2 0,-1 3 1696,-10 12 0,4 0 0,-14 10 0,-1 3 0,21 42 0,-18-17 0,2 13 0,-2 3 0,-8 6 0,0 13 0,-11-16 0,-15-4 0,-6-13 3392,-16 1-3392,-7-7-3392,-9-1 3392,-4-3 0,5-4 0,-1-1 0,12-2 0,0 0 0,-6 1 0,2-2 0,-5-1 0,25-5 0,-6-10 0,17 0 0,-5-13 3392,8 5-3392,5-27-9831,-5-2 9140,7-13 1,0 10-1,0 12 1</inkml:trace>
  <inkml:trace contextRef="#ctx0" brushRef="#br0" timeOffset="-142062.73">29335 3822 8519,'0'7'8006,"0"3"-4148,0-9 3878,0 4-7584,3-5-152,9 13 38,9 19 0,1 4-38,5 8 0,-1 17 0,-4 6 0,-15-25 0,-4 0 117,1 9 0,-4 1-117,-4-7 0,-5 3 0,-7 18 0,-7 8 0,2-3 0,6-20 0,0-4 0,0 4 0,-5 19 0,0 4 0,4-7 0,2-7 0,6-9 0,8 3 0,-3-13 0,6-4 0,33-1 0,9-18 0,9-10 0,-4-11 0,4-6 0,-1-1 0,15-1 0,0 0 0,11-3 0,-12 1 0,-34 4-8006,-15-3 2879,-36 4 5127,-35-6 0,22 4 0,-13-7 0</inkml:trace>
  <inkml:trace contextRef="#ctx0" brushRef="#br0" timeOffset="-141572.73">29124 4517 9242,'68'-16'0,"0"0"0,0 0 0,0 0 0,0 0 0,0 0 0,-5 0 0,0 1 0,0-1 0,0 1 0,0-1 0</inkml:trace>
  <inkml:trace contextRef="#ctx0" brushRef="#br0" timeOffset="-140707.73">29010 4424 7803,'20'13'9830,"15"19"0,0-7-8712,2 4-1118,-10-18 0,-10-10 0,13 14 0,10-7 0,5-3 0,2 5 0,4-2 0,1-3 0,4-1 0,-2-1 0,3 0 0,-1-1 0,8-2 0,-4 0 0,1 0 0,-7 0 0,-15-10 0,-38 7 0,-29 10 0,-16 7 0,-18 1 0,1 5 0,0 1 0</inkml:trace>
  <inkml:trace contextRef="#ctx0" brushRef="#br0" timeOffset="-139868.73">30269 4864 9691,'69'-8'983,"1"-1"0,-1 1 0,0-1 0,1 1 0,-1-1 0,8-1 0,9-1 0,-7 1 0,-21 1 0,-35 3 611,-61-1-7171,-1-2 4514,-4 3 0,3 4 0,-11 2 1</inkml:trace>
  <inkml:trace contextRef="#ctx0" brushRef="#br0" timeOffset="-138903.73">30188 5229 7173,'71'7'1228,"-1"0"1,1 0 0,0 0 0,0 0-1,6 1 1,3 1 0,-16-2 0,-38-2 3686,-73-4 0,-36-2-4478,30 2 0,-4 0 0,-2 0 0,2 1-437,-12 0 0,1 0 0,0 0-1418,1 2 1,0-1 0,10 2 1417,14 1 0,8 0 0,3 0 860,16 4-860,16-8 0,28 1 0,36-2 0,14-1 0,-8 1 0,2-1 0,-1 0 0,4 0 0,-5 0 0,5 0 0,-3 0 0,-6 0 0,2 0 0,-6 0 0,-35 0 0,-40 0 0,-36-23 0,16 6 0,-14-19 0</inkml:trace>
  <inkml:trace contextRef="#ctx0" brushRef="#br0" timeOffset="-137634.73">31317 4517 6813,'18'45'4915,"0"-1"0,15 16-1639,-2-86 1,7-33 0,-2 3-2223,-1 4 0,1-2-1054,5-6 0,4-4 0,-3 4 0,2-2 0,-3 7 0,-8 12 0,-2 2-169,-3 4 1,-5 3 168,1-11 83,-12 16-83,-8 5 0,0 4 0,-4 37 0,-10 20 0,-6 14 0,3-3 0,-2 8 0,-1 3 0,0-1 0,-1 2 0,-2 2 0,1-1 0,1 0-54,0-3 0,0 1 0,2-2 0,1 0 54,0 12 0,3-2 0,4-10 0,7 13 0,1-11 0,2 0 0,8 13 0,-4-3 0,3-5 0,-10-33 470,-10-12-470,-40-14 0,-1-5 0,9 0 0,-3 0 0,-5 2 0,2 1 0,-26 6 0,27-1 0,5 2 0,19 5 0,79-3 0,13-15 0,-7-2 0,6-2 0,-11 1 0,2 0 0,-5 0 0,-9-2 0,0 1 0,25 1 0,-6 1 0,-13-3 0,-22 4-4947,-24-1 4947,-26-3 0,-20 1 0,6-7 0</inkml:trace>
  <inkml:trace contextRef="#ctx0" brushRef="#br0" timeOffset="-126479.73">24917 6775 7083,'8'-3'6296,"4"-15"-2248,-7 5-2699,2-6 8456,-7-2-9805,0-3 0,0-4 0,-7-2-3392,-2 2 3392,-7 10 0,0-6 0,-8 12 0,-5-7 0,-1 6 0,-1-4 0,10 6 0,-13-1 0,14 3 3392,-14-2-3392,2 2 0,9 6 0,-12-3-3392,15 6 3392,-1 0 0,-3 0 0,7 0 0,-6 0 0,-5 0 0,5 0 0,-15 0 3392,9 0-3392,-1 0 0,-12 0 0,2 22 0,-1 3-3392,-5-6 3392,-4 15 0,8 1 0,29-17 0,-30 24 0,27-18 0,-16 28 0,20-22 0,-3 11 3392,6-5-3392,0 19 0,2-15-3392,7 19 3392,0-39 0,0 15 0,0-16 0,7 4 0,6 1 0,0-15 0,6 15 3392,-10-17-3392,3 2 0,3 6 0,28 21 0,-9-2 0,-4-7 0,-2-1 0,-6-2 0,4-7 0,-2-2 0,-9-12 0,11 13 0,-20-10 0,26 11 0,-4-4 0,10-2 0,4-6 0,-27-5 0,8 0 0,-12 11 0,2-9 0,0 8 0,-2-10 0,-3 0 0,4 0 0,-3 0 0,21 0 0,-14 0 0,11 0 0,7-12 0,8-10 0,13-10 0,-10 7 0,-14 6 0,-22 11 0,9-4 0,-15 3 0,29-30 0,-23 26 0,14-27 0,-20 21 0,5-1 0,8-15 0,-2 20 0,2-11 0,-2 13 0,-11-1 0,8 2 0,-8 1 0,5-24 0,-2 7 0,-2-15 0,-1-3 0,-3 5 0,0-1 0,0 3 0,0 13 0,0-7 0,0 16 0,0-1 0,0 1 0,0 0 0,-7-3 0,-56-1-9831,4-7 5886,18 18 1,1 0 3944,-10-11 0,29 9 0,1 0 0</inkml:trace>
  <inkml:trace contextRef="#ctx0" brushRef="#br0" timeOffset="-92599.73">9559 6341 7263,'5'-4'2698,"-2"2"271,-3 2-811,4 0 2520,7-3-2969,-4 3 1979,4-6-2519,-11 6-180,0 5 271,-8 33-1260,-4 7 0,-9 21 0,-3-24 0,10-9 0,-11-3 0,10 1 0,-16 17 0,11-14 0,0 0 0,-8 13 0,7-6 0,1 3 0,4-7 0,3 0 0,0 2 0,0-1 0,-2-1 0,3-3 0,2 8 0,-4 7 0,-6 22 0,8-10 0,-2-23 0,0 2 0,8 5 0,2-1-3392,-9 19 3392,8-17 0,3 1-85,9 22 85,-2-17 0,7 15-2240,-4-26 2240,-3-7 0,2-5 0,-6-3 0,3 2 2240,-4 20-2240,0-17 85,0 15-85,-19-2 3392,15-18-3392,-21 40 0,23-42 0,-13 16 0,6-12 0,-10 2 0,1 5 0,24-13 0,30-15 0,15-7-1696,6-4 0,3-3 1696,11 3 0,3 0-282,-22 0 1,0 0 0,-6 2 281,21 2 0,-24-1 0,-3 2 0,-1 4 0,7-4 0,-4 4 0,1 1 0,11-5 1487,-16 1 0,0 1-1487,13-3 1262,0 0-1262,18 0 0,-1 0 0,-16 0-3392,-9 0 3392,-16 0 0,16 0 0,9 0 0,8 0-1135,2 0 1,1 0 1134,1 0 0,-3 0 0,-14 0 0,-3 0 0,21 0 0,-17 0 0,6 0 0,-3 0 852,2 0 1,0 0-853,0 0 0,3 0 0,-6 0-145,-4 0 0,-5 0 145,22 0 1484,-27 0 1,6 0-1485,16 0 0,10 0 0,-8 0 0,-18 0 0,2 0 0,11 0 0,12-1 0,-1 0 0,-13 0 0,20-2 0,-18 0 0,2 0 0,-7 2 0,1-1 0,22 1 0,4 0-465,-24 0 1,0 1-1,1 1 465,-2-1 0,1 0 0,-4 0 339,5-2 0,1 1-339,1 1 0,4 0 0,-5-1 0,-7 0 0,1 0 133,13 1 1,6 0-1,-2 0-133,8-3 0,-4 1 0,-9 0 0,4 0 0,-10 0 0,7 1 0,0-1 0,-10 1 0,-5 0 0,-2-1 0,15 2 0,7 0 0,-13 0 0,-4 0 796,-8 0 1,3 0-797,6 3 0,-1 0 0,-12 0 0,1 0 0,27 0 0,2 0 0,-19 3 0,-3-1 0,-6-5 0,-1 1 0,-1 4 0,0 0 0,20 2 0,-16-4 0,2 0 0,1 0 0,0-1 0,-1-1 0,-3-2 0,18 1 0,0 0 0,2 0 0,3 0-416,11 0 1,0 0 415,-17 0 0,-7-1 0,2 0 0,-9-2 0,1 0 0,20 1 0,1 0-348,-20-1 1,-2 1 347,5 2 0,-3 0 0,3 0 0,11 0 0,5 0 769,-9 0-769,2 0 0,-32 0 0,12 0 757,-4 0-757,-7 0 0,13 0 0,-21-5 0,9-2 0,-15-2 0,-6-4 0,-3-2 0,11-21 0,3-1 0,3-7 0,-2 7 0,-10 8 0,6-12 0,-9-15 0,1 11 0,-7-6 0,0 27 0,0-2 0,0-28 0,0 16 0,0-5 0,0-1 0,0-5 0,-3 6 0,-1 1 0,-5-6 0,-1-11 0,-4 24 0,12-22 0,-5 22 0,7-20 0,0 24 0,0-2 0,0-1 0,0-1 0,-1-5 0,2-4 0,6-23 0,-5 13 0,2-2 0,5 14 0,1 1 0,0-33 0,-1 36 0,0-1 0,-2-4 0,-1 1 0,7-8 0,-5-6 0,-5 39 0,-3 5 0,0-5 0,4 0 0,8-30 0,-6 15 0,9-17 0,-11 23 0,4 0 0,-3 5 0,-31 6 0,-13 7 0,-27 8 0,1 11 0,5-2 0,-2 0 0,19-2 0,-1 0 0,-20 2 0,-1-3 0,16-5 0,4-2 0,-21 1 0,10 0 0,-2 0 0,17 0 0,-2 0 0,-8 0 0,-6 0 0,5 0-482,5 3 0,1-1 482,-13 1 0,-4 1 0,4 0 0,-3 0 0,6-1 0,9 1 0,0-1 0,-20-1 0,-9 0 0,10-1-1537,17-1 1,4 0 1536,-3 0 0,0 0 0,7 0 0,0 0 0,-10 0 0,-2 0 0,5 2 0,-1 1 0,-9 0 0,1 1 0,13-1 0,2 0 0,-1 0 0,0-1 0,-10-1 0,-1-2 322,10 1 1,-1 0-323,-10 0 0,0 0 0,7 0 0,4 0 0,-22 0 1696,16 0 0,-1 0-1696,-16 0 0,12 0 0,-2 0 0,17 0 0,-1 0 0,-27 0 0,1 0 0,25 0 0,3 0-128,-12 0 0,0 0 128,-23 0 0,17 0 0,14 0 0,-4 0 0,-20-1 0,-3 0-1086,10 0 1,-2 1 1085,-8-1 0,-7-1-128,21 0 0,-6 0 1,-2-1-1,2 0 128,0 0 0,1 0 0,-1 0 0,0-1 0,-7 0 0,-1 0 0,0 1 0,4-1-230,-9 0 0,3 0 0,11 1 230,15 1 0,6 1 0,1 1 0,0 0 0,-10-2 0,1-1 0,-20-1 275,17 1 0,-2 1-275,16 0 0,-1 1 21,-18 1 1,1 0-22,-10 0 956,-7 0-956,48 0 0,-51 0 0,35 0 0,-18 0 0,0 0 0,13 0 0,-7 0 0,-2 0 0,-2 0 1466,-8 0-1466,30 5 613,14-4-613,-1 5 0,-17-6 0,-8 0 0,2 0 0,-23 0 0,7 0 0,15-2 0,1 1 0,-14 0 0,-2-4 0,32 5 0,1-3 0,0 3 0,11 0 0,0 0 0,0 0 0,-1 0 0,-6 0 0,1 0 0,-2 0 0,-3-3-3598,27-2 3598,49-15 0,17-4 0,-10 6 0,-1 1 0</inkml:trace>
  <inkml:trace contextRef="#ctx0" brushRef="#br0" timeOffset="-84732.73">18517 2937 7892,'9'0'9830,"-2"0"-2030,-7 15-4741,7 20-3059,-1 3 0,2 15 0,-6-16 0,0 5 0,-2 25 0,0 5 0,0-5 0,0 0 0,-5 5 0,-1-1 0,-1-11 0,-3-5 0,-3-19 0,0-1 0,1 14 0,0 3 0,-5-2 0,0 3 0,0 13 0,-1 3-1696,-2-1 0,-1 1 1696,4-6 0,1 0-1135,-1-4 1,0-1 1134,4-7 0,0 1-174,-6 10 1,-2 1 173,5-3 0,-1-1 0,-1-8 0,0 2 0,-5 15 0,-1 3 0,5-20 0,-1 1 0,1-1 909,-4 16 0,1-3-909,-2-2 0,-1-2 1498,4-7 1,0-5-1499,-9 14 0,6-17 0,-4 7 0,2-8 198,-14 14-198,7-11 0,0-1 0,-4 0 0,3-4 0,-1 1 0,-5 10 212,0-5 1,-3 4-213,1-2 0,0-1 0,0-2 0,0 1 0,-5 6 0,2-2 0,15-18 0,-3 2-706,-11 8 1,-10 10-1,-2 0 1,6-5 705,8-8 0,3-4 0,-4 3 0,-8 9 0,-7 5 0,2-1 0,8-8 0,3-6 0,5-5 0,6-8 0,-2 1 0,-13 13 0,-3 3 0,-1 3 0,-1 2 0,10-10 0,-1 1 0,3-1-254,-2 3 0,3-1 254,0-3 0,0-2 0,2-2 0,-1-1 0,-9 6 0,-4 2 0,13-8 0,-1 0 0,-2 1 0,-7 4 0,-1 1 0,-1 0 0,2-1 0,0 0 0,2-3 0,-8 5 0,1-2 0,-3 1 0,3-1-58,20-11 1,2 1 57,-10 7 0,1 2 101,10-7 1,1 0-102,1-1 0,1-1 0,-26 21 0,14-15 0,-2 0 0,14-8 0,-3 2 0,-20 15 0,-10 7 0,10-8 0,22-17 0,1-1 1061,-15 11 1,-8 4 0,-1-1-1062,3-7 0,-2-2 0,4-1 0,-9 5 0,0 1 0,1-1 0,-3 3 0,4-2 0,-1 5 0,6-3 88,17-10 1,2-2-89,-4 4 0,-2 1 225,-17 11 0,-1 3-225,11-1 0,-3 6-848,3-7 0,-7 5 0,-1 1 0,5-3 848,5-3 0,4-2 0,-6 0-381,-5 2 1,-5 1 0,-1-2-1,7-6 381,-4 0 0,2-5 0,5-6 0,-2 0 0,-2 2 0,-9 6 0,-2 2 0,5 0 0,-4 6 0,0 2 0,0-3 0,-6 1 0,10-2-145,13-4 0,8-3 145,-13 12 2285,11-17-2285,-1 1 1045,-2-4 1,-6 2-1046,-5 3 0,-2 2 0,-8 9 0,-2 2-649,1 3 0,3 0 649,19-10 0,3-1 0,5-1 0,-1-1 0,0-6 0,2-1 0,-12 9 468,-8 3-468,22-22 246,7 3-246,1-13 0,11 11 0,-12-11 1412,10 3-1412,-5-21 0,8-16 0,8-26 0,-1 2 0,2-3 0,5 17 0,-1 0 0,-4-5 0,1 8 0,9 17 0,-29 83 0,6-14 0,-2-1 0,1-2 0,4-7 0,-6 4 0,6-22 0,0 3 0,-5-7 0,5 4 0,0 10 0,2-3 0,7 4 0,0 0 0,0-12 0,10 4 0,44-21 0,14-10 0,-19 3 0,1-1 0,21-2 0,-2 0 0,2-2 0,-40 8 0,25-5 0,-13 4 0,10-4 0,-32 5 0,27-5 0,-24 6 0,21-5 0,-25 7 0,-7 0-9831,-22 15 8247,-4-11 1,-11 11-1,13-15 1</inkml:trace>
  <inkml:trace contextRef="#ctx0" brushRef="#br0" timeOffset="-79969.73">9299 9339 22644,'0'-9'5937,"-14"4"-5937,-19 2 0,1 3-4252,-11 8 4252,8 17 0,4 1 860,-8 13-860,-8-4 0,14-13 0,-9-3 0,21-8 0,1-10 0,4 9 3392,0 10-3392,-8 10 0,6 14 0,2 2 0,9-8 0,7 2 0,18 23-3392,8-11 3392,8 9 0,-2-33 0,-12-16 0,3-10 0,-5 3 0,6-8 0,3-21 0,-5-2 0,4-15 0,2-7 0,-1-2 0,1-1 0,-4 5 0,0 1 1696,0 1 0,-2 5-1696,-6 8 0,4-17 0,-13 11 0,-1-1 0,6-23 0,-9-13 0,-3 20 0,0 0 0,0 11 0,0 11 0,0 24 0,0-1 0,-7 0 0,-13-20 0,1 12 0,0-12 0,11 10 0,1-8 0,-2 2 0,0-3 0,2 6 0,7 6 0,-7 2 0,5 19 0,-20 44 0,19-4 0,-5 18 0,1 3 0,7 7 0,0-15 0,0 3 0,0-9 0,0 2-1131,3 2 0,2 4 1,-2-2 1130,-2 5 0,1 0 0,1-10 0,1 1 0,0-5-739,-3-7 1,1-6 738,3 19 0,3 9 0,0-32 0,0-4 0,0-2 0,-3-18-1709,-2-17-6335,-3-27 8044,-11-16 0,-2 4 0,-11 3 0</inkml:trace>
  <inkml:trace contextRef="#ctx0" brushRef="#br0" timeOffset="-79091.73">9380 9310 6993,'60'18'1966,"0"-1"0,0 0 0,-3 0 0,-1-2 0,-20-6 7864,-27-9-7902,17 39-1928,-3 9 0,-7-8 0,0 4 0,-3 0 0,-2 1 0,3 8 0,-1-1 0,6 20 0,0-16 0,3-5 0,2-20 0,8 19 0,5-43 0,-16-2 0,32-5 0,-29 0 0,11 0 0,-26-8-2429,-13-19-2968,-9 2 90,-19-14 4459,-23 14 0,2 11 0,-19 1 0</inkml:trace>
  <inkml:trace contextRef="#ctx0" brushRef="#br0" timeOffset="-78474.73">9535 10075 7173,'39'-58'614,"0"1"0,0-1 1,0 1-1,0-1 0,0 1 1,0-1-1,0 1 1,8-13-1,6-7 0,-1 1 1,-8 9-1,-16 16 0,-23 24 1,-53 35-1,-7 1 1</inkml:trace>
  <inkml:trace contextRef="#ctx0" brushRef="#br0" timeOffset="-77203.73">10574 9426 6000,'0'7'7016,"0"-2"2814,0-5-4699,7 5-4934,6 1-197,8 1 0,43-2 0,-19-5 0,-7 0 0,2 0 100,34 0-100,-14 0 0,3 0 153,-16 0 1,1 0-154,25 0 0,-6 0 0,-17 0-1080,-3-5 1080,-65-27 0,-4 11 0,-29-19 0</inkml:trace>
  <inkml:trace contextRef="#ctx0" brushRef="#br0" timeOffset="-76597.73">10696 9936 6543,'74'2'983,"-1"0"0,1 0 0,-1 0 0,1 0 0,-1 1 0,11 0 0,9 0 0,-7 0 0,-23 0 0,-38 0 8847,-28-2-9236,-35-6 1,-4-10-1,-25-12 1</inkml:trace>
  <inkml:trace contextRef="#ctx0" brushRef="#br0" timeOffset="-74087.73">12231 8836 3267,'23'0'5577,"-12"0"720,11 0-3419,-13 0 5391,11 0-7369,-3 0-571,-1 0-329,-8 5 1064,-4 1-1064,-4 11-3392,0 14 3392,0 8 0,-11 18 0,-7 5 0,-3 2 0,6-23 0,0 1 0,-11 22 0,2 3 0,8-12 0,4-5 0,-2 10 0,6-10 0,1-6 0,0-22 0,-9 1-9831,-20-23 10213,-7-5 0,-2 3 1,5-3-1</inkml:trace>
  <inkml:trace contextRef="#ctx0" brushRef="#br0" timeOffset="-73552.73">11760 9814 7533,'65'-20'578,"-1"-1"0,1 1 0,-1-1 0,1 1 1,0-1-1,-1 1 0,1-1 0,10-3 1,8-3-1,-2 1 0,-11 3 0,-21 6 1,-31 11-1,-72 20 0,12-2 0,0 0 1</inkml:trace>
  <inkml:trace contextRef="#ctx0" brushRef="#br0" timeOffset="-72653.73">11898 9936 6183,'53'37'983,"0"0"0,0 0 0,0 0 0,0 0 0,1 0 0,6 0 0,5 0 0,-3-2 0,-16-1 0,-23-2 3932,-39 8 0,-15-3-2177,-5 13-2738,-1-4-2126,7-18 0,-2-2 2126,-18 12 0,17-17 0,-1-1 157,-29 11-157,11-11 0,3-4 0,33-11 0,50-9 0,24-4 0,1-1 0,4-1 711,-14 3 1,1 0-1,-1-1-711,16-4 0,-3 2 474,-11 5 0,-1 1-474,-6 2 0,0-2 0,1-3 0,-3-1 0,4 0 0,-35-12 0,-11 9 1013,0-1-10844,-22-17 8465,-1 10 1,-18-11 0,5 16 0</inkml:trace>
  <inkml:trace contextRef="#ctx0" brushRef="#br0" timeOffset="-71857.73">13319 8818 8162,'-15'65'9830,"-2"-5"-4915,-12-22 0,-6 2-4536,2 1 1,-1 5-380,-3 12 0,-2 7 0,3-4-1405,1 1 0,3-1 1405,9-9 0,2 2 0,5-4 0,7-7 0,5 1 206,5 16 1,4 9 0,7-3-207,8-14 0,4-3 0,0 2-194,-5 10 1,-2 2-1,6-8 194,16-4 0,5-14 0,19-14 0,-24-14 1015,-1-10 1,-2-8-2365,-6-21-8482,5-31 2662,-38 6 6382,-15-9 0,-15 14 1,1-2-1</inkml:trace>
  <inkml:trace contextRef="#ctx0" brushRef="#br0" timeOffset="-71031.73">13360 8778 8882,'18'62'893,"0"1"1,1 0-1,-1-1 1,0 1 0,1-1-1,-1 1 1,6 16 0,1 8-1,-1-7 1,0-21 0,-3-33 8936,17-72-9791,4 4-39,-6 12 0,-8 21 0,32 42 0,-46 6 0,-5 7 0,12 1 0,-6 4 0,-27 17 0,-15-2 0,-4-19 0,-5-5 0,8-6 0,-6-6 0,-14-11 0,-9-5 0,10-7 0,8-6 0,-18-1 0,13-7 0,44-16-3418,10-33 0,1-9-6413,-5-7 9602,2 5 0,-5 6 1,-17 25-1,-10 22 1</inkml:trace>
  <inkml:trace contextRef="#ctx0" brushRef="#br0" timeOffset="-70353.73">14237 9565 7533,'68'3'474,"-1"-1"0,1 1 0,0-1 1,-1 1-1,12 4 0,2 2 1,-11-4-1,-29-14 0,-34-33 0,2 13 1</inkml:trace>
  <inkml:trace contextRef="#ctx0" brushRef="#br0" timeOffset="-69291.73">15910 9258 7263,'-53'45'893,"1"1"1,-1-1-1,1 0 1,-1 0 0,0 0-1,1 0 1,-12 9 0,-5 4-1,5-5 1,15-15 0,28-27 4021,42-44 0,19-19-4973,-9 8 0,-2 0 58,-11 8 0,-1-1 49,3-8 0,-1 2-49,-2-10 0,-3 10 0,-3 4 0,-11 12 391,0 4-391,-7 15 0,5 21 0,6 37 0,6-8 0,13 24 893,-2-29-893,-1-3 0,2 1 392,14 24-392,-9-14 0,1-1 0,14 11 0,-5-10 0,12-9 0,-16-17 0,14 6 0,-4-10 0,7-6 0,-14-4 0,-6-10 0,-27-7-4652,1-11-5179,-3-19 9050,2-1 1,-13-9 0,-4 9 0</inkml:trace>
  <inkml:trace contextRef="#ctx0" brushRef="#br0" timeOffset="-68159.73">15398 9339 6813,'41'7'9830,"-16"-2"0,-41 0-8776,-22 29 0,-7 11-1054,2-11 0,-1 2 0,0 13 0,3-1 0,10-17 0,7-6 0,17-10 0,-2 22 0,0 6 0,13-4 0,7 2 0,19 26 0,9-6 0,0-25 0,7-14 0,-20-11 0,19-1 0,-28-10 0,3 0-4916,8-23 1,0-8-2345,2-3 7260,1-7 0,-2-3 0,-8-6 0,-1-5 0</inkml:trace>
  <inkml:trace contextRef="#ctx0" brushRef="#br0" timeOffset="-67538.73">16154 8645 7263,'6'72'378,"1"1"0,-1-1 0,0 1 0,1 0 0,-1-1 0,1 1 0,-1-1 0,1 1 0,-1-1 0,0 1 0,1-1 0,-1 1 1,1 0-1,-1-1 0,2 5 0,0 5 0,2 2 0,-1 2 0,1-1 0,-1-3 0,-1-4 0,0-7 0,-2-7 0,-2-10 1,-2-12-1,-3-14 9452,-6-1-10634,10-73 1,5-26 0,-3 32 0,0-1 0,5-26 0,0 0 0</inkml:trace>
  <inkml:trace contextRef="#ctx0" brushRef="#br0" timeOffset="-65893.73">17307 9229 6723,'0'26'2879,"0"0"4496,4-25-3597,-4 4 1259,4-5-2248,-4 0-2789,-25 0 0,-14 0 0,-23 0 0,19 0 0,-1 0 0,-25 5 0,30 4 0,2 2 0,-8 6 0,13 13 0,1 4-3392,12-5 3392,-8 10 0,18-13-2269,-5-2 2269,12-5 0,-5-1 0,7-1 0,0 13 0,14 7 0,4 1 0,-2-2 0,3 2 0,3-9 0,-2-28 2269,-3 4-2269,7-5 0,18-18 0,-12-7 0,16-24 0,-27 10 0,-3-8 0,-1 3 0,0-4 0,0-3 0,1-11 0,0-3 0,-1 1 1016,-1 9 0,0 1 0,-1 1-1016,0-19 0,1-1 0,2 3 0,3-4 0,-2 7 0,-2 10 0,-1-1 0,2-10 0,1-8 0,-4 15 0,-2 0 0,-11 42 0,-8 61 0,-2 30 0,0-1 0,1 4 0,2-16 0,-1 2 0,1 5 0,0 5 0,0 6 0,2-1 0,3-5-1093,5-8 0,4-4 1,-1 3 1092,-3-3 0,-2 3 0,2-1 0,2-6 0,7 12 0,4-11 230,8-4-230,-11-29 0,-16-9 0,-43-52 0,12 8 0,4-1 0,0 1 0</inkml:trace>
  <inkml:trace contextRef="#ctx0" brushRef="#br0" timeOffset="-65172.73">17526 8454 7443,'12'69'468,"0"1"0,0-1 0,0 0 0,0 1 0,0-1 0,0 1 0,0-1 0,0 0 0,0 1 1,0-1-1,0 1 0,0 4 0,0 7 0,-1 2 0,1 1 0,-1-2 0,1-7 0,1-8 0,0-11 1,2-15-1,1-18 9362,31-23-9091,-10-10 0,4-3-739,8-2 0,-1-2 0,-7-2 0,-3-1 0,20-19 0,-19 8 0,-8 3 0,-6-1 0,-11-9 0,-21 17-3328,-2-14-1350,-7 14 4678,-9-11 0,-3-3 0,-4-1 0,1 1 0,1 0 0</inkml:trace>
  <inkml:trace contextRef="#ctx0" brushRef="#br0" timeOffset="-64242.73">17607 9033 6993,'-59'16'3276,"-1"0"1,4-1 0,24-5 6553,60-10-8866,24-7 0,9-1-964,-15 6 0,4 0-891,14-3 0,7-1 1,-8 2 890,-16 3 0,-4 2 401,24-1 0,-26 0-401,-47 0-2483,-11 0 2483,-52 0 0,28 0 0,1 0 0,-3 0 240,22-3 0,34 3 0,13-3 1</inkml:trace>
  <inkml:trace contextRef="#ctx0" brushRef="#br0" timeOffset="-61730.73">13888 11308 6453,'19'34'4915,"1"1"0,14 18 4915,-22-48-7362,-3-5-2468,-6 5 0,-3-21 0,0 6 0,-7-18 0,-2-28 0,0 14 0,4 3 0,3 0 0,5-7 0,2 1 0,10 11 0,6 12 0,19 6 0,-12 10 0,6 6 0,-18 0 0,0 0 0,-3 0 0,2 0 0,-2 0 0,25 0 0,-2 0 0,16 0 0,-15 6 0,-9-5 0,-4 12 0,0-11 0,5 11 0,0-7 0,-1 6 0,0-1 0,33 6 0,-24-9 0,20 2 0,-12-10 0,-22 0 0,29 0 0,-29 0 0,8 0 0,-6 0 0,17 0 0,5 0 0,11 0 0,-13 0 0,-3 0 0,-12 0 0,-5 0 0,-2 0 0,-3 0 0,16-5 0,13-2 0,-9-4 0,-9 2 0,-24 0 0,-7 1 0,0-4 0,0-15-1392,0-9 1392,-7-1 0,5 4 0,-5 13 0,7 18 0,21 27 0,-4 6 0,3 0 0,2 1 1392,8 13-1392,2 5 0,11-18 0,-19-15 0,10-7 0,8-3 0,-20-1 0,20-1 0,-22-5 0,11 0 0,-4 0-3392,30 0 3392,-12-5 0,4 1 0,8-4 0,-17-6 0,5 7 0,1-7 0,-8 11 0,18 0 0,-9 3 3392,4 0-3392,11 0 0,2 3 0,1-1 0,-27-1 0,0 0 0,36 3 0,-8 2 0,-35 0 0,29 6 0,-29 0 0,1-6 0,-1 9 0,-13-12 0,2 15 0,-12-3 0,-1 3 0,8 19 0,0 6 0,0 22 0,0-24 0,-1 0 0,-6 10 0,3-16 0,10 20-1035,-6-14 1,-5-2 1034,-18 3 0,-2-11 0,-33-54 0</inkml:trace>
  <inkml:trace contextRef="#ctx0" brushRef="#br0" timeOffset="-52741.73">6920 13311 4765,'28'48'9830,"-20"-31"0,20 22-6998,-28-39-2293,-7-10-284,5 2-255,-5-9 130,7 6-130,11-11 400,6-3-400,1-2 0,5 2 0,-7-2 0,5 2 0,-8-2 0,2 10 0,-14 19 0,10 21 0,-6-2-3392,7 9 3392,-4-13 0,0-2 0,0 7 0,-3-6 0,2-1 0,-3-10 0,4-5 3392,1 0-3392,-1 0 0,0 0 0,0-3 0,21-34 0,4-9 0,-4 15 0,1-19 0,0 13 0,3 60 0,-13 10 0,9 13 0,-14-11 0,-4-13 0,-6 0 0,3 1 0,-4 2 0,3-9 0,-1-5 0,5-5 0,5-12 0,-6-3 0,12-18 0,-8 4 0,13-26 0,2 14 0,4-11 0,-8 45 0,9 40 0,-15 32 0,5-7 0,-1-24 0,1-53 0,-1-2 0,7-29 0,-13 20 0,0-8 0,-6 17 0,-6 1-9831,-23-8 8742,-16-3 0,-13 6 1,-5 4-1</inkml:trace>
  <inkml:trace contextRef="#ctx0" brushRef="#br0" timeOffset="-44303.73">6984 11904 7173,'0'6'1439,"0"5"-899,0-10 2788,0 4-720,19-5-2158,-8 0 450,13 0-810,-16 0 629,-5 5-179,-3-3 1978,0 3 541,0 0 2158,0-4-5217,0-6 0,0-5 0,0 3 0,4 5 0,4 14 0,1 0 0,10 9 0,-13-6 0,9 1 0,-3 0 0,1-9 0,11 13 0,11-5 0,-11-6 0,14-1 0,-17-8 0,10-16 0,-8 5 0,4-14 0,4-16 0,-19 23 0,14-13 0,-15 41 0,-1-2 0,13 7 0,-10-10 0,4-5 0,-6 0 0,16 18 0,-15-14 0,14 14 0,-18-18 0,4 0 0,8-10 0,-2 5 0,9-9 0,-6 8 0,0 3-3392,-1 1 3392,-8 2 0,4 0 0,-7 0 0,2 0 0,-3-3 0,-3 0 0,2-5 3392,8-4-3392,0 2 0,16-1 0,-13 6 0,-2 7 0,-9 1 0,-7-4 0,0-6 0,-7-3 0,-2-1 0,-7 11 0,-1 0 0,-2 0 0,-20 6-3392,-19-5 3392,-2 4 0,-7-5 0,11 0 0,9 0 0,-1-3-2269,19 0 2269,2-3 2269,-1 3-2269,6 1 0,-27 2 0,-2 5 0,3 1 0,-2 1 0,29-2 3392,1-5-3392,-32 0 0,27 0 0,-20 5-1709,23-4 1709,18-1 0,-10-6 0,14-6 0</inkml:trace>
  <inkml:trace contextRef="#ctx0" brushRef="#br0" timeOffset="-41210.73">2550 13484 2780,'4'26'1529,"-3"-10"-1079,6 6 1259,-6-8 1316,2-7-2306,-3 6 3213,0-11 386,0 3 4596,0-5-8914,0-5 1205,15-20-1205,10-17 0,17-14 0,3 3 0,-12 21 0,-6 16 0,-3 13 0,-6 8 0,12 12 0,-12 0 0,9 10 0,4 8 0,3 2 0,-8-10 0,1 0 0,11 14 0,0-2 0,5-1 0,-11-18 0,-11-5-3392,3-1 3392,-12-8 0,4 0 0,-7-6 0,-1-3 0,-1-5 0,1-7 0,23-24 1696,-1 4 0,4-1-1696,2 3 0,2 1 0,-2-3 0,-2 5 0,12 3 0,-19 21 0,2 4 0,1 9 0,20 31 0,-25-8 0,13 22 0,-22-26 0,11 13 0,14 3 0,-5-8 0,13-1 0,-22-27 0,1-3 0,-9-14 0,12-33 0,-11 13 0,2-2 0,-1-1 0,1 1 0,0-1 0,-1 4 0,7-2 0,4 1 0,-10 17 0,2 2 0,-9 12 0,5 10 0,2 3 0,6 13 0,-4 2 0,-3 5 0,-2-1 0,3 1 0,22 17 0,-5 3 0,-5-30 0,-26-23 0,4-3 0,15-26 0,22-20 0,4-4 0,-1 1 0,1-1 0,-7 19 0,-30 46 0,1 6 0,-1 7 0,4 10 0,1 0 0,2-2 0,18 24 0,-28-51 0,2-6 0,9-24 0,-2 3 0,10-21 0,7-11 0,-11 24 0,25 7 0,-25 28 0,25 34 0,-25-20 0,7 7 0,-15-17 0,7-9 0,7-16 0,11-11 0,-11-7 0,-3 10 0,0 31 0,-15 4 0,10 13 0,-22-8 0,0 8 0,0-13 0,0 3 0,4-15 0,4 0 0,1 0 0,7-2 0,-7 1 0,2-2 0,8 3 0,7 0-7286,0-23 180,-17-3 7106,-26-26 0,-24 8 0,-9-2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8:09:45.513"/>
    </inkml:context>
    <inkml:brush xml:id="br0">
      <inkml:brushProperty name="width" value="0.09071" units="cm"/>
      <inkml:brushProperty name="height" value="0.09071" units="cm"/>
      <inkml:brushProperty name="color" value="#FF0000"/>
    </inkml:brush>
    <inkml:brush xml:id="br1">
      <inkml:brushProperty name="width" value="0.05292" units="cm"/>
      <inkml:brushProperty name="height" value="0.05292" units="cm"/>
      <inkml:brushProperty name="color" value="#FF0000"/>
    </inkml:brush>
  </inkml:definitions>
  <inkml:trace contextRef="#ctx0" brushRef="#br0">23780 3880 6903,'-16'0'4767,"-1"5"-6289,1 12 6469,0 5-570,7 2-689,2-10-1659,10-4-2029,2-9 0,3 5 0,0-6 3392,14-13-3392,3-13 0,2-3 0,23-15 0,4-4 0,3-1 0,-19 25 0,0 2-1063,7-5 1,0 3 1062,17 0 0,-25 15 0,17 3 0,-24 3 0,33 34 0,-31 5 0,-9-1 0,-1 2 0,2 17 0,-12 2 0,-9-13 0,-2 3 0,-2 1 0,1 11 1062,0-8 1,0-2-1063,0-3 0,0-2 0,0 7 0,0-2 0,8 15 0,1-20 0,3-4 0,7-19 0,-5-3 0,6-7 0,-4 3-2429,11-2-7402,-44-24 8780,9 8 1,-43-31 0,10 10 0</inkml:trace>
  <inkml:trace contextRef="#ctx0" brushRef="#br0" timeOffset="593">24754 3689 566,'8'-26'1529,"4"3"3171,19-8-3980,-10 17 1044,13-5-1045,-21 16 4152,2 3-3252,-2 0 2558,-4 0-2198,1 0 3328,-9 0-4677,3 0-630,-4 11 0,-7-1 0,-6 12 0,-24 19 0,-12 6 0,-2-3 0,-3 1-313,14-8 1,0 2-1,0-3 313,-18 10 0,5-7 0,23-16 0,-2 1 0,-18 11 0,-9 6 0,6-4 0,12-8 0,0 0 0,-16 9 0,-6 5 0,11-7-507,3-2 507,-10 6 887,23-15-887,-7 9-3207,15-11 3207,1 5 0,19-14 0,8-10 93,-21-41 0,15 22 0,-15-30 1</inkml:trace>
  <inkml:trace contextRef="#ctx0" brushRef="#br0" timeOffset="1272">25290 3892 7623,'0'15'6656,"0"6"-90,0 1-2338,0-1-720,0 3-3508,11-16 0,24 2 0,14-8 0,4-4 0,-14 2 0,1 0 0,10 0 0,6 0 0,-8 0 0,12 0 0,-12 0 0,-2 0 0,-7 0 0,-10-2-4947,-36-12-540,-13 3 5487,-14 0 0,-4 0 0,-6 4 0,-26 0 0</inkml:trace>
  <inkml:trace contextRef="#ctx0" brushRef="#br0" timeOffset="1722">25160 4390 9602,'25'0'9830,"3"5"-681,-10-4-9149,26 15 0,5-14 0,3-2 0,18 10 0,-11-8 0,12-3 0,-9 0 0,-18 4 0,-2 0 0,22-3 0,-2 1 0,4 4 0,0-5 0,-84 0 0,27 8 0,-83 1 0</inkml:trace>
  <inkml:trace contextRef="#ctx0" brushRef="#br0" timeOffset="7497">27036 3093 28581,'-16'5'0,"-7"14"0,5 19 0,-17 26 0,18-22 0,-3 3 0,-7 7 0,-6 3 0,-4 0 0,-4 3 0,2-2 0,-2 5 0,0-3-210,6-14 0,-1-1 0,6-8-9621,2-5 9230,32-47 1,10-7-1,14-12 1</inkml:trace>
  <inkml:trace contextRef="#ctx0" brushRef="#br0" timeOffset="7998">26094 4291 5071,'-23'12'4408,"5"-6"-609,2-1-1461,8 1 5872,8-5-4072,0 12-3988,0-6-150,33 2 467,18-4-467,18-5-1696,-6-4 0,-1 0 1696,8 2 0,-18-2 0,3 1-402,5 5 0,-5 3 402,5 5 0,-8-6 0,-6 2 0,-22 6-9831,-11-18 3561,-17 4 6270,-9-12 0,-15 8 0,-1 0 0</inkml:trace>
  <inkml:trace contextRef="#ctx0" brushRef="#br0" timeOffset="8525">25940 4957 6699,'-21'0'9830,"16"-3"0,10 0-9127,38 0-4044,-3 0 3341,20 3 220,7 6-220,-21 3 129,11 8-129,-28 4-57,-26 48 57,-35-11 0,-5-20 0,-13 8 0,-3-1 0,6-6 0,-4 0 0,0-4 0,-12 6 0,-6 3 0,15-9 729,13-6-729,2 4 378,20-13-378,19 5 69,22-14-69,23-6 0,16-4 0,-3 0 0,-5 2 0,1-1 1130,9-1 1,7 0 0,-5-3-6047,1-3 1,-10-3 2457,2-5 0,3-13 1,-56 3-1</inkml:trace>
  <inkml:trace contextRef="#ctx0" brushRef="#br0" timeOffset="9580">27711 3238 381,'39'7'4915,"1"1"0,-7 6-668,30 4 520,-60-7-1182,-21-11-3585,3 0 0,-17 0 1030,-32-11-1030,18-2 0,-8-3 0,4 1 0,2 5 0,0 0 674,-26-15 1,7 6-675,25 26 3392,25 8-3392,-7 32 0,4 10 0,16 15 0,-6-5 0,2 3 0,7-9 0,2-2-1089,-1-12 1,0 0 1088,0 13 0,0 3-181,1 11 1,-2 0 180,-5-11 0,-3 2-851,2-5 1,-1 4 0,-2-4 850,-4-1 0,-3-4 0,-1-1 0,1-5 0,-4 15 0,7-17 0,-2 8 0,1-7 0,-7 20 463,7-21 0,0 6 1,3-6-464,3 14 307,13-22-307,6 2 0,13-41 3392,1 0-3392,20-3 0,14-2 0,-21 3 0,3 0 0,9-2 0,-1 0 0,11 1 0,-16 0 0,-5 0 0,-16 0-6440,34-5 1133,-35 2 810,13-6 4497,-18-5 0,1 10 0,-1-4 0</inkml:trace>
  <inkml:trace contextRef="#ctx0" brushRef="#br0" timeOffset="12231">27605 3817 25432,'32'-51'1049,"0"0"1,-13 15 0,4 4-1050,20-3 0,5 9 0,11 11 0,7 5 0,-17 19 0,-10 11 0,-25 32 0,-15-2 0,-9 6 0,-10 5 0,-6 1 0,3-3 0,-3-2 0,-7-5 0,-10-2 0,-5-9 0,-10 1 0,-2-1 0,8-4 0,1 7 0,-1 0-600,-3-3 1,-12 5-1,4-2 1,16-11 599,6-4 0,-1 3 0,51-25 0,47-7 0,-18-1 0,3 0 0,3-2 0,2 1 0,6 9 0,-1 4 1199,-8 5 0,0 4-1199,14 6 0,0 2 0,-18-9 0,-2 0 0,28 14 0,-32-32 0,28 5 0,-7-9 0,18-10 0,-49-21 0,-8-5 0,8-9 0,-21 4 0,-1-1 0</inkml:trace>
  <inkml:trace contextRef="#ctx0" brushRef="#br0" timeOffset="12864">28766 3324 4710,'60'-3'9830,"-40"11"0,30 5-7251,-46 15-2066,-3 35-513,-5-18 0,-3 8 0,0-2-1421,-1 6 0,-4 4 1421,-3-1 0,-5 9 0,-1 0 0,1-11 0,-2-3 0,-1-2 140,2-4 1,-2 5 0,0 2 0,2-6-141,-4 11 0,3 2 0,7-10 0,0 7 0,1 0 0,2-9 0,-4 2 0,6-3 0,4 28 0,19-16 0,18-51 0,13-10 0,11 1 0,9-1 0,-4 0 0,6 1 0,0 0 2,-8-2 0,3-1 0,-10 0-2,5 1 0,-27-32 0,-9-6 0,-8 5 0,-12-11 0,0 0 0</inkml:trace>
  <inkml:trace contextRef="#ctx0" brushRef="#br0" timeOffset="13322">28271 4019 4012,'-9'19'9830,"23"-5"0,10 0-6978,27-9-2217,-1-7-635,5-5 0,4-2 168,-7 1 0,0-1-168,-3 0 0,3-1 0,-1 1 0,14-2 0,-1 1 0,-6 2 0,-1 1 0,7 2 0,-4 2 0,11 0 1086,-3-2-1086,-54 1-1889,-4-7-4498,-10 0-359,0-4 6746,-7-2 0,-5 4 0,-9 2 0</inkml:trace>
  <inkml:trace contextRef="#ctx0" brushRef="#br0" timeOffset="19329">30309 3678 5547,'-9'0'3148,"2"0"1259,0 0 5423,5 7-4857,-5 18-4973,-15 22-1529,1 7 0,-3 4 1529,2-15 0,-2 0 0,-7 21 0,1-1 171,12-23 0,-1 2-171,-8 11 0,-4 7 0,1-1-362,6-11 0,0-2 1,-2 4 361,0 0 0,-2 4 0,-1 0 0,1-3-241,-5 6 0,1-3 0,2-2 241,-4 11 0,2-5 0,0-15 0,5-5-1889,7 3-5958,13-47 3619,7-4-2136,4-16 6364,0-9 0,8-3 0,1-2 0</inkml:trace>
  <inkml:trace contextRef="#ctx0" brushRef="#br0" timeOffset="19699">29367 4540 2934,'-28'0'9830,"14"0"0,0 0-6605,14 0-2399,3 0-826,9 0 446,27 8-446,12 1 0,7-1 0,-2-2 0,4 0 0,10 0 0,8-1 0,-8-1 745,-12-3 0,-2-2-745,0 2 0,4 1 0,-11 0 0,7 5 0,2 4 0,-38 1 0,-9 0 0,-7-1 0</inkml:trace>
  <inkml:trace contextRef="#ctx0" brushRef="#br1" timeOffset="19874">30253 4650 24575,'8'0'0</inkml:trace>
  <inkml:trace contextRef="#ctx0" brushRef="#br0" timeOffset="19947">30261 4650 14377,'-9'-48'0,"1"4"0</inkml:trace>
  <inkml:trace contextRef="#ctx0" brushRef="#br0" timeOffset="20678">30845 4233 6094,'9'0'2248,"2"-10"-1798,-5 5 629,1-11-629,-7 9 180,0 2-1,0-1 91,0 3 9110,0-3-3379,0 3-6451,0 1 0,-7 25 0,-7 29 0,-7 26 0,-2 8 0,3-13 0,0-3 0,0 2 0,3-17 0,-2 11 0,-2 4 0,0 0 0,2-8 0,4-12 0,-1 0 0,2-6-1696,-7 15 0,0-6 1696,5-13 0,7-2 0,2-23-1529,7 4-4408,0-21-3894,18-34 9367,1-19 0,0 12 1,2-2-1,-3 6 1,1-1-1</inkml:trace>
  <inkml:trace contextRef="#ctx0" brushRef="#br0" timeOffset="21117">31479 4239 3790,'8'-42'9830,"-3"23"0,-2-7-6839,-3 34-2662,-5 39 0,-8 21-329,-2-16 0,-4 6 0,-1 2 0,1-1-7,4-3 0,1 0 0,-1 1 0,-1 3 7,-4 1 0,-2 5 0,-1 1 0,1-6 0,5-9-274,-1 3 1,3-6 273,-2 12 0,5-11 0,12-26 0,0-25-7016,0-33 2100,0-14 1,0-6 4563,2 3 1,0-1 0,-2-2 0,1 2 0,3-11 0</inkml:trace>
  <inkml:trace contextRef="#ctx0" brushRef="#br0" timeOffset="21520">31105 4749 7713,'-34'-39'9830,"11"8"-3380,15 31-2402,8 5-3508,0 4-540,0-2 0,8 6 0,4-11 0,9 8 0,50-9 0,-2 4 0,-15-4 0,9-1 0,-7-1 0,-11 1 0,-2 0 0,22 0 0,-7 0 0,-22 0 0,-7 0 0,3 0 0,-14-2 0,-3-4-3508,-11-3-1889,-1-5-4434,24-37 8888,-3 9 0,-1 6 0,1-1 0,13-15 0</inkml:trace>
  <inkml:trace contextRef="#ctx0" brushRef="#br0" timeOffset="22109">32202 4054 7443,'-21'-17'9830,"1"8"0,18 21-8352,37-6-1478,7-6 0,10-6 0,14-3 0,-8 4 0,-16 7 0,-1 3-1696,36-1 0,-14 11 1696,-48 31 0,-32 17-41,-14-23 0,-7 1 41,-4 0 0,-2 0-245,-3-1 1,1-2 244,5-7 0,3-4 0,-2-1 0,19-9 3109,43 2-3109,8-6 0,18 6 0,3 2 0,0 1 56,-11-1 0,-4 2-56,-4 16 0,-57 10 0,-12 4 0,11 9 371,-19-10 0,-9-3-371,11-14 0,2-7 0,-10 4 0,12-7 0,2-10-3392,8-34 3392,13-5-1439,8-15-3477,17 0 1,4 0 2948,0-2 1,1 2 0,2 2 0,1 12 0</inkml:trace>
  <inkml:trace contextRef="#ctx0" brushRef="#br0" timeOffset="23064">33241 3342 3876,'-70'0'9265,"40"0"206,-33 0-6503,67 0-911,16 0-2057,43 0 0,-12 0 0,23 5 228,-7 1-228,-7 1 0,2-2 716,-30 10-716,-38 22 0,-13 15 0,4-3 0,-2 9 0,-2 3 0,-1 1-677,0-5 1,-2 3-1,0 0 1,0 1-1,2-1 677,-3 10 0,2-1 0,0 1 0,1 4-137,2-3 0,-1 5 1,1 1-1,3-4 1,3-6 136,4 4 0,3-6 0,0 1 0,-2-8 0,-1 2 0,0 0 0,2-1 0,3 17 0,2-2 0,-2-15 0,-6-6 0,5 1 0,-8-9 0,-52-40 0,0-5 0,20 0 0,-2 0-9,-29 0 9,20-4 0,-1-2-211,12 0 0,0-1-2893,-12-3 1,4-1-4003,-11-9 7106,24 6 0,5 5 0,-2 3 0</inkml:trace>
  <inkml:trace contextRef="#ctx0" brushRef="#br0" timeOffset="24344">25713 6723 7533,'0'-4'2968,"0"2"6862,0 2-1580,3 0-8250,23 5 0,6-4 0,7 4 0,3 1 0,21 0-1696,4 8 0,0 2 1696,-30-7 0,-1 0 0,17 7 0,-2-1 0,-2-1 0,-11-5 0,0-2 0,4 1-1979,15 2-2788,-46-15-91,-7-1 631,-15-8 4227,-20-6 0,-9 9 0,-16-2 0</inkml:trace>
  <inkml:trace contextRef="#ctx0" brushRef="#br0" timeOffset="24756">25664 7273 7443,'-23'22'9830,"5"-4"-2840,26-13-2672,8 2-4318,42 15 0,-4-17 0,4-1 0,-6 4 0,1-1-1696,12-6 0,-5-2 1696,-3 6 0,-13 2 0,-16 4 0,-4 1 0,8-1-540,-13-4 540,-15-59 0,-4 20 0,-7-7 0,0-1 0</inkml:trace>
  <inkml:trace contextRef="#ctx0" brushRef="#br0" timeOffset="26096">27605 6045 6903,'12'0'8455,"-7"0"-5666,2 0 4496,4 0-4136,6 6-3149,5 31 0,-6-8 0,-29 29 0,-13 9 0,7-17 0,-3 4 0,0-3 0,-4 8 0,0 1 0,2-5 0,-3 12 0,0 2 0,5-4 0,-2 10 0,1 0 0,6-10 0,3 3 0,3-1 0,-3 1 0,-2 5 0,7-7 0,8-8 0,5-6 0,3-9 0,2-2 0,12 28 0,8-25 0,-5-10 0,-4-15 0,22-4 0,2-6 0,10-4 0,-3-5 0,7 0 0,6 0 0,0 0 0,-3-10-6746,-16-18-3085,8-25 9337,-26 16 1,-4-2 0,10-23 0,-10 2 0</inkml:trace>
  <inkml:trace contextRef="#ctx0" brushRef="#br0" timeOffset="26794">27280 6838 7173,'0'-21'8545,"0"6"-6303,0-6 2975,0 12-3567,-7 3-121,5 3 511,-20 1-2040,12 1 185,-14-2-185,15 1 0,2-4 0,48-7 0,26-1 0,-17 3 0,7 1 0,8-1 0,14-1 0,2 0 0,-12 3 0,3 1 0,-5 1-180,-5 0 0,2 0 0,-20 1-9651,-26 3 8495,-18-3 0,0 13 0,0 3 0</inkml:trace>
  <inkml:trace contextRef="#ctx0" brushRef="#br0" timeOffset="27555">29116 6595 5538,'29'-25'9830,"-4"19"0,7-3-6683,-16 15-3069,-13-1-78,-3 11 39,0 13-39,1 13 0,-2 5-212,-6 24 212,3-22 0,-5 7 0,-8-2 0,-6 9 0,-3 0 0,3-4 0,4-4 0,1-4 0,-1 5-341,-5 6 1,-3 6 0,2-1 0,4-8 340,5 4 0,5-9 0,0 7 0,11-12-1889,-8-53-7376,21-21 9265,-8-18 0,1-5 0,16-14 0,-13 25 0,1 0 0</inkml:trace>
  <inkml:trace contextRef="#ctx0" brushRef="#br0" timeOffset="28022">28580 7197 7173,'-41'0'4915,"71"0"0,23 0 0,13 1 0,9-2-4333,-8 0 1,6 0 0,-1-2-583,-1-1 0,0 0 0,-8-2-396,-8 0 1,-5-1 395,1-2 0,-7 1 257,-12 0-257,-4 2 131,-7 0-131,3 3 0,-7-2-90,13-6-4826,3-14 1,0-4 3309,13-7 1,-9 4 0,-1 2 0,-4 4 0</inkml:trace>
  <inkml:trace contextRef="#ctx0" brushRef="#br0" timeOffset="28863">30634 6462 8522,'8'0'9830,"1"-2"-3829,-5-2-2673,0-1-2428,-1-1-900,5-3 0,16-18 0,31-12 0,-15 1 0,10 5 0,3 18 0,-7 52 0,-9 17 0,3 7 0,-23-14 0,-4 7 0,-11-5-1133,-26 1 1,-11-4 1132,2 7 0,-4 3-73,3-8 1,-2 2 0,-4 2 72,0-1 0,-6 1 0,1 1 0,2-3 0,1 2 0,1-2 0,0-1 0,-5 1 0,-1-2 0,4-6 0,9-9 0,2-2 0,-10 10 0,2-1 0,-9 9 2203,86-20-2203,35-43-1038,-22 5 0,7-1 1,-4 4 1037,-6 7 0,-3 6 0,4 2 0,-2 9 0,-12 16 0,-1 2 0,4-13 0,-1-3 0,25 23 0,1-48 0,-3-28-3149,-3-16 3149,-33 17 0,-3-1 0,9-25 0,-29 6 0</inkml:trace>
  <inkml:trace contextRef="#ctx0" brushRef="#br0" timeOffset="35497">11979 5692 3121,'-16'0'9830,"7"0"-679,2-5-9151,57-40-690,-15 11 690,14 9 0,21-4 0,4 4 0,-13 7 539,-15 10 1,1 6-540,8 1 0,15 1 0,3 2 0,-6 2 0,-16 4-378,13 24 378,3-1 0,-4-11 0,-31-32 1869,1-2-1869,32-19 0,-25 19 1397,-3 1 0,-1 3-1397,-9 10 0,18 0 0,-25 0 0,10 0 1805,-13 0-1805,6 0 0,46-5 0,-15-9 0,-17 8 0,1-2 0,11-11 0,-7 13 0,7 21 0,-11 1 0,-7 17 0,-11-10 0,17-1 0,4-3 0,2-1 0,7-2 0,4-4 0,-14-11 0,-3-2 0,27 1 0,-26-2 0,1-1 0,30-11 0,-24 1 0,2-1 0,0 5 0,0 1 0,-5-2 0,0 2-1696,11 9 0,-1 3 1696,16-3-141,3-3 0,0-3 141,-4-6 0,-26 0 0,1-1 0,-4 0 0,-4 2 0,5-1 0,29-2 0,-15 18 0,-18 1 0,26 9 3252,-6-3-3252,-15-5 0,2 0-2970,29-1 2970,-29-3 0,-3 0 0,6-3 0,3-6 0,19-8 0,-31 3 0,0-2 0,35-8 0,-8-1 0,-26 13 0,10 3 0,-23 3 0,13 3 0,-9 13 3392,21-4-3392,-12 5 0,4-9 0,-21-5 0,22 0 0,9-9 0,8-3 0,4 5 0,1-1-180,0-4 1,-2 1 179,-14 4 0,-5 1 0,4 0 0,-26-6-180,-14-5-4498,-26-1-629,-20 1 360,2 5 4188,-26 6 1,14 9 0,-18 3 0</inkml:trace>
  <inkml:trace contextRef="#ctx0" brushRef="#br0" timeOffset="39338">14684 9976 6993,'0'26'540,"-8"29"-540,7-22 0,-7 21 0,1-33-90,5-1-450,-12 2 630,12 2 180,-12-3 539,12-2 91,-5-7-181,-1 0-269,7-6 809,-7 4-539,8-8-90,0 3 1528,0 0-1258,0-4 1169,0 10 359,0-10-988,0 4 5396,0-5-6836,0-5 0,8-22 0,1 7 0,25-41 0,-17 38 0,20-26 0,-27 38 0,5-1 0,8 37 0,10 38 0,-1-15 0,-14-9 0,-2-4 0,0-16 0,-3 4 0,10-9 0,-9-3 0,6-7 0,-8-7 0,3-25 0,6-11 0,8-16 0,-4 15 0,-2 12 0,44 62 0,-34-19 0,10 10 0,-1-2 0,-17-17 0,13-3 0,11-35 0,-6 12 0,16-14 0,3 24 0,8 33 0,-32-10 0,1 3 0,6 12 0,-4-1 0,0-8 0,10-29 0,-32-24 0,9-19 0,-4 21 0,-7 5 0,3 7 0,-8 9 0,11 36 0,-1 8 0,-1 5 0,-2-4 0,-14-36-3508,-2-1-6323,-24-22 9680,-14-13 0,-4-2 0,-4-2 1</inkml:trace>
  <inkml:trace contextRef="#ctx0" brushRef="#br0" timeOffset="41849">16852 10023 6723,'-7'23'720,"5"-3"539,-23 44-989,13-31 674,2 14 1,0 0-316,3-17 91,7 10 4137,0-27-2518,0-11-270,0-2-360,4-7 1169,15-20-5101,3 4 3573,29-27-1902,-1 11 552,1-3 0,-16 19 0,-2 3 0,-2 4 0,14-4 0,-15 50 0,-4 14 0,7 8 0,-1 0 0,-2-3 0,-9-11 0,5-22 3119,-12-27-3119,13-7 825,5-29-825,-3 13 0,1 0-3392,14-11 3392,-4 29 0,-2 12 0,-12 23 0,16 31 0,-22-25 0,-7-2 0,3-16 0,6-12 3392,15-14-3392,0-8 0,2-5 0,17-13 0,-12 1 0,-1 4 0,-6 17 0,17 33 0,-39 28 0,-1 4 0,33-7 0,-5 3 0,-3-72-9831,-12-9 2841,-27 27 6990,-9-12 0,-11 10 0,-1-2 0</inkml:trace>
  <inkml:trace contextRef="#ctx0" brushRef="#br0" timeOffset="44255">19776 10092 5824,'0'-6'2068,"0"0"-1438,0 8 1169,0 2-899,0 3-451,0-2 2879,0-5-2878,0 8 90,0-7 269,0 20 181,0-13 989,0 12 809,0-14-1708,0-1 3507,0-5-4227,0-5-360,0-1 0,29-32 0,-11 10 0,14-14 0,3-2 0,-4 5 0,-5 3 0,1 3 0,9 14 0,-12 10 0,2 16 0,-14 16 0,-3 3 0,10 24 0,-9 7 0,1-9 0,4 0 0,14 10 0,27-28 0,-8-44 0,8-21 0,-28 16 0,-8 13 0,-8 3 0,11 3 0,-12 0 0,19 26 0,-9 14 0,-3 2 0,8-2 0,-16-31-247,5-4 247,-7-5 0,4-7 0,22-42 0,-8 12 0,15-16 0,3 4 0,-12 28 0,28-4 0,-49 54 0,-3 7 0,1-10 247,2 5-247,2-9 0,7-2 0,-10-15 0,8-13 0,-2-17 0,31-16 0,-16 13 0,14 0 0,-29 41 0,4 5 0,-3 12 0,3-6 0,-8-5 0,0-13 0,43-47 0,-31 25 0,9-15 0,-3 6 0,-20 26 0,11 21 0,-18-2 0,8 5 0,-11-29 0,4-11 0,0-5 0,1 2 0,-2 1-1619,-3 3-8212,-11-8 9028,-6 2 0,-12-5 0,-3 5 0</inkml:trace>
  <inkml:trace contextRef="#ctx0" brushRef="#br0" timeOffset="52091">21782 9930 7803,'19'8'6206,"-5"1"-3508,13 1 7132,19 16-7786,-19-14-2044,22 16 0,-35-14 0,1 3 0,0 36 0,-5 2 0,1 13 0,4 1 0,5 1 0,4 0 0,0 3-848,-5-9 0,1 2 0,0-1 0,2-5 848,4-2 0,1-4 0,6-7 0,5-7 0,4-5 0,7-6 0,19-7 0,9-9 0,-3-1-387,-8 4 0,-2-1 0,1-4 387,10-4 0,2-5 0,-9-5-135,-7-3 0,-14-10-9696,-21-28 8376,-18 4 0,-49-19 0,-13 19 0</inkml:trace>
  <inkml:trace contextRef="#ctx0" brushRef="#br0" timeOffset="52725">21563 10428 7353,'29'24'9830,"-19"-14"0,16 3-8262,-23-22-1568,2-9 0,3-17 0,3-4 0,3-8 0,7-21 0,3-1 0,1 14 0,2-2 0,0 4 0,-7 25 0,16 35 0,4 12 0,6 26 0,-10-4 0,0 2 0,-9-14 0,0-3 0,18 5 0,-2-5 0,-3-13 0,-13-13-2429,-17-2-7402,1-2 9253,-11-1 0,0 1 0,0 2 0</inkml:trace>
  <inkml:trace contextRef="#ctx0" brushRef="#br0" timeOffset="53497">23918 9872 5853,'-25'-24'9830,"-13"12"-4915,27 47 0,5 21-4520,-7-6 0,-3 7 0,0 5 0,3-1-395,4 3 0,4 1 0,0 0 0,-2 0-295,-4 0 1,-2 1 0,0-2 0,2-7 294,0 17 0,1-17 0,-1-25 593,11-17-593,0-18 667,0-20-667,0-15 0,7-30 0,2 16 0,11-9 0,21 44 0,4 10 0,-4 6 0,8 16 0,-5 10 1405,-30 10-1405,-11 4 0,-6 0 0,-11-7 0,-18 17 0,0-32 0,-8-6 0,-7-3 0,-7-2 0,3-1 0,-5 4 0,-2-3-112,1-6 0,-4-2 0,11-2 112,0-6 0,-4-5 0,37 7 0,-1 0-990,16 1-3867,-5-1-630,10 0 876,13-2 4611,9-6 0,23 0 0,6-4 0</inkml:trace>
  <inkml:trace contextRef="#ctx0" brushRef="#br0" timeOffset="53887">24543 10590 7353,'31'16'9830,"6"-3"0,28-8-8262,-22-4-1568,29 4 0,-33-5-90,13 0-476,-15-18 1,0-5 0,28 0-1,-32-6 1,0 1 0</inkml:trace>
  <inkml:trace contextRef="#ctx0" brushRef="#br0" timeOffset="54547">25948 10283 7982,'-44'-3'3276,"1"0"1,-5-1 0,6 2 6553,11 10-8891,-38 12-2967,9 21 2028,26-20 0,1 1 0,3 1 0,1 5 232,-8 12 1,1 6-233,3 10 0,3 2 0,-3 0 0,7-1 0,13-5 0,16-11 0,67-22 0,-7-30-135,-14-3 1,-1-6 134,5-15 0,-4-6 0,-15 3 0,-3-3 0,5-9 757,-13 12 0,-5 0-757,-11-10 0,-7 11 0,0 17 0,15 49 0,-6 9 0,0 6 0,2-4 0,0 0 159,-1 5 0,-1 0-159,2 26 0,2-5 0,7-23 0,5-5-9831,13-2 413,14-25 9418,-27-28 0,-15-8 0,-10 11 0</inkml:trace>
  <inkml:trace contextRef="#ctx0" brushRef="#br0" timeOffset="55046">23357 11279 4586,'-45'20'6836,"1"5"1444,36-3-1444,26 9-6431,36-8 0,12-4-405,-24-7 0,5-1 0,4-4 0,11 0 0,5-1 0,-2-1 0,-9-2-1755,17-3 0,0-3 1755,-7 2 0,9 0 0,0-1 0,-8 0 0,-12 0 0,-6-1 0,6-1 111,2 2 1,6-1 0,4 0 0,-1 0-1,-4 0-111,1 1 0,-4 0 0,2 1 0,3-1 0,-3 1 0,4-1 0,3 1 0,-1-1 0,-4 1 0,-8 1-488,9-1 1,-7 1-1,-2 1 488,2-1 0,-2 0 0,-8 0 0,10 0 0,-8-13 0,-52 9 0,-15-8 0</inkml:trace>
  <inkml:trace contextRef="#ctx0" brushRef="#br0" timeOffset="55521">24413 11910 10501,'44'5'3276,"0"0"1,11 1 0,-2-2 4973,11-7-8250,-19 7 0,-5 5 0,-12 17 0,-14 11 0,-39 8 0,-14 2 0,15-18 0,-3-1 0,-18 15 0,-7 5 0,5-7 0,16-13 0,0-2 0,-19 13 0,5-2 0,24-6 0,35-23 0,44-17 0,-23 0 0,4-2 0,21-7 0,0 2-766,-21 9 1,-1 1 765,11 0 0,-1 2 0,17 4 0,-14 0 0,-1 0 0,13 0-35,1-20 1,-4-6-1,-14-1 1,-10-6-1,0 0 1</inkml:trace>
  <inkml:trace contextRef="#ctx0" brushRef="#br0" timeOffset="55944">26655 10978 4029,'47'33'9830,"-21"-20"-5942,30-15 0,7-9-3888,-24 2 0,0-4 671,21-10 0,1 2-671,-18 12 0,-4 4-1440,10 0-4586,-23 5 6026,-51 0 0,7 0 0,-24 0 0</inkml:trace>
  <inkml:trace contextRef="#ctx0" brushRef="#br0" timeOffset="56254">26777 11331 10501,'65'2'756,"1"-1"0,0 1 0,0 0 0,0-1 0,-1-6 0,3-2 1,-2-3-1,-9-3 0,-16-3 0,2-32 0,-12 1 0,0 0 1</inkml:trace>
  <inkml:trace contextRef="#ctx0" brushRef="#br0" timeOffset="56815">27914 9704 8162,'13'-33'9830,"25"8"0,32 32-9451,-17 1 1,-4 2-380,-7-2 0,10 16 0,-70 17 0,-34 18 0,-9 3 0,12-10-742,13-9 1,0-1 741,-2 0 0,-8 8 0,-3 3 0,3-5 0,9-11 0,2-9 0,10-6 0,11 2 0,39-14 0,18-13 0,10-2 0,-1 9 0,4 5 0,-3 0 0,4 0 0,-4 4 0,8 12 0,-12 8 0,-25 29 0,-34-4 0,-10 4 1483,-28-15-1483,14-27 0,-6-3 0,-18-1 0,-5-2 0,4 0 0,-1-1 0,-6-5 0,9-2-4588,25-1-1438,34-13 719,47-1 5307,3-11 0,1-1 0,4-2 0</inkml:trace>
  <inkml:trace contextRef="#ctx0" brushRef="#br0" timeOffset="57118">28539 10329 9871,'53'3'2457,"0"-1"1,0 0-1,12 3 1,0-3 1982,12-10 0,-8-9-14271,-7-19 4101,-15 9 5730,-47-20 0,0 15 0,0-6 0</inkml:trace>
  <inkml:trace contextRef="#ctx0" brushRef="#br0" timeOffset="57416">29424 9588 10501,'11'72'3276,"1"-1"1,-6-2 0,-5-3 848,-6-23 0,-4 0-5359,-6 25 0,-1 1 1234,8-15 0,1-1 374,-7 14 0,2 3-374,10-17 0,3 1 0,-2-5 0,-2-10 0,-1 0-3308,4 28 1,0-10-2000,0-40 900,0-2 4407,-11-15 0,-6 0 0,-12 0 0</inkml:trace>
  <inkml:trace contextRef="#ctx0" brushRef="#br0" timeOffset="57836">27654 11412 8162,'69'-15'702,"-1"0"0,1 0 0,0 0 0,0 1 0,0-1 0,-1 0 1,1 0-1,3-1 0,3 0 0,-1 0 0,-2 1 0,-3 0 0,-7 1 1,-8 2 2573,2-3 1,-9 2 0,1 1-3024,15 1 0,1 2 0,-8 2-253,-15 2 0,-2 1-312,17 3 0,-7 0 312,-20 1-208,-9 0-9623,-26 0 953,-12 0 8878,-23 8 0,-8 1 0,-4 9 0</inkml:trace>
  <inkml:trace contextRef="#ctx0" brushRef="#br0" timeOffset="58311">28344 11574 10051,'49'26'3276,"0"0"1,0 0 0,-50 30-377,21-11 0,7 7 0,-19-5-2900,-36-11 0,-22-4 0,0-2-1241,3 4 0,0-1 1,3-2 1240,-5 3 0,12-6 1059,25-11-1059,8-8 592,19-4-592,32-5 0,25-5 0,-11 0 0,5-1 0,-9 2 0,-1 0 911,0-2 1,-3 2-912,17 4 0,-7 13 0,-26-10-1349,9 10-8482,-26-13 9612,4-24 1,-6 1 0,5-23 0</inkml:trace>
  <inkml:trace contextRef="#ctx0" brushRef="#br0" timeOffset="58816">29562 10601 9691,'30'55'9830,"4"-11"-5300,6-47 0,3-10-4530,22 4-1887,-9-2 0,8-4 0,-6 2 1887,-14 4 0,-2 1 0,24-8 0,-2 0 1409,-7 4-1409,-12-2 699,-9 5-699,-8 1 0,-7 4-8455,-12-6 8455,-32-2 0,-2-1 0,-22-1 0</inkml:trace>
  <inkml:trace contextRef="#ctx0" brushRef="#br0" timeOffset="59198">29733 11250 9062,'72'-1'1228,"1"0"1,-1-1 0,0 1 0,1 0-1,8 1 1,2 0 0,-9-1 0,-20-4 8460,-12-8-9689,-24 5-8455,7-13-1260,-25 0 9715,0-1 0,0-5 0,0 6 0</inkml:trace>
  <inkml:trace contextRef="#ctx0" brushRef="#br0" timeOffset="60194">30659 10497 7803,'15'38'4915,"1"0"0,10 20 4915,13-55-9458,-6-34 1,4-21 0,-1-5-373,-7 8 0,0-5 0,0-1 0,0 1-486,2-1 0,1 1 0,0-1 0,-3 0 486,-3-1 0,-2-3 0,-1 5 0,-2 11 448,18-16-448,-19 53 0,-20 61 0,-11-3 0,-5 5 0,-2 0 0,-2 0 0,2-2 0,1-1 0,6-1 0,1 3 0,3-7 0,0 2 0,1-1 0,1 11 0,1 1-99,1-5 1,1 2-1,0-8 99,2 21 0,-3-27 0,-1 1 0,0 2 0,-1 1-1399,-7 1 0,1 1 1399,5-6 0,1-1 0,-10 25 0,15-49 0,0-5 1198,-14-1-1198,-1-7 0,-34 8 0,15-12 0,-31 12 0,18-8 0,-17 9 0,43-8-2269,27 0 2269,34-10 0,18-7-207,1 5 1,6 1-1,-3 0 207,12-3 0,1 0 0,-6 3 0,2 2 0,-7 0 710,-13 1 1,-3 0-711,4 0 0,-3 0 0,16 0 0,-22 0 2666,-30-3-2666,-2-8-9831,-11-4 9382,0-6 0,-14 9 0,-4 4 0</inkml:trace>
  <inkml:trace contextRef="#ctx0" brushRef="#br0" timeOffset="66912">13863 8726 3632,'20'20'3239,"-10"-9"-17,1 16-703,-11-16 4532,0-4-2373,0-2-2667,-11-5-752,-2 0-289,-12 0-970,-46 10 0,31-2 0,-28 19-3392,41 13 3392,-1 6 0,-2 11 0,1-16 0,6-9 0,14 14 0,1 13 0,1-7 0,3-12 0,-1-3 0,-4-9 3392,2 16-3392,7-3 0,0 8 0,8-10 0,2 4 0,-4 0 0,0 0 0,4-1 0,-1-1 0,-4 1 0,-2-3 0,-3 10 0,0-1 0,0 9 0,0-9 0,0 7 0,-8-13 0,8 0 0,-1 1-3392,-7 1 3392,8 0 0,0 0 0,0-2 0,0-13 0,-7 10 0,-2-6 0,0 3 0,2-2 0,7-4 3392,0 6-3392,0-15 0,0 17 0,0-15 0,0-4 0,0 8 0,-7-13 0,5 10 0,-13-8 0,25-4 0,3-5 0,13-7 0,6 0 0,39 0 0,-28-2 0,26-2 0,4 0 0,-34 1 0,0 1 0,26-2 0,2 0 0,-18 3 0,-4 0 0,-6 0 0,-2-1 0,37-7 0,-5 3 0,2 1 0,-23 1 0,0 1 0,5 0 0,4 0 0,-8 1 0,18 2 0,2-3 0,-33 0 0,11-3 0,3 3 0,9 0 0,4 3 0,0 0 0,-14 0 0,0 0 0,1 0 0,11 0 0,-6 0 0,10 0 0,-9 0 0,11 0-129,-2 0 1,-2 0 128,-9 0 0,7 0 0,3 0 0,-24 0 0,1 0 0,12 0 0,6 0 0,-7 0 0,21 0 0,-17 0 0,8 0 0,-8 0 0,14 6 0,-19-4 0,7-1 0,-11 2 0,-4 3 0,30 0 0,-17-6 257,15 0-257,-30 0 0,-1 0 0,27 0 0,-8 5 0,-14-4-3392,-1 4 3392,-3 0 0,7-3-196,-6 3 196,2-5-2203,15 0 2203,-3 0-537,16 0 537,-22 0 0,-3 0 1726,15 13-1726,-8-10 166,11 10-166,-18-13 0,-4 0 0,-8 0 0,8 0 381,-5 6 1,0 1-382,6-4 123,5 10 0,6 0-123,-9-12 0,-2 1 0,-3 7 0,0 0 0,3-8 0,-4-1 0,-3 5 0,16 0 0,-23-3 0,42 8 0,-42-9 3375,16 9-3375,-22-8 0,0 3 0,12 0 52,-9-4-52,22 4 0,-24-5 0,9 0 0,-11 0 0,6 0 0,5 0 0,23 0 0,-26 0 0,29 0 0,-4 0-690,-2 0 690,5 0 0,-2 0 0,-16 0-3164,33 0 3164,-29 0 0,9 0 0,18 0 462,-29 0-462,-1 0 0,2 0 0,7 0 0,3 0 0,8 0 0,-20 0 0,-1 0 0,17 0 3392,14 0-3392,-8 0-3392,-27 0 3392,35 0-1143,-37 0 1143,1 0 0,-8 0 0,25 0 0,-3 0 0,-9 0 0,1 0 0,14 0 0,-1 0 2826,2 0-2826,-13 0 0,1 0-842,-4 0 1,-1 0 841,3 0 0,-3 0 0,2 0 0,15 0 0,-10 0 0,10 0 0,-23 0 0,8-7 0,-2 5 0,17-6 0,-12 6 0,-17-2 0,-1-1 0,-6 1 0,18 2 0,-11 2 0,11-3 0,-15 0 0,19-8 0,-1 2 0,2 1 0,13-3 1696,-4 1 0,-2 2-1696,-11 4 0,20-5 0,-26 1 0,11 2 0,-25-3-900,4-4-8931,-17-28 8466,-7 3 0,0-20 0,0 17 0</inkml:trace>
  <inkml:trace contextRef="#ctx0" brushRef="#br0" timeOffset="69060">22562 10381 6004,'0'42'4047,"0"-15"-1708,0 4 5397,0-21 179,0-10-7375,0 0-540,0-5 0,0-40 0,0-2 0,0 3 0,0-2 0,0-17 0,0-5 0,-2 20 0,-1-7 0,0 3 0,-1 1 0,-1-2-145,-1-7 0,-1-6 1,0 8 144,4 15 0,-3 2 0,-14-20 0,0 3 0,5-2 0,-3 6 0,-2-3 0,7 3 0,3 1 0,4 8 0,1 1 0,-3-7 0,2 4 0,6 0 0,0 18 0,0 3 0,0-15 434,0-12-434,0 11 0,0-12 0,-7 43 0,-3-5 0,-31 24 0,-10 7 0,9-6 0,-1 0 0,-26 6 0,23-10 0,0-2 0,-8-3 0,-20 0 0,12 0 0,-9 0 0,0 0 0,-7 0 0,3 0 0,14 0 0,1 0 0,-7 0 0,5-1 0,-9-1 0,-5-1 0,0 1 0,5-1 0,9 1-107,-5-1 0,9 1 1,-5-1 106,6 0 0,-4 0 0,-2 0 0,1 0 0,4 0 0,-16 1 0,5-1 0,3 1 0,13-1 0,4 0 0,-6 0 0,-13 2 0,-8 1 0,-1-1 0,5-1 0,0-3 0,4-1 0,-2 1 0,6 3 0,-3 1 0,1-1 0,4 0 0,2-1 0,4-2 0,1 2-379,3 0 0,0 1 0,2 1 379,-8-1 0,3 1 0,8 1 0,1 0-3,-7 0 1,-2 0 2,-3 0 0,-3 0 0,-12 0 0,1 0-165,11 0 0,4 0 165,10 0 0,3 0 0,-24 0 0,12 1 0,-11-1 0,5-1 0,-2 1 0,-3-2 65,7 0 0,-8-1 0,1 0 0,8 0-65,0-1 0,6 0 0,-13-2 0,5 1 0,-4 3 6,0-1-6,3 0 0,-12-2 0,8 0 0,16-1 0,1 1 0,-16-1 0,-8 1 0,9-1 0,16 0 0,5 1 632,-24 1-632,26 1 0,-4 1 0,-20 2 0,1 0 0,-7 0 0,19 0 0,-7 0 0,9 0 0,-8 0-1249,3 0 0,-3 0 1249,13-1 0,-2 2-757,-22 5 1,-11 2 0,5 1 756,20-3 0,3 0 0,-4 1-14,0 1 1,-4 2-1,0 0 1,7-2 13,-11 3 0,6-1 0,8-1 0,3-1 0,6-2 0,2-1 0,-34 7 0,15-1 0,5-4 0,-8 3 0,12-8 54,-8 3-54,14-5 0,11 0 0,3 0 0,-39 0 2269,23 0-2269,-1 0 0,0 0 0,4-3 0,-11-3 0,24-5 0,0 1 0,-2 2 0,9 5 0,-9 3 0,13 0 3392,-9 0-3392,-4 0 0,7 0-4048,1-8-3418,16 12 7466,7 2 0,-8 26 0,-1 9 0</inkml:trace>
  <inkml:trace contextRef="#ctx0" brushRef="#br0" timeOffset="76761">10997 11771 6993,'0'11'3418,"0"6"-2518,0-9 2338,0 2-2519,0-10 1890,0 0 359,0 10-1619,0-7 5038,0 30-6387,0-22 0,7 14 0,2-20 0,11-18 0,8-8 0,-2-7 0,2-3 0,2 1 0,7-11 0,-5 11 0,13 1 0,-26 23 0,8 3 0,7 9-3392,30 31 3392,-18-18 0,10 19 0,-34-18 0,-11-16 0,12 22 0,-11-24 0,8 9 3392,-6-11-3392,44-34 0,-14 5 0,-11 6 0,3 0 0,4 0 0,-4 3 0,-4 2 0,35-14 0,-15 26 0,-6 10 0,12 19 0,-33 3 0,17 24 0,-14-24 0,4 13 0,-9-23 0,-10-4 0,3-6 0,0-3 0,14-25 0,3-8 0,2 4 0,1-5 0,-3 3 0,-12 16 0,1 7 0,-8 10 0,6 4 0,-4 6 0,7 5 0,35 3 0,-24-9 0,32-12 0,-43-12 0,5-7 0,-1 0 0,-9 7 0,5-1 0,-3 6-3238,1 1-3868,-7 2 7106,-11 2 0,-12 0 0,-7 0 0</inkml:trace>
  <inkml:trace contextRef="#ctx0" brushRef="#br0" timeOffset="78755">14213 11134 7892,'0'6'9535,"-8"5"-6117,7-10 3778,-7 4-6656,1-5-540,-9 0-3392,-2 0 3392,-9 0 0,6 0 0,-11 0 0,-1 0 0,3 0 0,10 8 0,6 24 0,7 15 0,10 16 0,8 11 0,-4-4 0,-8 2 0,2-1 0,7-1 0,4 3 0,2-13 0,9 1 0,-11-23 0,-2 0 0,7 23 1696,-7-17 0,-9 3-1696,-34 10 0,-10-1 0,21-13 0,-4-2 0,-13-4 0,-10 0 0,7-10 0,-5-8 0,-9-25 0,47-12-4858,-9-11-1258,8 0 6116,-10-29 0,11 12 0,1-18 0</inkml:trace>
  <inkml:trace contextRef="#ctx0" brushRef="#br0" timeOffset="79298">13717 11713 8792,'57'13'9830,"-15"2"-5532,-32-13-4298,-1 8 1409,7-9-1409,8 4 860,27-5-860,-6 0 0,25 0 0,-21 0 0,0 0 0,26-2 1696,-17-3 0,-1-1-1696,14-7 0,-5-4 0,4 0 0,-26 7 0,-3 2 0,-23 3 0,-58 3 0,-21 0 0,21-6 0,-22 4 0,1-1 0</inkml:trace>
  <inkml:trace contextRef="#ctx0" brushRef="#br0" timeOffset="80077">15163 10654 9152,'0'32'9830,"-7"-3"-231,-13 43-9599,-15-11 0,-3 4 0,14-10 0,0 2 0,0-10 0,-3 2 0,6-5 0,-3 25 0,12-24 0,1-1 0,-7 24 0,5-15 0,2 1 0,2 16 0,5-22 0,1-1 0,3 27 0,5-18 0,4 1 0,2-13 0,4-2 0,4 5 0,3-4 0,20 5 0,1-10 0,-1-20 0,0-5 0,-4 2 0,31 3-7556,-64-28-2275,-2-18 9657,-3-10 1,0-16 0,0 5 0</inkml:trace>
  <inkml:trace contextRef="#ctx0" brushRef="#br0" timeOffset="80642">15195 11429 3551,'-49'17'9174,"29"-9"-1876,-16 2-5769,36-10 3865,0 0-5394,7 0 383,24 0-383,7 2 0,7 1 626,10 0 0,1 1-2021,-7-1 1,-3 0-4452,22-3 5846,-57-35 0,-11 9 0,0-24 0</inkml:trace>
  <inkml:trace contextRef="#ctx0" brushRef="#br0" timeOffset="81460">15593 11001 8072,'-14'15'9830,"22"18"-4915,10 1 0,5 5-4491,3 15 1,0 3-425,8 9 0,-1-1 0,-13-12 0,-1-3 0,2-7 0,1-5 0,9 5 0,-1-7 0,6-12 0,-18-19 0,-3-41 0,-15 2 0,0-36 0,0 30 0,0 2 0,0-30 0,0 18 0,0 2 0,0-2 0,0-12 0,0 19 0,0-8-3392,3-15 3392,5 14 0,-2 3 0,1 29 0,29 11 0,29-10 0,13-3 0,-26 9 0,1 1 0,2-1 0,5-3 0,1-2 0,-1 2 0,-2 3 0,-1 0 0,-11 4 0,0-1 3392,19 0-3392,-61 7-2699,-15-1-2608,-2-1 5307,-48-1 0,24 8 0,-28-1 0</inkml:trace>
  <inkml:trace contextRef="#ctx0" brushRef="#br0" timeOffset="82038">16267 10978 9512,'56'5'3276,"-1"0"1,-11-4 0,-6 1 5962,-3 8-9239,-19-10 0,0 0 0,-7 5 0,-1 19 0,-16-5 0,-19 40 0,50-33 0,29 26 0,12-38 0,-21-3 0,-7 1 0,-24-3 0,-4 17 0,-19-5 0,-3 5 0,-21-8 0,-3-4 0,0-8-3392,3-1 3392,14-5 0,-2 0-720,2 0-9111,7 0 323,7 0 9508,8 0 0,3 11 0,-4 1 0</inkml:trace>
  <inkml:trace contextRef="#ctx0" brushRef="#br0" timeOffset="82542">15650 11904 6004,'-20'40'4915,"0"0"0,38 12 4915,12-63-8858,12-4 0,10-5 1,-4 2-973,-12 3 0,0-1 0,26-10 0,7-5 0,-11 5 0,3-1 0,2-1 0,-8 4 0,2 0 0,2-1 0,4 0-550,-7 2 1,4 0-1,2-1 1,0 0-1,-2 1 1,-5 2 549,2-1 0,-3 1 0,-3 2 0,0 0-1054,22-6 1,-1 0 0,-39 11-5063,-35 12 6116,-34-1 0,-9 15 0,-22 6 0</inkml:trace>
  <inkml:trace contextRef="#ctx0" brushRef="#br0" timeOffset="83231">16714 11748 9332,'31'49'9830,"28"-9"-411,7-37-9419,-21 8 0,-2 5 0,-3 6 0,-7 19 0,-33-15 0,-11 13 0,-13-2-3392,-3-2 3392,-16-10-625,17-16 625,-6-3 0,-14-12 0,20-3 0,-15-3 0,39 3 3082,11 4-3082,52 13 935,-23-1-935,19 7 0,-45-2 0,-9 7 0,-37 10 0,-7 2 0,22 0 0,-23 2 0,1-14-9831,24-39 4550,6-7 5281,3-12 0,2-5 0,6-15 0,0 17 0,0 1 0</inkml:trace>
  <inkml:trace contextRef="#ctx0" brushRef="#br0" timeOffset="83672">17234 10816 7713,'43'60'2457,"0"1"1,-14-21-1,0 2 1,-4 2 818,-2 11 1,-4 4 0,-1-5-2673,2-2 0,-1 4-604,-5 2 0,-1 10 0,-2 0 0,-4-12-2336,-7-10 0,-3-1 2336,2 9 0,-2 6 0,-6-2 418,-9-11 0,-5-2 0,-1-1-418,-1 3 0,-1-1 0,-1-4-355,-8 5 1,0-7-1,-14 7 1,46-111 0</inkml:trace>
  <inkml:trace contextRef="#ctx0" brushRef="#br0" timeOffset="84259">18135 11325 6453,'-20'-6'1709,"7"3"-3771,9 8 6739,20 18 5153,20 41-6181,-11-5-3649,-8-17 0,-4 2 0,-10-5 0,-3-1-1378,0 27 1378,1-14 0,-2 0 0,-6 13-103,6-22 0,0 0 103,-6 13 1073,7-13 0,0-1-7370,0-5-3534,0-8 9118,-7-65 0,-2-11 0,-7-6 0</inkml:trace>
  <inkml:trace contextRef="#ctx0" brushRef="#br0" timeOffset="84569">17802 11719 8252,'71'-19'0,"1"1"0,-1-1 0,0 1 0,0 0 0,0-1 0,-2 1 0,0-1 0,0 1 0,0 0 0,0-1 0</inkml:trace>
  <inkml:trace contextRef="#ctx0" brushRef="#br0" timeOffset="85635">19151 10995 8702,'-57'-19'9830,"-10"3"0,53 22-9611,-40 15-219,36-3 0,-24 15 0,21 19 0,8 4 0,6 12 0,14-12 0,2-18 0,8-4 0,2 5 0,3 4 0,5 2 0,1 2 0,-3 1 0,0-1 0,-1-6 0,-3 3 0,-13 4 0,-5 5 0,-2-3 0,-2-6 0,-1 1 0,0 5 0,0 6 0,-3-9-761,-12 16 761,4-37 0,-9-4 0,1-20-3140,-9-7 3140,2-20-6386,8-16 2428,11-5 1079,5 6 1,1 1 899,3-11 360,0-19-180,-7 2 1529,-9 8 1619,-3-5 2609,3 27-1529,9 20 1439,7 12 5962,0 5-8987,11 5-843,-1 1 0,10 1 0,-1-2 3392,13-5-3392,13-14 0,6-6 0,-8 7 0,2-3-357,22-10 0,-3-2 357,4-1 0,-15 10 0,-32 13-3156,-5-2 3156,-8 4 0,-4-7-1439,-4 2-8392,14-18 9734,15-32 0,10-5 0,-15 21 0,0-1 0</inkml:trace>
  <inkml:trace contextRef="#ctx0" brushRef="#br0" timeOffset="86054">20093 10503 7533,'-34'59'614,"0"0"0,0 0 1,0 0-1,0-1 0,0 1 1,0 0-1,0 0 1,0 0-1,0 4 0,0 2 1,-1 1-1,2-1 0,2-1 1,4-4-1,4-4 1,7-6 2661,2 15 1,9-8 0,6-1-2815,0 3 1,6 0 0,15-3-1526,20-8 0,18-2 0,5-5 0,-5-3 1063,-8-4 0,-2-4 0,7-1 0,-2-4 0,7 2 0,2-2 0,-2-3 0,-8-4-795,18 0 1,-10-9-3883,10-11-630,-28-11 540,-44-16 4767,-13-5 0,-3-3 0,-9-25 0,-1 15 0,0 1 0</inkml:trace>
  <inkml:trace contextRef="#ctx0" brushRef="#br0" timeOffset="86891">20255 11238 8702,'15'66'1638,"-1"-1"0,1 1 1,0-1-1,3 15 0,-1-4 1,-5-43 3276,-11-63 0,-2-20-4806,1 13 1,0-3-110,0-32 0,0 1-509,0 4 509,0 23 0,0 4 125,0 6-125,3-24 0,2 7 0,11-2 0,5-4 0,-4 14 0,3-2 0,10-20 0,0 3 0,4-2-3008,-11 8 3008,-19 48 0,6 5 0,11 0 0,16 3 0,16 0-1717,4 0 1717,12 5 0,-3-3 1128,2 3-1128,-20-4 0,2-2 0,-1-2 0,0-2 0,0 1 0,-1-2-78,0-3 1,-4-2 77,-4-4 0,-4 1 0,-36 3 1952,-18 7-1952,-45 10 0,-11 6 0,4 7 0,18-6 0,1 0 0,0 0 0</inkml:trace>
  <inkml:trace contextRef="#ctx0" brushRef="#br0" timeOffset="87522">20677 10955 8432,'41'49'2457,"0"0"1,-1 0-1,17 17 1,-29-9 2457,-70-30 0,-14-8-4426,13 5-489,15-11 0,74 0 0,7-5 0,-17 6 0,-3 2 0,0 3 0,-34 23 0,-11 3 0,-10-7 0,-10 6 0,-5-5 0,-5-19-1440,-12-5 1,-1-5-8392,16-9 9368,-5 2 1,13-6 0,43-20 0,9 0-1</inkml:trace>
  <inkml:trace contextRef="#ctx0" brushRef="#br0" timeOffset="87876">20799 11991 7713,'47'-56'702,"0"-1"0,0 1 0,0 0 0,0 0 0,0 0 0,0-1 1,0 1-1,1-2 0,3-5 0,1-1 0,-3 4 0,-6 8 0,-7 13 1,-12 16 1250,-7 16-1953,-28 25 0,-9 11 0,-19 10 0</inkml:trace>
  <inkml:trace contextRef="#ctx0" brushRef="#br0" timeOffset="88442">21286 11522 5030,'34'54'1966,"-1"0"0,1 0 0,-1-1 0,-8-5 0,-2 2 491,7 9 1,7 13-1,-7-2 1,-19-17-116,-47 6-2098,-11-34 0,-11-9-244,-7-9 0,-1-6 0,7-3 0,2-2 127,8 2 1,7-3-1927,7-8-3238,24 6-4,11-7 184,7 0 4009,6-4 0,8-2 0,3 0 0</inkml:trace>
  <inkml:trace contextRef="#ctx0" brushRef="#br0" timeOffset="89023">21701 10671 5914,'-27'-3'9830,"5"0"0,22-3-6823,0 16-3007,7-2 0,6 15 0,23-4 0,6-3 0,8 4 0,-4-4 0,4 2 0,0 1 0,-1 5 0,5 21 0,-3 12 0,-15 1 0,-2 8 0,-5-2 0,-5-12 0,-2-2 0,-11 7 0,-15 5 0,-9 8 0,-7 4 0,-2-4 0,2-11 0,-9 11 0,-3-4 0,7-12 0,-3 7 0,0-3 0,4-11 0,-15 13 0,5-37-3418,14-11 3418,-29-46 0,25 14 0,-15-31 0</inkml:trace>
  <inkml:trace contextRef="#ctx0" brushRef="#br0" timeOffset="90106">21327 11835 8162,'-7'29'7376,"5"-11"-5937,-12-8 0,12-10 1,-5 0-181,7 0 6207,0 0-7466,-8 0 0,-1 0 0,-11 8 0,-33 15 0,-8 0-3392,0 0 3392,20-5 0,26-16 0,68-10 0,0-11 0,-6 6 0,1-1 0,17-9 0,-30 9 0,-16 0 0,-6-3 3392,3-4-3392,-4-5 0,-3 3 0,-6-1 0,-3-1 0,0 2 0,0-1 0,0 4 0,0-2 0,0 11 0,0-15 0,-7 20 0,-6-7 0,-4 13-3392,-3 0 3392,4 0 0,-11 0 0,4 0 0,-15 0 0,15 0-1350,-4 0-8481,11-8 0,7-9 9375,-6-10 0,13-10 0,-5-1 0</inkml:trace>
  <inkml:trace contextRef="#ctx0" brushRef="#br0" timeOffset="104119">12475 13264 7083,'4'0'8365,"3"0"-6836,-6 0 1080,3 0 1708,-4 6 361,0 10-4678,0 1 0,0 8 0,-7 5 0,-17 9 0,4 9-1696,-8 12 0,0 3 1696,13 1 0,-3-3 0,4-3 0,14-9 0,0 18 0,0-24 0,0 4 0,0 16 0,0-1 0,0-16 0,0-3 0,0 4 0,0-5 0,0 3 0,0 13 0,0-13 0,0 17 0,0-25 0,0 19 0,-15-10 0,12-6 0,-19-20 0,13 1 0,-7-8 3392,28 0-3392,31-15 0,23-12 0,0 1 0,-7 7 0,-1 0 0,3-2-202,-5-1 0,3-2 1,0 0-1,1 2 202,1 3 0,2 2 0,-4 1 0,-8 0 0,-5 1 0,-1 0 0,7-1 0,9 0 0,1 0 0,-9 1 0,-5 0 0,-1 1 0,11 0 0,6 0 0,-8 0 0,-15 1 0,0 0 0,15-2 0,8-2 0,0 0 0,-6-2 0,1 0 0,0 0 0,4 1 0,2 1 0,-1-1 0,-2-1 0,0-1 0,-4 2 0,10 1 0,-4 2 0,-12-1 0,0 0 0,2-2 0,-2 1 0,17 1 0,-23 0 0,-15 3 0,-1 0 0,13 0 0,2 0 0,3 0 269,-3 0 0,8 0 0,0 0-269,20 0 0,-2 0 0,-17 0 0,0 0 0,22 0 0,-12 0 0,-41 0 0,8 0 0,-19 0 0,0 0 0,-4 0 0,0 0 0,8 6 0,-6-5 0,9 4 0,-7-5 0,5 0 0,-1 0 0,14 0 0,1 0 0,-5-3 0,-8-36 0,-6-22 0,-3-18 0,-1 6 0,-1 17 0,1 0 0,0 2 0,2-8 0,1 0 0,-2 11 0,-1 4 0,0 8 0,4-14 0,-7 2 0,-1 1 0,-1 11 0,3-4 0,-1 1 0,-2 11 0,8-33 0,-11 49 0,-8-7 0,-8 20 0,-9 2 0,-8 0 0,-8 5 0,-4 0 0,-16-2 0,-5 4 0,-5 1 0,16-7 0,1-1-410,-1 3 0,0 0 410,2-3 0,0 0 0,3 0 0,2 0 0,10 0 0,0 0 0,-9-1 0,0 2 0,-14 4 0,15 0 0,-1 1 0,3 1 0,-2-1 0,-17 3 0,1-1 0,18-4 0,-1-2 0,-11 1 0,-6-2 0,4 0 0,3 0 0,2-2-296,1 1 1,-2 0-1,5 0 296,6 0 0,4 0 743,-17 0-743,-4 0 0,-5-2 0,17-1 0,-1 0-1537,-19 0 1,2 0 1536,26-1 0,1-1-198,-11 1 1,0 0 197,-14-3 302,9 2 0,-7-3-302,7-1 0,-2-1 0,3 1 0,-2 2 0,-1 1 0,-9-3 0,-5-1 0,11 3 0,-8 4 0,21-2 0,-4-1 0,-1-3 0,0 1 1429,12 1 1,0 0-1430,-11-1 0,-1 0 0,3 1 0,2 0 0,-9 0 0,13 1 0,-2-2 315,5-1 1,4 0-316,1 2 0,-21-11-2879,49 12-6952,14 2 9467,6-1 1,8 5-1,3 0 1</inkml:trace>
  <inkml:trace contextRef="#ctx0" brushRef="#br0" timeOffset="105916">18152 5634 6723,'-8'7'2789,"-1"11"6205,4-15-5396,6 10 2879,19-13-6477,14-25 0,11-17 0,-2 3 0,0 7 0,0-1 0,3-8 0,4-5 0,-5 5 0,-6 10 0,-5 8 0,1 7 0,4 3 0,-7 39-3392,-13 13 3392,-1 11-642,-14 3 642,-4-11 0,0-8 0,11-2 0,-5-18 0,13-1 3074,5-6-3074,20 2 0,-7-4 960,12-5-960,-20-5 0,22-9 0,0-5 0,11-2 0,4 10 0,0 6-3392,-6 5 3392,9 0-2269,-14 0 2269,-1 0 0,-3 0 0,4-17 0,12-9 0,-4 2 0,-2 4 0,2 0-24,-4 0 0,9-4 1,0 1-1,-9 4 24,6 3 0,-6 6 1110,-8 4 1,-6 4-1111,5 11 0,-16 24 0,-17-11 3321,16 21-3321,8-32 0,4-5 0,11 11 0,-3-13 0,10-3 0,-7-1 0,16 0 107,-15-2 0,1 4-107,-18 4 0,1 3 0,20 3 0,2 1 0,-13-2 0,2-2-552,6-4 1,5-2 0,-7-3 551,-11-5 0,2-4 0,15 0 0,14-2 0,2 0 0,-5 1 0,-1 2 0,-5 2 0,3-2 0,-10 1 0,3-1 0,-1 0 0,-6 2 0,25 1 0,-21 1 0,-36 1 0,-2-5-9831,-18-6 9478,-4-2 0,0-1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7:09:51.553"/>
    </inkml:context>
    <inkml:brush xml:id="br0">
      <inkml:brushProperty name="width" value="0.09071" units="cm"/>
      <inkml:brushProperty name="height" value="0.09071" units="cm"/>
      <inkml:brushProperty name="color" value="#FF0000"/>
    </inkml:brush>
  </inkml:definitions>
  <inkml:trace contextRef="#ctx0" brushRef="#br0">3005 17149 7623,'0'6'4947,"0"0"-2159,0-6-2518,0-11 360,18-56-450,8 10-1876,-10 15 0,2 2 1786,14 4-90,-16 20 0,7 9 629,6 14-449,1-1 0,2 13 180,-9-7-180,-13-6-90,1 0 3392,-11-1-3392,0-4 89,0 4 1,0-5 1439,11 0 720,17-31-2069,-4 13-90,18-18 0,-10 33-180,-5 8 90,11 14-180,-16-6 90,2 3 0,-7-9-3122,12-15 3122,2-13 0,0 1 90,-5 1-2359,7 22 2269,-11-2 630,24 4-450,-28-5-3219,15 5 3039,-21-6 0,11-2 0,-15-9 0</inkml:trace>
  <inkml:trace contextRef="#ctx0" brushRef="#br0" timeOffset="1323">6099 16964 7443,'13'0'2248,"-1"0"-449,-8 0 360,0 0 180,-4 0-1080,0-3 1170,0-5 269,7-15-1798,2-4 449,22-39-1259,-11 29 0,10-17-90,-14 37 180,37 36-90,-21 4 0,26 10 0,-34-12 0,-11-21-90,-6 0 0,4 0-90,-1 0 90,17 10 0,-5 0 0,24 8 2788,-3-14-2248,7-24-540,-7-3 0,-18-12 0,-5 15 0,-5 6-360,-9 5-1709,1 4-7762,-7 2 9410,0 3 1,-11-5-1,-2-2 1</inkml:trace>
  <inkml:trace contextRef="#ctx0" brushRef="#br0" timeOffset="12303">3297 12749 6723,'0'7'1979,"0"-2"-1079,0-5-361,0 10-89,-10-7-90,0 12 269,-32-14-539,20 5-90,-19-1 0,31 4 90,-8 3-90,-2 12 180,-2-9 180,-21 14-90,16-15 0,-26 18-270,28-17 90,-21 14-3392,36-16 3302,-5-1 0,4-2 90,1-4-1,-2 8-89,-3 6 90,6 4 0,-14 0 3572,12-4-3572,-3 2-90,14 2 0,0 10 90,0-3 180,0 10-90,0-16 0,0 9 90,0-1-91,0 3-179,0 0 90,0-5 90,28 12-90,9-7-90,6 6 90,6-15-90,-30-13 180,15 1-90,-13-1 90,15 3 0,1-2-90,-7-5 0,1 2 270,3-10-181,-13 3 451,24-5 0,3 0-540,-6 0 89,-2 0 1,-1 0-180,-11 0 0,16 0 0,-32 0 630,29-10-180,-21 2 359,28-17 271,-9-16-810,-17 12 629,23-22 360,-25 11-1079,-2 10 0,1-11-180,-11 23 90,1-2 180,6-5 270,-2-4-91,0-2-89,-6 0-90,-3 11 360,-3-8 269,2 1-269,-3 0-360,0 5-270,0 7 0,0-14 0,0 5 0,-7-13 0,5 12 0,-12 4 0,5 4 0,-7 3 0,7 2 0,-9 0 0,-25-17 0,15 8 0,-13-13 0,34 19 0,-1 4 0,7 3 0,-36-6 0,9-2 0,-18 4 0,-3-1 0,-8-1 0,4 3 0,1-5 0,25 10 0,11 3 0,-15 8 0,4 5-540,-12 7-1259,2-2-3117,-4-2 1,-2-1 3415,2-3 0,-26 4 0,60-17 0</inkml:trace>
  <inkml:trace contextRef="#ctx0" brushRef="#br0" timeOffset="14188">6700 11429 7263,'-16'0'1889,"-7"0"-1529,4 0-181,-8 0 91,10 0-90,-3 8 540,1 2-181,-9 10-449,5-5 180,-11 7-90,8 1-180,1-4 0,9 3 180,9 10-90,0-12 0,5 15 180,-5-12-90,7-7 90,0 3-180,0-5 89,0-7 181,0 22-270,0-17-3122,0 31 3212,0-19 180,7 19-91,-2-19-89,7 6 270,3-5-90,2-3 0,4 3 3392,-5-7-3123,0-4 1890,32 13-1710,-8-12-449,-3 0 0,0-3-270,2-5 180,11-2 539,-2-10-539,-7 1 0,1-4 270,-11 2-181,-12 0-179,8-2 90,0-6-3572,-4 1 3302,5-7 0,-9 8 90,-2-2 1169,21-18-989,-20 10 0,15-17 0,-28 14 359,-2-9 3483,-3-2-3572,0 3-450,-11-18-90,1 28 0,-17-25 0,6 28 0,-7-5 0,-15 0 0,7-2 0,-12-3 0,27 7 0,-1 7 0,20 7 0,-23 0 0,10 3 0,-17 1 0,4-1 0,-1 3 0,4 0 0,-6-2 0,6 1 0,-15-4 0,-1 4-3598,3 2 3598,1-4 0,-1-1 0,-14 1 0,8-2 0,1 0 0</inkml:trace>
  <inkml:trace contextRef="#ctx0" brushRef="#br0" timeOffset="16317">5466 11597 5828,'-7'7'2068,"-10"3"-504,-19 1 235,-13 2-5081,-6 4 3552,10-10 620,5 8 1,-2 3-171,-16 4-585,21-6 0,-2 1 179,-2 0 1,3-3-45,2-11-2129,-25 18 2129,32-20 539,-10 10-179,8-5-540,-1 0 0,8 5 2178,5 0-2268,1 5 180,-16 6 584,-4-3 1,-1 1-765,-14 10 0,18-12 0,2 3 1741,8 11 0,6 3-1741,1 8 0,-1-9 0,-1 0 0,1 4 0,2 2 0,8-8 0,2 7 90,7-3-90,0-10 90,0 7-90,22 5 0,7-1 0,5 4 45,-1-3 0,1-5 45,1-16 270,0-2-91,3-7-269,0 11 90,1-7-90,-14 2 0,3-7 0,11 6 0,-8-4 90,9 6 90,2-1-3212,-3-7 3392,14-2-270,-15-5 0,-3 0 90,4 0 269,3 0 271,22 0-1,2-21-89,-4-2-270,-13-12 899,8-14-1079,-31 21 1696,3-2 0,1-2-1696,2-9-180,5-6 90,-10 11-90,-3 3 90,-6 7 179,7-12 1,2-1 270,-4 5-225,0 2 0,-4-1-315,-11-10 0,-4 20 0,-4-25 0,0 29 0,0-6 0,0-11 0,-18 1 0,6-8 0,-15 9 0,-11-13 0,16 27 0,-16-12 0,18 30 0,-18-9 0,9 6-1619,-17-13-8212,10-5 3831,9 3 6000,-8-8 0,11 11 0,-5 0 0</inkml:trace>
  <inkml:trace contextRef="#ctx0" brushRef="#br0" timeOffset="28002">11224 11910 14459,'-15'58'2338,"5"-30"-2293,-2 23 0,0 8-45,3-15 0,2-1 0,2 5 0,1 0-135,1-5 1,-1-1-4274,-18 26 1260,-5-34 1709,-7 17 1439,10-42 0,10-4 0,5-5 0</inkml:trace>
  <inkml:trace contextRef="#ctx0" brushRef="#br0" timeOffset="29193">14984 13606 6004,'0'-6'1978,"0"0"-1708,0 3 0,0 1 2878,0 2-2608,0 5 0,0 4 449,0 21-4201,0-6 3302,0 14-1021,0 7 931,0-7-119,4 16 29,-3-14-809,10 9-1170,-10-10-720,7-4 1530,-19-18 1531,1-12 0,-14-5 0,4 0 0</inkml:trace>
  <inkml:trace contextRef="#ctx0" brushRef="#br0" timeOffset="30306">14911 12934 3881,'-41'0'1259,"0"0"1,-1 0-248,-9 5 1,-3 6-519,16 10 1,3 3-315,-25 15 332,15 2 1,4 3-154,0 10-89,14-10 0,3 2 180,2 19-90,0 5-46,15-30 1,2 0-45,-5 22-135,0-21 0,2 1 126,6 1 0,2-2-171,-7 21 399,6-11 1,2 1-220,0-10 0,1-3 0,0 0 0,4 1 494,16 16 1,5-4-495,6-10-180,-4-9 0,3-7 90,18-18-180,-9-8 89,14 0-89,-14 0 0,14 0 0,7 0 0,12 0 90,-12 0-180,-7 0 360,-3 0 360,16-24-360,-28 4 0,0-4-225,-6 1 0,-1-2 0,4-11 0,-5 1-45,0-3 0,6-7 0,-13 14 0,-1 2 0,4-13 0,-6 10 45,-4-8 0,-2-3-45,-4-15 29,-12 4 1,-4-12 0,-3 6 15,-4 10 0,-3 1-45,-3-5 0,-2-4 0,0 6 0,-3 9 0,-1 5 0,-3 0 0,-1 1 0,-15-20 0,-2 10-90,-6 0-360,12 18 1,-1 2 44,10 3 0,-6 3 28,-23-1 0,-13 3 0,8 4 0,17 6 1,1 3-1,-16-1 0,0 0 0,0 0 0</inkml:trace>
  <inkml:trace contextRef="#ctx0" brushRef="#br0" timeOffset="31429">11338 11528 7803,'-36'12'2023,"0"0"1,-3 3-1664,-34 4 90,36-2 0,3 0-271,-5 3 1,1 3 0,1 3 180,0 15-45,8-9 0,-1 6-1,-3 14 1,3 8-105,10-9 0,3 3 0,1-1-75,-7 11 0,8 3 524,15 5 1,11 7 0,15-9-421,20-16 1,15-8 0,5-2-173,-12-3 1,2 2-1,5-5 1,7-11-604,-2-15 1,9-8 0,3-7-1,2-3 1,-4-2 0,-8 1 557,0 0 1,-6-1-1,-2-4 1,2-5-387,-4-3 0,4-3 1,-1-4-1,-7-3 0,-9-3 963,-6-13 1,-11-5 0,-5 1-105,3-13 0,-12-5-248,-13 10 0,-7-7 1,-9-1-1,-12 9-1338,-20 6 1,-17 7-1,-5 4 1,6 1-799,2-9 0,4 1 0,-7 10 1674,-2 15 0,-8 6 1,4 8-1,20 9 1,9 24-1,9 20 1</inkml:trace>
  <inkml:trace contextRef="#ctx0" brushRef="#br0" timeOffset="32283">13709 12911 6094,'0'-11'1169,"0"-9"-629,0-6-1,-25-2-449,11 8 180,-34 10 540,13 10 1168,-35 0-1258,16 0 0,-20 0-226,37-2 1,-5 4-1296,-21 7 0,-10 6 0,5-1 801,10-3 0,-1 3 0,5 1 0,-6 3 0,0 2 0,11 1-26,3 7 0,7 3 161,-3 0 0,0 1 45,4 0 0,2 3 113,5 7 0,3 5-68,-3 15 0,3 2-180,3-13 0,3 4-15,9 4 0,2 7 0,5-10 60,2 13 90,13-1 0,12-2 44,7-32 1,5-5-560,4 3 1,4-4 379,6-3 0,1-5 45,-7-11 0,0-4 1372,0 1 1,2-4-1238,18-5 0,4-4-135,4-7 0,1-3 159,-2 3 1,3-5-115,-16-1 0,5-4 0,-1-5 0,-7-5 1214,-11-5 0,-6-5 1,-2-3-1,1 2-1104,14-8 0,-1 1 0,-13-5-156,-16-12 1,-13-4 0,-13 9 335,-18 16 0,-10 6-425,-2 0 0,-3 3-90,5 5 0,1 3-270,-14-10-90,-6-3-1618,38 29-631,6 12-1618,11 7-1658,-7 2 3007,-2-1 3085,-7-12 1,0-6 0,-1-7 0</inkml:trace>
  <inkml:trace contextRef="#ctx0" brushRef="#br0" timeOffset="34586">19483 12402 6273,'0'37'7106,"-14"-5"-3867,-15-25-1800,-6 3 0,-9-2 0,-6 1-675,3 5 1,-2 1-540,-8 3 0,1 0-180,11-2 0,6 1 45,-7 8 0,21-5 180,-6 21-180,8-8 89,-4 20 316,2 4 0,2 4-2011,10-19 0,1 2 1665,-4 3 1,-3 6 0,5-1 68,10 1 1,5-1 0,1-4-174,-1-6 0,3-1 0,8 25 0,8-7 45,18-20 0,10 5-90,-6-15 180,-6-12 180,32 4-270,-23-18 1590,-5 4 0,1-1-1680,9-6 180,4-6 0,2-3-180,0-3 0,2-3 0,-5-3 90,-20-4 5,13-6-95,-10-8 0,-2 7 0,2-10 0,1-5 0,10-11-30,-12 13 0,3-7 0,-4 7 30,8-14 0,-8 14 0,-1 1 180,2-2-270,-10 12 90,5-16 180,-22 8 0,-4 10-90,-4-7 90,0 2 90,0-10-270,0 7 0,-7-5 0,-2 14 0,-33-9 0,5-3 0,-11 8 0,16 10 0,12 13 0,-3-1 0,5 0 0,-6 1 0,-10 4 0,20 2 0,-18-5 0,16 3 0,-2-2 0,-20-1 0,11 6 0,-10-6 0,9 8 0,4 0 0,-15-5 0,15 4 0,-10-7 0,17 7 0,1-1 0,0 2 0,-11 0 0,1 0 0,-3 0 0,5 0 0,8 0 0,0 0 0,0 0 0,-4 5 0,-1 4-1260,-3 8-8571,-26 30 9657,-17-23 1,1 8 0,-3-33 0</inkml:trace>
  <inkml:trace contextRef="#ctx0" brushRef="#br0" timeOffset="36414">21246 11863 6453,'0'-5'1529,"0"1"-1259,0 2 90,0 2 180,-7 0 989,-17 0-899,1 0 1348,-34 5-674,17-5 1,0 1-766,1 4 1,1 1-315,-1-6 0,2 1 854,-26 9-179,15 7-720,-3 0 90,-10 15-90,30-12 89,-13 5 136,7-5 0,-2 0 225,-11 9-226,13-1 1,4 1-315,9-5 0,17 5 270,7 24 269,0 2-449,0 14 270,8-15 0,2-4-360,2-12-45,-1 1 0,1-3 45,3-15 180,5 1 719,24 6-629,11-3-180,-18-11 0,2-2 89,5-5 1,1-2-180,-1-2 0,-1-1 0,25-2 0,-4 0 0,-26-5 180,11-9-3482,-8-2 3302,13-15-90,-18 12 0,9-13 0,4-10 0,-14 3 0,-1-5 0,-1 2 0,10-1 0,-3-1 0,4-19 0,-15 1 0,-32 0 0,-6 13 0,-11-21 0,-8 22 0,4 17 0,0 1 0,-9-13 3392,-16-2-3392,6 37 0,-1 7 0,-3-5 0,-10 9 0,-2 4 0,-11 4 0,7 4-90,6-7-4318,40-8-5423,10 0 9815,18-5 0,6-4 1,12-6-1</inkml:trace>
  <inkml:trace contextRef="#ctx0" brushRef="#br0" timeOffset="37710">22034 12309 834,'64'0'2159,"-26"0"-1644,23 0-425,-41 0 1177,-8 0-997,-8 0 180,0 5 4336,-4 2-3976,0 4 1273,-8-4-14,-11 3-65,-11-1-1734,-4 6 0,6 2 180,1 11-181,9-6-179,2 12 90,-2-8-3482,8 3 3392,-3 8 0,6-9 270,7 31-2359,0-26 2179,4 19 90,15-8 0,14 2-225,-9-18 0,5-1 1404,15-3 0,3-4-1269,-12-6 0,2-4 179,21-6 1,-1-6-180,7-8-90,-27 0 0,0-3 180,-1-6 0,-3-3 3482,18-19-3662,5-9-1,-19-12 1,-22 20 45,-6-15 0,-3-5 450,-2 22 0,-4-1 449,-6-21 0,-6 3-584,-25-3-270,-7 23-90,-8 23 0,-13 12-90,25-1 0,-17 2-90,29-3 90,7 3-90,-3 0 0,15 3-1349,-28 26 360,24-9-4948,-36 27 1260,29-30 2428,-3 1 360,16-10 1979,7-3 0,0 0 0,0-5 0</inkml:trace>
  <inkml:trace contextRef="#ctx0" brushRef="#br0" timeOffset="38736">23552 11597 6453,'-9'-3'1799,"-41"8"-989,-8 20-406,14-11 1,-3 1 0,0 6 0,2-2-135,-18 0-46,23-5 1,-1 0 225,-23 3-270,-2 9-41,31-7 1,4 0 130,-5 7-90,1 16 89,23-10-89,-3 3 450,13 31-3756,-5-21 3441,6-4 0,2-1 45,-1 2 134,0-4 1,0 2 225,0 20-318,2-19 0,3 1-177,9-3 0,3-3-135,12 10 44,-1-19 1,2-5 45,5-11 3392,12 7-3122,26-17-450,-23 4 0,-14-3 0,4-4 45,19-9 0,-1-4 315,12-7-135,-11 5 0,-2-3 314,-11-10 1,-17 6 314,-4-11 1,-4-5-315,1-8-316,-4-4 1,-6-2-135,-19-18-1530,-7 0 1440,-10 8 0,-4 23 0,1 8 0,0 1-90,-5-2 135,4 4 0,0 4 135,6 10-180,-13 5-90,9 5-180,-6 6-1799,-35-7 1440,28 0-3284,-11-4 0,3 0 1125,22 2 3170,-25-4 1,36 11-1,-10-1 1</inkml:trace>
  <inkml:trace contextRef="#ctx0" brushRef="#br0" timeOffset="73205">10964 17097 6813,'-9'6'1259,"2"5"-899,7-10 1169,0 17-719,0-15 89,0 10 2699,0-13-1349,0 0 1799,18-15-3689,-3 3-89,31-16-270,0 13 0,1 3 90,15 20-45,-28 11 0,0 4-45,18 7 360,-10-6 0,1-7 359,6-30-629,16-13-180,-20-7 90,-10 5 45,8 42 0,0 9-45,-11-9 0,9 15 0,-5-2 90,-20-17 0,1-2 180,14-26-270,-5 3 0,2-13 0,7 2 0,-12 10-4857,23-3-540,-30 10 2429,6 1 2968,-22-6 0,0 9 0,0-5 0</inkml:trace>
  <inkml:trace contextRef="#ctx0" brushRef="#br0" timeOffset="74513">14148 17091 7803,'0'7'7915,"0"-13"-12766,0-12 5031,0-1 1409,3-5-1499,2 11 769,10-6-859,-1 9 90,13-6-90,-6 12 0,7-1 180,-3 5-90,-8 0-90,2 0 90,-10 0 1079,28 0-269,-16-8-720,15 6 3212,-21-6-3212,-3 8 179,11 0-179,14 0-180,2 0 90,-3 0-90,-12 0 270,3 0 450,17 0-810,-7-5-5037,5 1 2158,-29-4 91,-6 2 2878,-7-2 0,0 4 0,0-1 0</inkml:trace>
  <inkml:trace contextRef="#ctx0" brushRef="#br0" timeOffset="76265">19394 17195 7713,'-9'0'7195,"2"0"-5036,0 0-1259,5 0-181,-13 0-89,14 0-180,-7 0 359,8-13-719,15-3-90,-1-5-3482,29-1 3572,-4 15-90,13 5 0,7 26 0,-22-5 0,12 21 90,23-23 0,-9-5-90,-10-12 0,-1-4 0,4-6 135,-11 0 0,-3-1-135,-5 0 1741,0 1 0,1 1-1741,0-3 0,22 6-90,-17 0 180,-3 6-1080,-13-2-6026,8-14 4318,-7 2 1850,22-27 0,-23 15 0,8-14 0</inkml:trace>
  <inkml:trace contextRef="#ctx0" brushRef="#br0" timeOffset="77552">22074 17184 6813,'4'6'3328,"11"-1"-2788,0-5 1709,23-7-990,3-11-1169,13 12 180,7 7-91,-20 9 1,0 2 450,11 7-270,9-7 90,-37-12 809,7-12-719,-1-2-1,18-9-539,-14 11 0,-9 4 90,-11 8-90,5 0 0,7 8 90,8-1 0,1 7 1080,-3-8-91,-5 0-90,3-6 1620,5-13-1980,-7 4-179,11-10 360,-11 5-450,-3 2-360,-4 0 0,-5 6-360,-12 4-630,0-1-8841,7-5 3112,-9 3 6719,2-2 0,-17 17 0,-8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7:12:07.561"/>
    </inkml:context>
    <inkml:brush xml:id="br0">
      <inkml:brushProperty name="width" value="0.09071" units="cm"/>
      <inkml:brushProperty name="height" value="0.09071" units="cm"/>
      <inkml:brushProperty name="color" value="#FF0000"/>
    </inkml:brush>
  </inkml:definitions>
  <inkml:trace contextRef="#ctx0" brushRef="#br0">20791 5461 3298,'-9'14'900,"-5"1"943,12 2-1123,-5 13 781,7-12 1378,0 4-1482,0-17 2290,0-10-2305,-8-1-752,-4-11-361,-9-9-179,0 4 180,9-16-90,4 20 90,8-6 1529,4-3-1079,4-4-631,23-31 1,-7 25-135,26 9 0,8 5 135,1 5-90,-5 8 0,0-3-2852,10-25 3122,-28 18-180,2-15-90,-15 19 0,20 0 90,-6 4-180,17 4 180,-6 6 450,17-4-271,-19-1 541,21-3-450,-21-7 3392,24-4-3663,-4-1 1,-9 8-90,-7 12 0,8 2 0,-7 2 90,18 5-68,-15-4 1,15-1 0,0 1-1,-14 0-22,13 4 22,-16 1 1,14 3 0,2 2-1,-12-2 23,-7 1 0,-1 1-45,13 7 0,8 3 0,-11-2 0,-20-9 0,-2 1 0,26 12 0,3 0-45,-17-9 0,1-1 75,4 1 0,4 2 0,-3-2 15,7 2 0,2-3-876,3 0 0,5-1 1,-7-2 875,-12-1 0,-3-1-15,1-2 0,4-1 0,-5 0 15,-3-1 0,-2-2 44,8 0 1,3-1 540,11 0 0,3 0-630,0 0 0,2-1 0,4-1 0,-2-2-261,-17 1 1,-2 0 260,-2 0 0,2 0 0,1 0 0,3 0 0,4 0 0,9 0 0,4 0 0,-1 0 0,-3 0 0,-1 0 0,1 0 0,2 2 0,-1 0 0,-11-1 0,10 1 0,-9 3 0,-10-5 0,20 0 260,-25 0 1,0 0-261,-5 0 0,-1 0 0,0 0 0,-1 0 0,9 0 1696,-7 0 0,4 0-1696,-3 0 0,1 0 0,9 0 0,-3 0 0,23 0 0,-30-3 0,-8-3 0,6 0 0,1-8 0,24-3 0,-10-7 0,-20 11 0,0 0 0,29-18 0,-14 12 0,6-13 0,-18 7 0,-2-4 0,-10 0 0,-11 4 0,4-40 0,-6 26 0,-4-11 0,-1 2 0,-4 13 0,6-6 0,-3 50 0,-2 22 0,8 23 0,-9-16 0,7 3 0,-4-16 0,18 4 0,-6-11 0,26 13 0,-8-18 0,15 13 0,-15-13 0,2 0 0,20 5 0,-23-10 0,7-2 0,14 0 0,9-2 0,-9-1 0,-17-2 0,0 0 0,17 1 0,7 1 0,-6 0 0,-12 0 0,-6-1 0,19-1 0,-6 2 0,5-1 0,6-1 0,0-2 0,-6 1 0,0 0 0,6 0 0,2 0 0,7 0 0,-5 0 0,-1 0 0,-11 0 0,9 0 0,-6 0 0,-6 0 0,-2 0 0,3 0 0,5 0 0,-5 0-1696,-6 0 0,-3 0 1696,13 0 0,-4 0 0,-1 0-558,6 0 0,1 0 558,4 0 0,-15 0 0,4 0 0,-1 0 0,-2 0 0,14 0 0,-17 0 0,3 0 0,4 0 0,0 0 0,-7 0 0,1 0 0,9 0 0,-2 0 1419,-17 0 1,-1 0-1420,1 0 0,-1 0 0,11 0 0,-10 0 0,-1 0 1669,2 0-1669,19 6 0,12 5 0,-7-3 0,2 10 0,-7-8-3392,8 7 3392,-3-2-1135,-26-2 1,-3 1 1134,1 3 0,10 11 0,5 5 0,-17-12 0,19 9 0,-10-3 0,-14-17 0,16 21 0,-27-23 0,10 11 2269,-8-5-2269,41 14 0,-21-7 0,-6-6 0,2 0 3392,19 10-3392,11-1 0,-13 3 0,-3-12 0,-20 5 0,25 1 0,-19 2 0,20-4 0,-31-6 0,0-3 0,-1 7 0,-4 0 0,4 9 0,-6-7 0,5 3 0,-7-8 0,1 6 0,-8-7 0,-2 7 0,-7-9 0,0 1-360,0 7 360,-11-3 0,-6 12 0,-12-4 0</inkml:trace>
  <inkml:trace contextRef="#ctx0" brushRef="#br0" timeOffset="5432">19906 10243 7892,'-9'11'7826,"-6"-4"-6837,14-2 1620,-7-5 809,52 0-2698,-8 0-91,39 0-269,-35 0 0,2 0-180,-1 0 0,3 0-180,22-1 0,-2 2-270,-24 2 0,-5 1-9561,15 9 8263,-55-13 1,-34 0-1,10-20 1</inkml:trace>
  <inkml:trace contextRef="#ctx0" brushRef="#br0" timeOffset="5840">20263 10260 7353,'-31'22'899,"8"-3"-809,3 9 0,6-4 1080,12 42-721,-5-26 136,6 9 0,5 6-1,4-10 1,0-1-450,-5-2 0,1 1-45,4 3 0,-2 1 89,-5-10 1,-2 2-90,1 16 0,0-1-809,0 10-900,0 8-2249,-18-72 3868,3 0 0,-20 0 0,6 0 0</inkml:trace>
  <inkml:trace contextRef="#ctx0" brushRef="#br0" timeOffset="6218">19833 11348 5909,'0'12'2878,"0"-1"-1007,0 1-612,0-6 2102,54 0-2552,-1-13 1,5-2-675,-6 5 0,3-1-15,8-3 0,6-1 0,-9 2-120,-21 3 0,-3 1 54,22-2 0,-1 2 36,6 3-270,-1 0-540,-17 0-297,-12-3 1017,-47-10 0,2 4 0,-15-7 0</inkml:trace>
  <inkml:trace contextRef="#ctx0" brushRef="#br0" timeOffset="6785">21221 10960 7443,'-7'7'4137,"5"-2"-2338,-5 0-1349,7-4-90,0 5 2518,22-6-2338,-6 0 269,52 0-629,-10 0-180,5 0 0,-14 0 0,-35 0-359,-3 0-1440,-11 0-3508,-7 0 3688,-6 0-90,-8 5 1709,-3 4 0,-4 5 0,-1 4 0</inkml:trace>
  <inkml:trace contextRef="#ctx0" brushRef="#br0" timeOffset="7147">21092 11273 4716,'10'12'2428,"4"-6"-939,10 4-949,4-8 160,-6 3 289,16-5 1165,14 0-1885,-6 0 455,8 0-634,-26 0 0,0 0 90,34 5-90,-18-4-270,7 4-360,-33-5-4137,-18 0 4137,0 0 0,0 0 1</inkml:trace>
  <inkml:trace contextRef="#ctx0" brushRef="#br0" timeOffset="8327">22131 10416 8162,'8'0'3508,"18"0"-1619,20 0-899,13 0-91,13 0-449,-21 0 179,-13-2 1,3-1-90,1-2 0,0-2-451,0 2 1,-1 0-90,2-2 0,-1 1 180,28 0-135,-26 4 0,-1 1 225,25-4-270,-11 1-2878,-47-14 1079,-10 4-180,0-9 1131,-18 9 0,7 13 0,-17 2 0</inkml:trace>
  <inkml:trace contextRef="#ctx0" brushRef="#br0" timeOffset="10846">22277 10474 7083,'0'7'1529,"8"-2"-1349,-7-5 0,7 5 989,2 6-629,-7 2-90,8 4-181,-11-11 1,0 5 0,0-10-90,0 4 90,0 0 270,0 4-360,0-2-1,0 6-89,0-11 0,4 8 90,4-4 180,4 6 0,1-6 359,-1 5 1170,28 26-1709,-13-10-180,20 20 360,-27-20-270,-8-16-90,-4 7 90,0-16 0,4 8-90,-3-9 0,-1 10 0,-1-10 0,5 12 0,5-4 90,7 14-180,-10-7 180,-3-2 90,-11-4-180,0-8 539,0 8 901,0 4-811,0-5-539,-7 3-90,5-6 90,-20 10 0,11 9-90,-12-1 90,14-2-90,-6-10-90,6 17 180,-7-10-180,0 29 180,0-27-90,7 10-3122,1-17 3392,8-3 0,0 1 269,-14 15-449,3-9 0,-5 12 180,1 16-90,6-9 3302,0 4-3392,2-15 0,7-25 629,0 4-269,-7-5-360,5 0 0,-5 0 0,7 0-90,0 0 0,0 6 180,-22 5-180,10 7-90,-12-5 180,17 2-90,7 2 90,-15-3 0,12 3 90,-12-12 629,8-5-269,5 0-450,-5 0 180,7 0 179,0 0 721,29 0-1170,-11 0 0,32-5 0,-28 1 0,5-2 0,18 1 0,19-1 0,-2 3 0,6-3 0,-45 4 0,3-4 0,-13 2 0,-1-1 0,25 0 0,-22 1 0,18-2 0,-21 1 0,1 5 0,3-3 0,0 3 0,0 0 0,11 0 0,-11 0 0,6 0 0,-14-3 0,1-2 0,2 1 0,2-1 0,0 5-4768,-2 0-5063,-13 0 9613,3-6 0,-15 0 0,5-6 0</inkml:trace>
  <inkml:trace contextRef="#ctx0" brushRef="#br0" timeOffset="13351">25631 10520 7263,'0'13'6836,"0"-2"-3418,0-11 1079,0 0-4047,-7 0 360,-27-3-720,4 2 0,-6-1-180,14 2 90,13 10 0,-10 3 0,-9 20-90,-6 11 90,22 15 0,9 10 45,7-3 0,4 1-45,1 1 0,4 0 0,11 4 0,1-9 90,-6-19-90,-4-1 0,0 0 0,3-7 0,-2 8 0,-1-10 90,-6 1-3572,-1-1 3482,-4 9 90,-4-17-90,0 8 0,0-4 0,-7-7 0,5 5-1260,-27-14-7941,-45-15 7582,35 1 1619,-9-9 0,6-3 0,29 2 0,-17-7 0</inkml:trace>
  <inkml:trace contextRef="#ctx0" brushRef="#br0" timeOffset="13715">25266 11285 7623,'34'0'6116,"22"0"-4137,-19 0-360,23 0-90,10-13-1349,-27 7-90,14-10 0,-7 7-180,-9 0-1349,12-2 180,-25 2-4858,-16-7 3958,-9 6 2159,-3-10 0,0 8 0,0-2 0</inkml:trace>
  <inkml:trace contextRef="#ctx0" brushRef="#br0" timeOffset="14314">26249 10127 7623,'-17'58'4362,"13"-17"1,-1-1-8944,-9 12 5390,10-11 1,-1 0 1263,-11 21-1533,7-4 868,-6 3-689,11-9 1,2 9 0,-1-7-675,-1-16 0,-1 1-697,2 22 1,0 8-1,2-13 652,1-11 0,4 10 2135,15-2-2135,10-17 90,2 1 585,0-24-1034,-11-13-5308,8-3 2968,-6-3 3483,5-5-784,-11-27 0,-7 15 0,-1-18 0</inkml:trace>
  <inkml:trace contextRef="#ctx0" brushRef="#br0" timeOffset="14896">26330 10717 7982,'12'13'5757,"4"-10"-4588,1-13 1,3-7-181,-4-1 1260,11-4-1439,-4 11 359,8-2-719,-14 21 1708,17 25-1304,-17 0 1,0 6-585,4-1 0,1 2 0,5 16 0,0-3-90,4 1 179,-6-17 1,0-4 180,2-9-3662,1 1 3302,-13-12-2449,1-12 2089,-6 4-7825,9-10-1826,-14-35 8631,-5 10 1,-2-28 0,-5 23 0</inkml:trace>
  <inkml:trace contextRef="#ctx0" brushRef="#br0" timeOffset="15300">26777 10509 7892,'-15'73'4915,"6"-16"0,0 3-5581,0-13 1,0 0 979,-3 12 1,-1-6 315,-1-15 1606,-17 21-1786,6-6 0,2 3-44,9-18 1,2 1-362,-7 21 0,5-7-2203,14-21-7107,-7-17 9931,5-39 0,-5-8 0,7-10 0</inkml:trace>
  <inkml:trace contextRef="#ctx0" brushRef="#br0" timeOffset="15836">27093 10868 9332,'0'34'5487,"0"-1"-3149,0 17-1438,0-20-1,0 8 900,0-10-1079,0-8 1079,0 20-1350,0-19 901,0 40-1260,0-44 0,0 22 0,8-34-8366,48-45-1078,-29-11 9354,3 18 0,-4 0 0,-18-27 0,-8 34 0</inkml:trace>
  <inkml:trace contextRef="#ctx0" brushRef="#br0" timeOffset="16190">27036 10584 7443,'0'10'8365,"0"-3"-8455,0-7-4677,0-7 2338,0 0 2429,0-10 0,0 5 0,0-2 0</inkml:trace>
  <inkml:trace contextRef="#ctx0" brushRef="#br0" timeOffset="16613">27451 10133 11041,'0'23'9174,"14"15"-7554,-3-11 1168,13 19 0,4 6-2203,-7-11 0,0 0-585,6 13 0,3 3 0,-7-11 0,1 1 0,-3-5-468,-5-7 1,0-2 467,10 20 0,-3-2 225,-14-2-225,-5-8 0,-1 5-45,-5 26 0,-3 0-1754,0-19 0,-3-1-3117,-9 20 1,-8-12 3997,-16-32 1,-26 3 0,9-14-1</inkml:trace>
  <inkml:trace contextRef="#ctx0" brushRef="#br0" timeOffset="17636">22229 11835 5757,'41'33'3418,"-26"-25"-2878,18 34 1089,-33-35-909,0 7 762,0 0-1032,4-2 1283,7 23-1373,-4-13-1,3 14 890,-10-1-1069,0-14-630,0 15-90,11-26-1259,10 0 270,5-10 630,-2 0-361,-12-2 1260,-5-22 0,-6 8 0,3-17 0</inkml:trace>
  <inkml:trace contextRef="#ctx0" brushRef="#br0" timeOffset="18145">22180 11725 6903,'3'27'5397,"-2"-17"-4318,3 16 8751,-4-25-4458,7-14-10949,-1 6 4729,2-19 0,-5 21 0,-3-3 0</inkml:trace>
  <inkml:trace contextRef="#ctx0" brushRef="#br0" timeOffset="18743">23163 11898 7353,'-22'23'8365,"-9"-10"-14025,-4-2 5840,-7-11 1318,17 0-958,7 0 949,4 0-1129,14 0 1619,3 12-1439,13-3-361,-2 5-179,10-9 90,-8-5-4587,15-8-1979,-19-17 4677,10 4 1231,-22-9 1,-11 16 0,-3 2 0</inkml:trace>
  <inkml:trace contextRef="#ctx0" brushRef="#br0" timeOffset="19035">22919 12124 6813,'56'42'5937,"8"-9"-5757,-22-33-1530,33 0-2877,-6-13 4227,-11 2 0,-12-11 0,-26 5 0</inkml:trace>
  <inkml:trace contextRef="#ctx0" brushRef="#br0" timeOffset="19534">23707 11829 6633,'-29'49'1943,"-1"1"0,1-1 0,0 1 0,1 31 0,25-18-1673,69-37-181,-10-28 1,-3-12 90,-4-35-180,-16 9 270,-4-23 360,-40 22-270,-3 7-181,-10 4-89,0 16-180,-1 5-2338,-10 3-2969,-10-2 5397,2 2 0,-8-1 0,14 2 0</inkml:trace>
  <inkml:trace contextRef="#ctx0" brushRef="#br0" timeOffset="20850">22131 9513 6633,'24'38'1889,"0"1"0,-6-5-1709,7 4 0,1 4 674,-8-7 1,-1 2-136,4 12 1,1 4-450,4 10 0,-1-1-180,-4-7 0,-3 0 179,-3-2 1,-3-3 3508,-2 14-1439,1-5 449,-11-85-2788,0-29 0,0 4 0,0-4 0,0 11 0,0 2 0,0-24 0,4 10-90,18-4-90,9 22 90,3-4 90,-3 29 90,10 44-90,-18-8 90,-6 19 0,-2 15 0,-2-8-90,1 10-960,-6 1 1,1 10 0,0-16-2459,2-22-4408,18 25 7826,-14-73 0,16-7 0,-6-3 0</inkml:trace>
  <inkml:trace contextRef="#ctx0" brushRef="#br0" timeOffset="31257">23447 11487 6543,'0'12'2339,"0"-6"-1260,0 5-359,0-10-1,-7 4 451,5-5-630,-5 0 2968,7 0 4227,3-41-6925,12 2-541,-5-1 1,2-4 0,5 7 0,2 1-135,2-2 0,-1 2-45,11-20 180,-1 14 269,5-9-89,0 3-180,-13 12 0,1-2-180,-2 4 0,-2-1-90,-5-3 0,-3 1-338,5-24 338,-5 5 0,-7 19 0,4-5 0,-3 0 0,2 11 0,-2 7 0,3 21 338,-4-2-338,0-1 0,13 32 0,6 21 0,-1 5 0,2 8 0,-1-3 0,3 7 0,0 3 0,-2-7 0,-3-3 0,-2-5 0,1 2 0,4 13 0,1 2 0,-3-7 0,-6-11 0,-2-4-1696,0-4 0,0-2 1696,-1 0 0,-2-3 0,2 4 0,9-8 0,-7-9 0,8 8 0,-10-17-3059,-12-2-808,-10-17-297,-27-22-1143,-10-22 4934,-4-2 0,-2-2 0,12 17 1</inkml:trace>
  <inkml:trace contextRef="#ctx0" brushRef="#br0" timeOffset="31769">23447 11377 2528,'26'0'4588,"-6"0"-1486,11-2 226,33-27-2788,-30 9-360,0 0 0,0 1 1062,3-1-882,3 5 285,-1 6 0,3 2-421,-2 3 1,0 1 719,2-3 1,-1 1-675,17 5-90,-38-8-180,-8 2-5128,17-11 901,-19 4 3379,16-1 0,-22 5 0,-4 4 0</inkml:trace>
  <inkml:trace contextRef="#ctx0" brushRef="#br0" timeOffset="32655">24706 11238 6094,'11'-3'1529,"9"0"-810,5 9 271,4 10 719,-8 14-540,-9 6-719,-9-6 89,-3-9 1170,0 9-1079,0-9-90,0 15 539,0-5-269,4-1-91,1 13-539,3-17 90,-4 3 450,0-17 179,3 18-809,-2-12 90,4 4 1169,1-14-1169,-8-8-90,5 0 540,4 0-91,10-8-449,5 1 90,27-17-540,-19 7-1798,9-10-7673,-27-4 5116,-19-3 4487,-22-11 1,-5 9 0,-10-1 0</inkml:trace>
  <inkml:trace contextRef="#ctx0" brushRef="#br0" timeOffset="33560">24681 10943 11580,'12'0'1350,"-7"0"-721,3 0 1,-8 0 809,0 0-1439,0-3 0,0 0-90,0-3 0,0 3 0,0 1 90,0 2-90,3 0 180,-2 0 3778,3 0-1529,-11 0-2159,-3 0 89,1-3-179,2 0-90,7-6-90,0 3 0,0-7 1,0 5 89,7 0-90,2 6 90,8 2 90,-1 0-180,0 5 359,4 6 1261,-10-3-811,1 2-629,-11-10-6836,-15-5 3058,12 1-90,-12-4 3778,15 5 0,-7 0 0,-2 3 0</inkml:trace>
  <inkml:trace contextRef="#ctx0" brushRef="#br0" timeOffset="35519">25193 12176 7173,'4'14'4587,"0"4"-3597,-4-3 1258,-7 7 1,-13 12 0,-5 14-1656,4 8 1,-2 15 0,-1 8-1,1-1 1,2-9-572,2-11 1,2-5-1,-1 1 1,-2 4-1283,-3 3 1,-3 9 0,-2 3 0,2-4 0,3-8-1,6-16-988,-2 17 1400,-24-82 0,47-19 0,5-28 0</inkml:trace>
  <inkml:trace contextRef="#ctx0" brushRef="#br0" timeOffset="35995">24990 12251 5707,'12'-5'3598,"4"1"-3589,-4 25 1340,5 3 270,-1 24 1453,0-2-1408,0-8 1,2 5 628,13 21 1,3 4-1929,-7-13 1,2 1-366,-6-11 0,1 2 0,-2-5 0,-3-4 0,-2-4 0,16 33 254,-1-3-254,-3-12 0,0-2 0,-1 0 1464,-4-10 1,-4-4-2184,-15-13-4948,-9-12 1799,-5 2 3369,-33-26 0,13 2 0,-22-12 1</inkml:trace>
  <inkml:trace contextRef="#ctx0" brushRef="#br0" timeOffset="36344">24844 13126 7443,'16'0'2338,"4"0"-1258,1 0 2878,39-8-3419,-19 3-269,28-8-945,-30 1 1,-1-3-2250,-1-5 1,1-2 2244,2 1 1,-1-2 0,19-21-1,-30 18 1</inkml:trace>
  <inkml:trace contextRef="#ctx0" brushRef="#br0" timeOffset="36932">25891 12830 6191,'0'14'2069,"0"-6"-1180,0 4-439,0-3 209,0 6 1050,-18 26-749,7 8-691,-3-12 1,1 1 183,3 22-93,3 12 0,18-21-180,3-3-1,6-10-89,0-17 900,25-4-91,-18-8-539,19-9 450,-22-16-181,-11-14-269,-1-3-180,-8-4-3212,-4 8 3482,0-26-1459,-11 20 1099,1-20 0,-13 29 44,-15 0 1,-3 3-314,6 4-226,-3-2 0,5 9-2293,26 25 688,7-10-688,0 10 3108,0-13 1,0 0 0,0 0 0</inkml:trace>
  <inkml:trace contextRef="#ctx0" brushRef="#br0" timeOffset="37284">26395 12564 9961,'22'0'7196,"15"-3"-6746,-4 0 90,12-10-540,-12-3-810,-6 1-539,3 1-1979,-6 11-360,-10 1 3688,2 12 0,-13 3 0,-3 10 0</inkml:trace>
  <inkml:trace contextRef="#ctx0" brushRef="#br0" timeOffset="37552">26500 13004 8252,'28'0'8815,"5"0"-6926,11-5-1529,-12 4 0,9-10-810,-12 2-719,1-3-630,1 0 1799,12-11 0,-21 8 0,11-13 0</inkml:trace>
  <inkml:trace contextRef="#ctx0" brushRef="#br0" timeOffset="38195">27378 11638 7443,'-26'34'9830,"-4"19"-4639,19-16-2987,-1 19 0,2 4-1485,8-1-404,-3 9 0,3 4-225,8-25 0,6-1-90,8 3 0,5 3 0,0-5-180,-3-3 0,4-4-3103,29 10 0,2-18-4993,-13-37 1287,11-12 6989,-35-14 0,-10-1 0,-5 0 0</inkml:trace>
  <inkml:trace contextRef="#ctx0" brushRef="#br0" timeOffset="38872">27573 11609 7892,'21'59'3276,"1"-1"1,-2-1 0,-1-1-1986,0 2 1,-1-1-3803,-4-10 0,-1-2 2691,3 21-90,0-4 1357,0-5-1447,8 14 1083,-6-21-364,2-7-449,-12-30 180,-4-24 0,-4-10 3032,0-8-1863,14-34-810,4 10-449,6 8 0,3 2-180,6 0-90,13-2 0,-4 27 0,2 9-90,-2 9 179,3 17 91,-22 15 810,-2 20-1080,-21-14 0,-39 19 0,-14-33-391,-9 1 391,7-18 0,7-2 0,13-3-1979,0 3-6207,22-5 5218,6 0 270,7-3 1947,0-23 1,0 9 0,0-18 0</inkml:trace>
  <inkml:trace contextRef="#ctx0" brushRef="#br0" timeOffset="39286">28612 11916 7263,'-41'20'4915,"1"0"0,-25 10-2962,65-25 2904,0-5-359,32-3-4318,34 0-180,-1 0 0,-16-1 0,-3 0-266,-9 3 266,5-4-2698,-25 2 2698,-6-23 0,-17 6 0,-4-18 0</inkml:trace>
  <inkml:trace contextRef="#ctx0" brushRef="#br0" timeOffset="39950">29091 11574 7263,'-31'38'3276,"0"0"1,-6 15 0,4-1 1824,3 13-5056,10-16 0,7-1 45,21 6 0,11 7 0,22-14 180,6-21-180,9-26-90,-18-13 0,-3-15 0,-3-9 1529,5-23-719,-14 16 1618,-1-23-1798,-22 44-360,-8-8-270,-8 12 0,5 6 0,-3 9 0,36 37 0,1 4 0,2 2 0,15 20 0,-7-10 0,-3-4 0,-14-21-9831,13 16 772,-22-33 9059,3-10 0,-10-10 0,0-4 0</inkml:trace>
  <inkml:trace contextRef="#ctx0" brushRef="#br0" timeOffset="40355">29116 11186 7623,'36'40'9830,"-16"-18"-4915,15 29 0,1 5-3617,-10-9-1298,-3-8 0,4 6 0,1 4 0,3 15 0,1 4 0,-2-4 0,-5-19 0,-1-2 0,1 1 0,7 17 0,0 4 0,-14-8-3059,-24-8 1,-9-8-1169,-4-7 4227,-26 2 0,-8-8 0,-2-23 0,9-2 0,0 1 0</inkml:trace>
  <inkml:trace contextRef="#ctx0" brushRef="#br0" timeOffset="41288">27361 12796 6004,'36'-14'4497,"-1"6"-6518,3-1 1,2 0 2829,20-4 181,7-6 769,-18 1 0,-1-1-1309,-12 5 0,2-1-200,31-10 1,0 0 198,-28 11 1,-1 0-45,12-2 0,-2 1 314,19-5-179,-24 6 0,4-2-271,3 1 1,4-1-180,15-3 0,1 0-45,-14 5 0,-2 2 0,0 4 0,-3 2-17,17-2 377,-3 3 0,3-1-90,-23-1 0,-1-1 954,19-1 0,-1 0-1045,-19-1 1,-2 0 719,9-1 1,1 0-315,5-2 0,0-1-1765,-2-1 1,-1 0 1134,-12 2 0,-4 0 2269,9-7-2269,11 1 0,11-2 0,-16 8 0,3 3 0,-22 10-2429,-5-3-7402,-19 3 4371,-18 5 6308,-37 2 0,-6 12 0,-7-1 0</inkml:trace>
  <inkml:trace contextRef="#ctx0" brushRef="#br0" timeOffset="42103">28563 12877 7982,'17'-9'6297,"6"-7"-4228,-1-3-1440,-2-2-4520,-1 7 4250,-2 8 771,3 4-950,8 2-90,1 7 89,2 34 1,-4 8-180,-3-2 1739,-32 0 0,-12 9 0,-2-12-1559,-8-13-180,-62 23 0,92-54 3392,13 0-3482,47 28 90,-29-10 90,25 23-90,-48 16 0,-12-21 450,-12 17 0,-13-2 359,-15-30 1,-6-4-855,9 18 0,-2-12-4871,-18-52 1,9-16 2948,25 11 1,10-14 0,10 0 0,20 23 0</inkml:trace>
  <inkml:trace contextRef="#ctx0" brushRef="#br0" timeOffset="42835">28953 12882 6993,'38'44'1638,"-1"-1"0,1 1 1,-1-1-1,10 14 0,-3-1 1,-12-7 1933,-15 10-3212,-6 3 360,-11-43 2518,0 3-2159,0-15-269,0-2-181,0-18-269,0-31-90,0 2 180,0-24-315,-2 27 0,4-2-135,10-2 0,1 0 0,-9 4 0,2 1 0,24-23 0,-15 41 0,20 7 0,1 23 0,5 0 0,-19 26 0,-6 10 0,-7-8 0,-3 0 0,4 7 0,-1 1 0,-4 0 0,1 3 0,14 15 0,1-1 0,-3 8 0,3-13 0,1-13-2339,-10-34-7492,5-32 7373,-4 0 0,-2-16 1,-11 6-1</inkml:trace>
  <inkml:trace contextRef="#ctx0" brushRef="#br0" timeOffset="47635">25193 15082 9242,'0'-11'9830,"0"-29"-321,18-23-9509,-7 15 0,2-9 0,0 1 0,7-14 0,1-2-1416,-7 18 1,2-5 0,-1 1 0,-3 7 1415,-1-7 0,-2 3-539,3-6 1,-2 3 538,-10-10 1077,0 5-1077,14 32 0,22 70 0,-13 2 0,-1 7 0,-5-1 0,1 4 0,-1 0 0,-1-3 0,0 0 0,-1-1-420,2 11 1,0-2 419,2-3 0,2 0 926,4 8 0,0-1-2095,1-12 0,-7-1-3747,-17-7 1,-6-5 4341,-6-3 0,-22-41 0,-7-10 0,-14 1 0</inkml:trace>
  <inkml:trace contextRef="#ctx0" brushRef="#br0" timeOffset="47903">25071 14845 7892,'55'0'2457,"1"0"1,-1 0-1,11-1 1,-3-3-447,4-8 1,-7-3-5790,-6-2 2927,4-6 1,-4 1 0,-26 10 0,6-9-1</inkml:trace>
  <inkml:trace contextRef="#ctx0" brushRef="#br0" timeOffset="48536">26078 14758 9152,'16'57'1966,"1"0"0,-1 0 0,-1-1 0,0-1 0,-5-19 7183,-5-27-8699,-1-3-450,-4-62 0,3 13 0,6-11 0,5-2 0,0 19 0,2 2 0,0-4 0,-1 2 0,11-6 0,-14 39 0,1 8 0,14 37 0,-12-12 0,8 20 0,-15-20 0,0 0 0,3 10 0,0 2 0,5 1-540,1 7 0,0-4-9291,-6-26 4551,3 1 5280,-14-31 0,0-10 0,0-5 0</inkml:trace>
  <inkml:trace contextRef="#ctx0" brushRef="#br0" timeOffset="48867">26704 14440 6993,'50'29'9830,"-10"-6"0,-17-23-8532,-7 0-668,8 0-630,-2 0 0,6-3-1080,7-5-6925,3-2 179,-11-1 4858,-6 5 2968,-28 3 0,-2 3 0,-7 0 0</inkml:trace>
  <inkml:trace contextRef="#ctx0" brushRef="#br0" timeOffset="49268">26907 14845 7173,'53'-1'4915,"0"-1"0,-20-1 0,38-1 0,-3 0-3167,-44 0-1748,7-1 0,-15 5-9831,4 0 772,-10 0 9059,0 0 0,-10 0 0,0 0 0</inkml:trace>
  <inkml:trace contextRef="#ctx0" brushRef="#br0" timeOffset="49874">27735 13473 6903,'0'-7'3148,"0"2"360,-7 23-1709,-2 2 360,-8 18 450,-2 1 179,2-4 0,2 5-1349,3 11 1,1 2-1440,-6-1 0,3 3 0,7-6 0,4 3 0,4 0-314,9 22 1,5-3 313,-6-10 0,5-2-20,6-12 0,5 0 0,2-6 20,2-10 0,1-4 0,3 1 0,1-3 0,5-1 0,3-5-4916,3-12 1,0-2-276,20 10 4558,-23-26 0,-6-9 0,-10-8 1,6-29-1</inkml:trace>
  <inkml:trace contextRef="#ctx0" brushRef="#br0" timeOffset="50615">28076 13577 7803,'48'57'1404,"-1"1"0,1-1 0,-1 0 1,-3-1-1,-1 5 0,-3-13 1,-8-27 8425,4-55-8712,5 20-1118,-10 22 0,-1 8 0,-10 51 0,-10-20 0,-3 2 0,-3 2 0,-4 14 0,0 7 0,-22-20 0,6-25 0,-55-14 0,27-13 0,6-2 0,-2-1 0,1 0 0,-1-1 0,-6 0 0,0-1 0,-25-3-540,15 2-1709,49-2-7582,7-30 7663,0 12 0,0-26 0,0 20 0</inkml:trace>
  <inkml:trace contextRef="#ctx0" brushRef="#br0" timeOffset="51053">29018 14150 8342,'67'-31'4915,"-13"13"0,-2 4 4915,4 6-9541,-12 4 1,0-4-10121,18-32 7948,-34 15 1,12-27 0,-40 26 0</inkml:trace>
  <inkml:trace contextRef="#ctx0" brushRef="#br0" timeOffset="51701">29741 13681 7982,'-10'66'1404,"0"0"0,1-1 0,-1 1 1,0-1-1,14 7 0,5-6 1,3-36 3510,4-61 0,5-24-4446,18-8 1,-5 0-470,-28 20 0,-9 5 0,-8 3 0,2-20 0,-4 28 0,13 18 0,13 42 0,2 12 0,1 2 0,4 6 0,0-11 0,1-4 0,-2-12-675,17 2 0,2-2-3642,-13-8 4317,14-80 0,-42 10 0,-4-12 0,-1 0 0</inkml:trace>
  <inkml:trace contextRef="#ctx0" brushRef="#br0" timeOffset="52129">29895 13160 7443,'19'73'0,"0"-1"0,-1 0 0,1 1 0,0-1 0,0 0 0,-1 1 0,1-1 0,-3-6 0,0 1 0,-1-1 0,1 0 0,0 0 0,-1 0 0,1 0 0</inkml:trace>
  <inkml:trace contextRef="#ctx0" brushRef="#br0" timeOffset="53127">27889 14966 8342,'12'-3'5487,"19"-4"-3148,0 0 89,21-4 1755,-3 0 0,5 0-3374,-4-1 1,2-1-2508,12 0 1,0-1 1697,-11 1 0,-1-1-136,4-4 1,2 0 135,8-6 0,1 0 146,0 0 0,2-1-146,-8 3 0,4 0 0,0 0 0,-6 5 0,0 0 0,7 0 0,-9 4 0,6 0 0,4-1 0,1 1 0,-3-1 0,-6 2 0,3-1 0,-5 0 0,-1 0 0,5-2 0,8-4 0,7-2 0,1-2 0,-4-1 0,-11 1 0,-6-1 0,-9 0 0,0-3-510,3-3 0,-1-3 1,-8 3-8754,6-18 9263,-83 37 0,-1 15 0,-6 5 0,-8 1 0,-1 0 0</inkml:trace>
  <inkml:trace contextRef="#ctx0" brushRef="#br0" timeOffset="53845">29181 14972 7982,'62'0'1638,"0"0"0,0 0 1,0 0-1,4 12 0,-5 5 1,-21 8 2171,-32 10 0,-15 5-3405,-12 19 0,-4-8 1934,8-25-2339,-3 2 0,54-42 0,4 54 0,1 15 0,6 1-1696,-10 6 0,-15 0 1696,-42-7 0,-23-25 0,-14-18 0,8-3 0,-3-3 0,8-9 0,1-2 0,1 2 0,4-1 0,-5-7 0,30 0 0,6 7 0,7-1 0</inkml:trace>
  <inkml:trace contextRef="#ctx0" brushRef="#br0" timeOffset="54381">29757 15053 8522,'27'66'1638,"0"0"0,0-1 1,0 1-1,5 9 0,-1-4 1,-7-42-117,-10-65 1,-7-38 0,1 7-1523,2 23 0,2 0 259,1-14 0,2-5 1,4 22-260,6 30 942,-2 11-942,-6 5 0,2 20 0,-1 4 0,9 40 3120,-6-18-3120,1 4 0,2 1 0,-6-20 0,0-1 0,3 7 0,-1-2-1068,3 6 1068,-29-32 0,-5-1 0,-17-13 0</inkml:trace>
  <inkml:trace contextRef="#ctx0" brushRef="#br0" timeOffset="58873">25518 17190 18416,'16'5'9830,"-3"-4"-9495,13-55-335,-18 6 0,-1-12 0,1-16 0,-1 5 0,-5 9 0,0-1-217,1-2 0,1-7 1,1 0 216,3-3 0,1-1 0,1 7-1700,0 3 0,0 2 1700,0 0 0,0-3 0,0 11 0,7-7 830,-8-4-830,-2 48 0,7 58 0,0 25 0,1 15 0,-1-16 0,0 4 0,1-1 0,-2-3 0,1 0 0,0 3 0,-1-3 0,1 3 0,0 1 0,2-3-543,0-8 1,2-2 0,0-1 0,-1 1 542,-1 1 0,-2 0 0,1 0 0,4 0-68,8 11 0,6 2 0,-1-4 0,-4-10 68,-6-10 0,1-3 0,3 3 0,2 3 0,-4-8 0,4 0 0,-10-21-5846,-20-13-3985,-53-39 8403,5 0 1,11 11 0,1-1 0,-2-4 0</inkml:trace>
  <inkml:trace contextRef="#ctx0" brushRef="#br0" timeOffset="59346">25696 17294 7173,'62'-9'9830,"-3"3"0,-33-4-8082,6-5-1748,-3-6 0,10-10 0,6 6 0,-5 2 0,2 9 0,-10 3-3392,-17 5 2042,3-10-3867,-18 5-179,-11-8 5396,-13-4 0,-3 7 0,-8-6 0</inkml:trace>
  <inkml:trace contextRef="#ctx0" brushRef="#br0" timeOffset="60385">26663 17016 8612,'-11'11'9830,"1"6"0,-2-1-9521,4 6-309,8-1 0,0 20 0,8 23 0,4 6 0,-3-25 0,-1 0 0,5 29-1696,-9-36 0,-1-1 1696,-3 14 0,0-9 0,4-22 0,4-6 0,-3-23 0,3-3 0,-19-25 0,1 5 0,-4-6 0,-3-5 1696,-2-3 0,-6 5-1696,-9 14 0,-5 9 0,2 2 0,1 11 0,-26 48 0,17-13 0,34-28-848,8-31 0,13 9 0,10-21 0</inkml:trace>
  <inkml:trace contextRef="#ctx0" brushRef="#br0" timeOffset="60934">26923 16848 7443,'-16'0'9830,"29"0"0,60-8-8352,-12 1-1478,-8-4 0,2-2 0,-15 3 0,-2 0-1664,2 0 0,-3 0-3104,6-1 4768,-67 1 0,-7 8 0,-18-6 0</inkml:trace>
  <inkml:trace contextRef="#ctx0" brushRef="#br0" timeOffset="61536">27020 17201 7173,'55'1'3276,"-1"-1"1,-4 2 0,-9-2 6553,-17-6-8082,-4 3-1748,54-4 0,-40 5 0,37-6 0,-55 8 0,-8 0 0,7 0 0,-5 0 0,2-8 0,-30 1 0,-9-7 0,-22 8-9831,-3-18 8533,24 15 0,2-11 1,26 15-1</inkml:trace>
  <inkml:trace contextRef="#ctx0" brushRef="#br0" timeOffset="64856">27637 15985 6004,'-16'0'2518,"7"-2"-989,2 1-539,7-1 179,0 2 1709,0 5-809,0 6 2519,0 23 1888,-7 31-6296,2-26 0,1 1-180,-1 1 0,1-2 0,-3 28 0,7 8 0,11-21 0,3 2-1696,-5-9 0,3 0 1696,7 8 0,5-4 0,12 2-548,-4-13 1,2-3 547,3-4 0,-5-3 0,-1-6 0,-13-23 0,2-1 0,-5-12 0,23-31 0,3 3 0,2 9 0,3 2 0,6 2 1425,-6 14 0,-1 5-1425,-7 4 0,8 2 1637,-22 2-1637,3 0-5577,-1 0 5577,3-8 0,-20-2 0,-11-7 0</inkml:trace>
  <inkml:trace contextRef="#ctx0" brushRef="#br0" timeOffset="65230">28100 16095 10141,'7'61'1228,"0"-1"1,-1 0 0,1 0 0,0 0-1,-1 4 1,-1-2 0,0-3 0,4-4 3076,11 16 0,3-3-4305,-6-11 0,0 2 0,-1-4 0,1 6 0,-1 0 0,0-6 0,1 2 0,-3-8-2429,3 11-7402,-6-44 8466,-11-33 0,8-29 0,1-1 0</inkml:trace>
  <inkml:trace contextRef="#ctx0" brushRef="#br0" timeOffset="65745">28758 15736 6030,'15'71'9830,"-12"-41"-4915,3 33 0,-4 4-2628,-15-19-2138,-3-3 0,0 10-149,12 14 0,5 9 0,0-7 0,-4-10 0,3 1 25,4-8 0,2 6 0,4-1 1,2-8-26,14 3 0,3-8 0,-9-8 0,1-1 25,6 10 0,5 1-25,13 8 0,4-3 0,-9-18 0,0-3 0,9 12 0,-1-7-115,10-14-9716,-23-44 1672,-12 1 8159,4-23 0,-11 5 0,0-2 0</inkml:trace>
  <inkml:trace contextRef="#ctx0" brushRef="#br0" timeOffset="66376">29197 16136 7623,'21'62'819,"1"1"0,0-1 0,-1 0 0,1 1 0,0-1 1,-1 1-1,2 3 0,2 6 0,-1-1 0,-2-7 0,-4-13 1,-5-19 9010,-4-15-8892,-2-13-758,-7-24-180,4-15 180,0-32-1876,9 22 0,0-1 1696,-5 3 0,1 1 0,6 4 0,0 4 0,-6 4 0,11 60 0,0 15 0,-12-13 0,10 18 0,-3 4 0,-26 9 0,-3-26 0,-28 25 3392,17-48-3392,-20 1 0,19-30-9831,8-38 7460,4 5 1,14-24-1,0 29 1</inkml:trace>
  <inkml:trace contextRef="#ctx0" brushRef="#br0" timeOffset="66787">29838 16466 6543,'-1'29'9830,"35"-6"0,-3-23-7452,38 0-2378,-27 0 0,0 0-5661,0 0 5661,-15 0-2549,1-3-2937,-12-2 1218,-8-4 220,-4-3 3481,-4-2 0,7 2 0,2-2 0</inkml:trace>
  <inkml:trace contextRef="#ctx0" brushRef="#br0" timeOffset="67493">30496 16026 7982,'-46'56'1966,"-1"1"0,0-1 0,1 6 0,3 2 0,20-5 2949,33-6 0,9-4-4446,-12-5 1,1-1-470,8 2 0,6-10 0,23-23 0,-18-12-1696,9-19 0,-1-8 1696,-9-7 0,-4 2 0,-2-2 0,-8-4 0,-3-36 0,-12 28 0,-2 0 0,1 5 0,-2 2 0,-6-34 0,-3 51 0,14 2 0,-7 20 3392,16 18-3392,8 32 0,5 2 0,7 2 0,1 0 0,3-4 0,-5-5 0,-1-1 0,2 1 0,-6-13 0,1 7 0,-3-21-9175,-3-14-360,-4-37 9535,-17-9 0,-6-29 0,-10 10 0</inkml:trace>
  <inkml:trace contextRef="#ctx0" brushRef="#br0" timeOffset="67834">30496 15488 9691,'24'66'578,"0"1"0,0 0 0,0 0 0,0 0 1,0 0-1,0 0 0,0 0 0,-1 0 1,1 0-1,4 10 0,3 3 0,0 2 1,0-1-1,-3-6 0,-6-7 0,-7-12 1,-9-13-1594,-24 15-6900,-9 5 7915,-7-25 0,-5-10 0,10-11 0</inkml:trace>
  <inkml:trace contextRef="#ctx0" brushRef="#br0" timeOffset="68528">28076 17809 7173,'-5'0'6926,"20"-3"-4633,31-7 1,26-8 0,9-3 0,-11 3-2875,-17 4 0,-6 1 0,8-3 958,5 0 1,7-2 0,5-2 0,1-1 0,1-2-173,-16 2 1,2-2 0,1-1-1,1-1 1,-1 1 0,1 1-1,-1 2-205,6 1 0,1 2 0,-1 2 0,1-1 0,-1 0 0,2-2 0,-6-1 0,1-3 0,0 0 0,1 0 0,-2 0 0,-2 3 0,-3 3 0,21-1 0,-2 3 0,-6 3 0,-7 2 529,11 0 1,-13 3-530,5-3 0,-10 2 0,-2 0 0,-12-6 0,-15 1 593,-1-4-2752,-20 5-7672,-17-4 9635,-33 8 0,-3-2 1,-25 10-1</inkml:trace>
  <inkml:trace contextRef="#ctx0" brushRef="#br0" timeOffset="69224">29473 17722 7803,'62'-11'1404,"0"0"0,0 0 0,0 0 1,-1 0-1,30 11 0,-4 7 1,-43 13 3510,-67 17 0,-20 8-4356,17 1 0,-2-4-559,-10-14 0,4-15 0,20-22 0,14-3 0,29 6 0,21 8 0,15 21 0,-28-2 0,-6 7 0,-1 40 0,-37-17 0,-8 0 0,-9 12 0,-24-18 0,-5-10 0,2-20 0,-6-2 0,0-5 0,12-8 0,-19-3-3418,51-10 2570,2-37 0,11 16 0,0-22 0</inkml:trace>
  <inkml:trace contextRef="#ctx0" brushRef="#br0" timeOffset="69928">30269 17786 8252,'22'70'1966,"1"0"0,0 0 0,1 2 0,0-1 0,-18-34 7864,-21-43-9607,14-32 0,10-23 0,-2 3-223,-7 4 0,1-1-1418,5-11 1,4-6 0,2 13 1417,11-7 860,9 47-860,2 11 0,25 51 0,-19-2 0,-15-9 0,1 6 0,-3 7 0,1 6 0,-3-7 0,14 20 0,-2 4 0,-3-7 0,-20-39 0,0 0 0,-6-3 64,4-3-64,1-1 0,-1-7 0,-4-8 0</inkml:trace>
  <inkml:trace contextRef="#ctx0" brushRef="#br0" timeOffset="77235">19800 9571 4454,'-11'-17'1439,"-9"-11"1295,-3-2-1205,3-3-3376,13 7 2746,0 15 1012,5 5 877,-5 6 7042,-26 0-8378,18 11-1452,-12 45 0,28-18 0,7 5 0,2 10 0,3 7 0,0-2 0,3 13 0,0-1 0,-4-14 0,0 1 0,-1-6 1357,-1-2 1,0-6-1358,6 26 0,6-27 0,5 0 0,6 12 0,1 0 0,-1-9 0,-3 3 0,-5 6 0,-3 7 0,-4-7 0,-7-11 0,-2-2 0,0 17 0,-1 1-1584,-2-4 0,-1-6 1584,0-2 226,-3-10 1,-1 3-227,0 4 0,-2-1-2269,1 4 2269,0-8 0,0-1 0,0 6 0,0 4 0,0-7 0,0 1 0,0 16 2269,0 7-2269,0 1 0,0-26 0,0 22 0,0-12 0,0-21 3392,0 14-3392,0-23 0,0 23 0,0-14 0,15 41 0,-8-34 0,12 18 0,-15-27 0,0-5 0,0-16 0,0 4 0,4-3 0,4-1 0,1 5 0,-4-5 0,-2 8 0,-3 1 0,4 18 0,1-12 0,6 12 0,16 2 0,-11-13 0,18 13 0,-13-17 0,-7-3 0,1-6 0,-11-4 0,4-5 0,36-8 0,-8-1 0,3-2 0,-1 2 0,5-2 0,8-3 0,8-3 0,-4 2 0,3 1 0,-1 1 0,-11 3 0,1-2 0,-1 3 0,13-1 0,-3 4 0,-11 4 0,-4 1 0,27-5-1696,-28 4 0,-3-1 1696,-4-1-1,12 1 1,7 1 0,-9 1 0,0 2 0,9-1 0,0 0 0,-12 0 0,-2 0 0,-2 0 0,-3 0 0,15 0 0,6 0 0,-31 0 0,-7 0 1695,22 0 1,6 0-1696,8 0 0,-8 0 0,0 0 2,-2 0-2,-13 0 0,1 0 0,-6 0 0,-5 0 0,9 5 0,6-4 0,11 4 0,-8-5 0,-12 5 0,-10-3 0,-11 3 0,7 0 0,6-4 0,8 4 0,0-5 0,-5 0 0,-4 0 0,3 0 0,-4 0 0,0 0 0,36 0 0,-25 0 0,39 0 0,-11-8 0,0-2 0,3 3 0,-4-1 0,13-3 0,-9 1 0,-14 5 0,-3 0-629,18-2 1,0 0 628,-22 2 0,-1-1 0,8-1 0,1 0 0,-2 0 0,0 1 0,3-2 0,-1 2 0,-7 3 0,-2 0 0,28-5 0,-17 4 0,20-4 0,-29 2-2975,4-2 2975,-5-1 737,19-5-737,-14 4 0,14-1 0,-12 7 0,0 0 0,15-3 0,-15 0 0,-1-2 0,8-6 0,-19-3 0,30-9 0,-31 15 3341,16-6-3341,-11 2 154,-11 7-154,19-8 0,6-2 0,-14 9 0,1 1-1696,23-8 0,-1 0 1696,-21 9 0,-4 2 0,22-8 0,-23 5 0,29-5 0,-3-3 0,-17 6 0,2 1 0,-4 1 0,-1 0 0,-1-1 0,0 1 0,14 0 0,0 0 0,-14 3 0,-1-1 0,1 1 0,1-1 0,7 1 0,-4 1 0,-8-2 1696,0 0 0,3-2-1696,-1-1 0,2 0 0,2 0 0,7 1 0,14-3 0,8-1 0,-5 2 0,-10 2 0,-2 1 0,20-3 0,-11 0 0,-28 3 0,-8 2 0,-7 3 0,24-2 0,-15-4 0,28 0 0,-27-3 0,7-6 0,2-1 0,6-1 0,0-3 0,4-1 0,-3 4 0,-2 1 0,13-5 0,-16 7 0,-6 2 0,-18 0 0,27-38 0,-20 13-1696,-3 5 0,-1 1 1696,0 1 0,-2 3 0,9-9 0,-13-32 0,4 6 0,-16 24 0,-3 1 0,0-9 0,-3-9 0,-2-14 0,-1 9 0,-1 26 0,0-1 0,0-22 0,0-10 0,-4 17 0,-16 14 3392,2-1-3392,2 12 0,-1-3 0,0-7 0,1-1 0,-19-20 0,23 19 0,3-1 0,0-12 0,0 2 0,0 3 0,-19-7 0,0 10 0,8 11 0,2 1 0,-2-7 0,5 7 0,0 1 0,-1 0 0,-21-20 0,7 36 0,8 3 0,-24 11-3392,-6-7 3392,-2 5-177,21 0 0,4 0 177,0 4 0,-11 0 0,14 0 0,-9 0 0,-2 0 0,-10 0 0,-6 2 0,-1 1 0,3 4 0,21-3 0,-5 3 0,-11 8 0,-8 5 0,-1-2 0,-2-5 0,-2-3 0,-2 2 745,9 0 1,-2 2 0,-1 0 0,0-3-746,-1-4 0,-2-3 0,3 0 0,5-1 258,-12-1 0,3 1-258,10-1 0,-2 2 0,5 1 0,-1 6 0,2 1 0,-6 4 0,-3 1 0,12-2 0,-3 1 0,4-2-1655,-5 2 0,0-2 1655,-18 4 0,3-1 0,26-10 0,2-2 0,1 0 0,-3-1 0,-8 0 0,-6-1 0,2 0 0,-16-2 0,-1-1-24,3 3 0,-5 0 0,0 2 24,2 0 0,0 0 0,2 1-194,8 1 0,3 0 0,0 1 194,1 1 0,1 0 0,4 0 0,-1 1 0,4 0 1493,3-3 0,2 0-1493,-15-1 0,12-3 0,2-1-2986,-4-2 2986,-10 0 215,1 0-215,9 0 0,10 0 0,0 0 604,-9 0-604,6 0 0,0 0 0,-12 0 0,-21 0 0,29-5 0,-23-12 0,34 3 3392,-7-5-3392,23 11 0,10 2 0,-7 0 0,-14-7 0,2-3 0,-18-4 0,15 2 0,-4 4 0,-13-2 0,-8 0 0,2 7 0,-1 1 0,-9-7 0,-3 1 0,15 9 0,0 3 0,6 0-261,-18-1 261,15 1 0,-2 1 0,1 0 0,0 2 0,-7 7 0,-1 2 0,0-3 0,1 1 0,2 7 0,1 4 0,4 0 0,-1 1 0,-6 2 0,-7 1-1102,-4-3 0,-7 0 0,4-2 1102,21-5 0,4 0 0,-6-2 0,-6 0 0,-8-1 0,3-1 0,9-2 87,9 0 1,0-1-88,-20 2 0,-10-1 0,14 0 0,1 1 0,5 0 0,7-1-630,28-5-5486,11 10 6116,-31 8 0,7 3 0,-31 8 0</inkml:trace>
  <inkml:trace contextRef="#ctx0" brushRef="#br0" timeOffset="92514">8186 7701 6094,'-13'-8'899,"-16"-4"-899,17 5 90,-8-1-180,13 8 360,22 16-180,-12-12 180,12 16 269,-22-11 1,5 3-450,-5-3 270,7 4 899,0 5 720,0 6-540,0-5 270,0-1 0,0-17 1979,0 4-1439,0-5-450,10-10-540,18-16-989,4-3-180,11-10-45,17 12 0,3 4-45,-4 2 0,-7 8 0,11 1 0,-11 4 0,-2 8 0,-5 4 0,1 2 180,8 2 179,4 3-179,-13-5-90,-13-6-90,-16 5 180,3 1-180,-5 1 180,13 8-3482,-13-12 3392,9 7 0,-14-10 0,6 0 90,5 5-180,16-4 0,-5 4 0,5 1 3392,2 0-3302,-18 0 0,15 0-90,-19-6 0,0 0 0,0 0 0,1 0 0,13 0 0,-3 0 0,6-3 0,-10 0 0,4-13 0,7-3 0,0-2 0,1 2 0,11 2 0,-16 9 0,31-2 0,-37 10 0,14 0 0,4 23 0,-5 0 0,3 4 0,5 6 0,0 1 0,0-1 0,-3-4 0,9 7 0,-21-15 0,-20-21 0,34-26 0,-21 1 0,6-10 0,2 0 0,-3 7 0,5 0 0,2 2 0,7 11 0,18-6 0,-6 18 0,-4 13 0,1-2 0,18 17 0,-28-12 0,7 6 0,-21-7 0,18 12 0,-21-9 0,28 5 0,-34-15 0,31-5 0,-20 0 0,18 0-1696,-7-3 0,-1 1 1696,5 0 0,-4 0 0,0-1 0,11 3 0,14 0 0,7 0 0,-29 0 0,-2 0 0,10 0 0,10 0 0,-11-2 3392,-10-4-3392,2-3 0,-22-5 0,22-19 0,9 1 0,6 4 0,3 2 0,-24 13 0,1 2 0,10-3 0,5 5 0,7 15 0,5 7 0,-9-1 0,12 1 0,-6-1 0,11 2 0,-19-3 0,-26-4 0,21-2 0,-30-5 0,17-3 0,-9-2 0,10-7 0,24-3 0,6 0 0,-29 6 0,0 2 0,11-2 0,5 0 0,-5 3 0,25 3 0,0 8 0,-21 2 0,5-1 0,-5-1 0,-10-5 0,9-7 0,1-4 0,-10 2 0,2-3 0,-2-1-3392,-8 4 3392,-2 1 0,-4 2 0,0 3 0,8 0 0,35 24 0,-15-8 0,-21 2 0,4 0 0,18-3 0,-2-4 3392,0 2-3392,3-3 0,-1-3 0,-14-4 0,9 0 0,-14 0 0,-3 0 0,-7 0 0,1 0 0,0 7 0,17 3 0,8 12 0,-16-9 0,1-2 0,26 5 0,-3 2 0,-29-16 0,6 3 0,-2-5 0,-6 0 0,32-16-9831,-64-3 8533,18-3 0,-65 6 1,-1 14-1</inkml:trace>
  <inkml:trace contextRef="#ctx0" brushRef="#br0" timeOffset="97819">13985 4772 2566,'0'22'4228,"0"-6"-437,0-1-3431,0-10 3192,0 13-3013,0-9 411,0 11-141,-7-8 1262,5-2-1171,-23 20-181,-1 27-629,3-24 0,1 1 0,4 8 0,1 0 0,0-5 0,0 1 90,1 4 0,0-2 90,-7 12-1,-8 5 1,22-31 0,-9 8-180,1 9 180,3 2 180,-1 1 359,15-9 91,-7-4-630,5-10-1,-5-3-89,7-6 90,0 6 0,-7 6-180,-2-4 0,0 15-90,2-11 0,7 4 90,0-9 450,0-9 179,-33 7-359,25-5-450,-25 0 90,33-9 540,0-5-540,-18-31 0,-1 3 0,-9-26 0,4 24 0,8 5 0,7 24 0,2 23 0,7 15 0,21 31 0,-1-15 0,9-12 0,-14-18 0,-11-17 0,10-10 0,15-21 0,2-4 0,2-4 0,-6 4 0,0-1 0,11-5 0,-2 3 0,-8 2-180,-2 8-5577,-23 16-1439,-10 3 7196,-6 3 0,-11 0 0,-5 0 0</inkml:trace>
  <inkml:trace contextRef="#ctx0" brushRef="#br0" timeOffset="106409">14554 5999 9242,'0'6'1529,"0"5"-720,3-10 900,9 9-719,-2-3 2608,9-1 5217,-14-1-7016,3-5-1709,-8 0-90,0-5 0,18-14 0,12-21 0,9-15 0,-3 4 0,-6 11 0,2-3 0,5-9 0,7-11 0,1-1 0,-8 9 0,-3 2 0,-3 4 0,0 1 0,3-2 0,-4 4-202,-4 6 1,-2 3 201,-2 5 0,-1 0 0,3-13 0,-2 1 0,-3-12-1305,-1 16 1,-4 3-5442,-14 15 2878,0 17-5866,-11 31 9734,-10-4 0,-12 28 0,-8-9 0</inkml:trace>
  <inkml:trace contextRef="#ctx0" brushRef="#br0" timeOffset="107284">14627 5796 7353,'0'-3'4047,"0"1"-1708,3 2-1619,2 0-1,3 0-89,0 0 5217,-3 25-2519,-2 15-2879,-3 2-89,0 1-3122,0-10 2942,0-7-1729,0 32 1819,0-30 90,0 12 269,0-30-629,0 3 0,15-14 2269,3-15-2269,7 0 3392,20-30-3392,-9 20 0,9-13 0,-13 18 0,-16 6-3328,-4 10 2480,-8 39 0,4-16 0,-4 29 0</inkml:trace>
  <inkml:trace contextRef="#ctx0" brushRef="#br0" timeOffset="140384">4288 16315 8972,'0'-3'9085,"0"1"-5937,0-1 3688,0 0-6296,0-3-540,-14 3 0,-1 0 0,-13 1 0,-38-2 0,-8-1 0,7 1 0,19 0 0,-8 1 0,2-1 0,-16 3 0,4-1 0,15 0 0,0 1 0,-6 3 0,-5 0 0,6 2-150,5-1 0,4 1 150,0 2 0,-1 0 0,-1 2 0,1 0 0,3-5 0,0 1 0,-10 4 0,0 1 0,13-3 0,2 0 0,-27 0 0,14-1 300,5-5-300,13 0 0,12 5 0,16 35 0,7-2 0,0 35 0,0-12 0,2-8 0,3 2 0,0-12 0,2 1 0,2 16 0,3 1 0,7-4 0,5 3 0,0 1 0,2 5 0,-1-5 0,1-1 0,-1 0 0,0 2 0,1 4 0,-7-15 0,-5-11 0,-2 16 0,-5-33 0,-6 11 0,2 15 0,-3-10 0,0 28 0,4-26 0,4 1 0,8-18 0,48-21 0,-25-8 0,1-1 0,8 1 0,4 0 0,13-6 0,5 0 0,-16 4 0,3 0 0,1 0-551,7-1 1,0 0 0,1 0 550,-3 2 0,-1-1 0,2 0 0,-4-1 0,3 0 0,-1-1 0,-7 2-1423,6-2 1,-2 0 1422,0-1 0,5-1 0,-4 1 0,7-1 0,-2 0-18,4-2 0,2-1 18,-11 3 0,3 0 0,0-1 0,0 0 0,1 0 0,-4 0 0,12-3 0,0 1 0,-2 2 0,4 1 0,-9 1 0,-14 2 0,-2 2 365,1-1 1,3 1 0,-3 0-366,0 1 0,-2-1 0,4-1 0,1-1 0,-3 1 0,4-1 0,0 1 0,4 1 0,-6 0 0,-9 1 0,-1 0 1685,24-1 1,2 1-1686,-11 2 0,1 0 0,-2 2 0,3 0 0,-2 0 0,9 0 0,0 0 21,-15 0 0,2 2 1,-4-1-22,0-2 0,-5 1 0,15-2 0,-5 0 0,-2 0 0,-7 0 0,14 0 0,-8 3 0,-6 0 0,1 0 0,17 0 0,-20 0 0,1 0 0,22 0 0,6 8 0,-20-5 0,1 1 0,-13 0 0,-2 1 0,1 1 0,-1 1 0,29 0 0,-3 2 0,-5-4 0,-13-5 0,-18 0 0,-10 0 0,11 0 0,-14 0 0,34-31 0,-34-28 0,2 15 0,-2-2 0,-12 3 0,-6 0 0,0 4 0,-4 0 0,-7-15 0,-4-1 0,-1 3 0,-2-1 0,1 2 0,-2-4 0,1 4 0,1-1 0,0 1 0,-10-15 0,0 2-350,15 25 0,1 1 350,-7-11 0,0-3 0,4-17 0,2 4 0,-7-2-1580,12 13 0,0 7 1580,-5 28 0,6-1 0,0 2 468,2-8-468,0-10 0,5 12 0,-12-1 3392,5 17-3392,-8 8 0,-31 0 0,12 0 0,-10 2 0,-15 2 0,5 1 0,2 2 0,-1 1 0,3-2 0,-4 0 0,-3 3 0,4 4 0,-3 2 0,0 1 0,1-1 0,-11 0 0,1-2 0,-1 1 0,-4 2 0,-2 2 0,4-3-262,11-3 0,3-2 0,6-3 262,6-6 0,5-1 0,-28 5 0,17 0 0,-8 1 0,1 1 0,-14 5 0,-1 4-1044,11-2 0,-3 3 1,4-1 1043,0 1 0,2 2-119,-14 9 0,7-2 119,9-4 0,5-3 0,-1 0 0,-10 6 505,20-5-505,-7 4 0,1 2 0,8-2 0,5-3 0,-1-1 0,-14-1 0,20-6 1632,-13-3 1,0-1-1633,6-2 0,-32 6 0,32-12 0,-21 5 0,12-6 385,-12 0-385,15 0 0,-2 0 0,2 0 0,-2 0 0,-7-1 0,0-1-1696,5-3 0,5-1 1696,-5-4 0,-4-7 0,13 5 0,0 0 0,-9-3 0,4 0 0,3 0 0,13 2 0,3-1 0,-8 1 0,18 3 0,-13-2 3392,20 4-8160,7 2 4768,7 3 0,6 0 0,7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7:15:06.383"/>
    </inkml:context>
    <inkml:brush xml:id="br0">
      <inkml:brushProperty name="width" value="0.09071" units="cm"/>
      <inkml:brushProperty name="height" value="0.09071" units="cm"/>
      <inkml:brushProperty name="color" value="#FF0000"/>
    </inkml:brush>
  </inkml:definitions>
  <inkml:trace contextRef="#ctx0" brushRef="#br0">5165 8517 5824,'8'0'989,"1"0"-719,-1 5 539,3-3-539,-5 8 90,1-9 899,-7 10-989,0-10 90,0 4 1529,0 16 270,0 2-990,0 17-629,0-13 989,0 3-1079,0-17-2943,0 2 2763,0-10 989,0-5-899,4-3 719,29-18-719,11-2-180,-8 5 0,1 1-90,18-1 0,-8 8-90,-19 10 90,4 0 3392,12 23-3482,-15-17 90,8 27-90,-28-30 90,10 12 1439,5-14 720,-5 5-720,18-14-1529,-21 3 0,25-6 0,-21 8 0,11 1 0,-12 2 0,20 20 0,-13-9 0,29 10 0,-27-15 0,9-6 0,-14 0 0,-7 0 0,26 0 0,-23 0 0,21 0 0,-31 7 0,10-5 0,-2 6 0,4-8 0,-1 0 0,0-5 0,18-6 0,6 0 0,21-2 0,-7 1 0,-2 3 0,-5 6 0,-13 3-90,-26 0-4138,-8 0-809,0 0-3868,-29 5 8905,4-3 0,-19 3 0,12-5 0</inkml:trace>
  <inkml:trace contextRef="#ctx0" brushRef="#br0" timeOffset="12569">19134 4615 7353,'-9'0'1889,"2"0"-1350,0 0-449,5 0-719,-12 6-91,5-5 180,0 12-1079,1 4-1863,8 2 3572,0 6 360,0-5 629,-7 9 1890,-2-2-1440,-7-5 2249,-8-10 629,3-12-2248,-4-2-180,5-4 3212,11 0-3122,-9-5-2069,8 7 0,-2-4 0,-3 5 0,-26-13 0,-2 8 0,-17-6-3392,2 6 3392,22 7 0,-11-4 0,18 2 0,-9-5 0,14 3 0,-7-2 0,22 17 0,2 26 0,7-4 0,0 17 0,-7-5 0,5 7 0,-5 16 0,7 3 0,0-16 0,0-7 0,0-2 0,0-13 0,0 38 0,0-34 0,0 21 0,0-18 3392,0 19-3392,0-13 0,-3 0 0,-1-2 0,2-3 0,-5 23 0,7-36 0,-8-7 0,7-4 0,-25 17 0,15-8 0,-16 42 0,18-35 0,1 41 0,8-34 0,0 1 0,0-15 0,0-3 0,0-8 0,0 8 0,0-6 0,4-3 0,0-1 0,5-7 0,-1-5 0,0 0 0,43-10 0,-21 2 0,18-5 0,2-1 0,-10 0 0,25-8 0,-15 11 0,-2 2 0,-3-1 0,3 2 0,-3 2 0,-21 3 0,0 1 0,4-4-3392,8 2 3392,-9-1 0,8 5 0,-14 0 0,28 5 0,-18 2 0,33-1 0,-17 2 0,7 2 0,-4-2 0,-10-6 0,0 1 0,11 5 0,6 3 0,-8-4 0,13-6 0,-17 4-294,11-4 1,1-2 293,-6 1 0,4 0 0,-2 0 0,-16 0 0,21 0 0,-28 0 0,6 0 0,-12 0 3101,0 0-3101,40 0 878,-40-2-878,26-27 0,-64-30 0,3-7 0,3 24 0,0 3 0,1-9 0,7 6 0,0-3 0,0 0 0,0 0 0,0 6 0,0 13 0,0-25 0,0 5 0,0 0 0,0-2 0,0-10 0,0-17 0,0 44 0,0 2 0,0-2 0,0 10 0,0-12 0,10-10 0,-7 22-3392,8-21 3392,-11 32 0,0-1 0,-25 0 0,0 1 0,-15-1 0,-10 0 0,-4 2 0,-20-3 0,19 3 0,0-1 0,-15-1 1696,4-1 0,1 0-1696,-8 5 0,10-2 0,0 2 0,-8 0 0,24 2 0,-1-1 0,-1 1 0,2-1 0,-20-7 0,22 8 0,3-1 0,10-3 0,-1 4 0,-10-4 0,11 3 0,-6 2 0,-2-1 0,-5-3 0,-26 4 0,10-9 0,27 11 0,-16-5 0,29 7 0,1 0 0,-18 0 0,17 0 0,19 0 0,20 0 0,33 7 0,5 6 0,5 0 0,-14-6 0,2-1 0,17 7 0,4-3 0,-19-8 0,2-3 0,-6 0 0,-6 1 0,-1 0 0,30 0 0,8 0 0,-19 0 0,2 0 0,-3 0 0,7 0 0,-1 0-700,-7 2 0,3 0 1,-8-1 699,19 1 0,-35 4 0,2 1 0,0-3 0,0 1-249,1 3 1,-2-1 248,25 2 0,-18-4 0,-10-5 0,-5 0 0,-10 0 1971,-11 0-1971,-4 5 0,0 22 0,-4 5 625,0 25-625,0 9 0,0-18 0,0 9 0,0-12 0,0 14 0,0-1 0,0 3 0,-7-17 0,-2 12 0,0-17-535,2 10 535,7-17 0,-4 17 0,0 4 0,2 16 0,-1 1 0,-1-3 0,4-9 0,0 2 0,0-39 0,0 1 0,0-7 535,0 5-535,0-5 0,0 2 0,0-5 0,0-6 0,0-24 0,0 4-9831,7-39 8533,-5 33 0,6-10 1,-8 22-1</inkml:trace>
  <inkml:trace contextRef="#ctx0" brushRef="#br0" timeOffset="16966">11329 8164 7083,'0'7'1619,"0"3"990,-7-4-271,-5 6-1168,2 0-91,-1-6 3508,11 9-5550,0-7 2222,0 9 90,0-11 1,0-1 359,0-5-1709,11-33 0,6-9 0,8 0 0,-4 9 3392,-2 33-3392,8 13 0,-4-5 0,23 24-3392,7-1 3392,-15-3-278,10-6 278,-34-17 0,1-5 0,1-5 0,-6-2 0,8-9 3255,-5 5-3255,0 0 415,-2 9-415,-2 2 0,2 0 0,13 7 0,-2 3 0,10 5 0,-11-6 0,-1 1 0,3-9 0,-9 5 0,2-9 0,20-36 0,-14 24 0,33-24 0,-26 36 0,-1 3 0,10 11 0,-10-9 0,5 8 0,-14-10-5307,-11 0-1170,-15 0 6477,-13 0 0,3 6 0,-4 0 0</inkml:trace>
  <inkml:trace contextRef="#ctx0" brushRef="#br0" timeOffset="18707">14440 8106 6813,'0'-3'2249,"0"1"1709,0 2-2519,0-6 360,0 5-1260,0-7 1620,4-8 2159,47-29-4228,-27 20 0,31-13 449,-25 71 1170,-10 17-719,12-7 899,-16-2-1889,-1-46 0,12-22 0,4 0 0,10-13 0,-16 22 0,-6 8 0,-11 18 0,0 1 0,11 24 0,-5-14 0,6 5 0,-8-18 0,-4-6 0,4-11 0,-3 6 0,14-6 0,-13 9 0,13 2 0,-10 10 0,3-2 0,0 8 0,11 1 0,-12-9 0,8 2 0,-15-10 0,0 0 0,4 0 0,22-5 0,-16 4 0,27-5 0,-27 6 0,17-2 0,-13 1 0,16-4 0,-22 2 0,6-3 0,-3 3 0,-4 0-3149,4 3-1078,-11 0-5038,-4 0 9265,-4 0 0,-11 11 0,-2 1 0</inkml:trace>
  <inkml:trace contextRef="#ctx0" brushRef="#br0" timeOffset="35070">18639 7365 7253,'0'-32'9830,"0"8"0,-11-21-8914,-6 8-672,-8 1-244,-10 7 0,-2 3 0,2 3 62,-4 16 0,0 14-62,1 49 0,14-12 0,3 7 0,2 14 0,4 1 19,4-22 0,2-1-19,4 4 0,3-2 0,2 13 0,4-10 0,3 1 0,7 22 0,28-9 0,8-9 0,-4-24-3283,1-4 0,-4-9-2204,-27-24 540,-9-4 4947,-7-11 0,0-1 0,0-2 0</inkml:trace>
  <inkml:trace contextRef="#ctx0" brushRef="#br0" timeOffset="35375">18793 7857 10411,'-9'49'9830,"2"-9"-5660,6 2 0,2 2-4170,-1 6 0,0-9 0,0 0 0,0 3 0,1 1 0,-2-1-7556,-6-4 7556,-2 10 0,0-59 0,1-20 0</inkml:trace>
  <inkml:trace contextRef="#ctx0" brushRef="#br0" timeOffset="35850">19443 7944 4512,'-15'46'9830,"12"-4"-7639,-7 1 0,-2 1-2011,0 10 750,3-13 1,-3 0-3270,-20 16 611,17-11 1728,-28-16 0,29-36 0,-20-9 0</inkml:trace>
  <inkml:trace contextRef="#ctx0" brushRef="#br0" timeOffset="36514">20369 7394 7803,'-7'-55'3276,"-1"0"1,-8 14 0,-4 3 6553,-13-15-8712,-13 45-1118,3 44 0,25-2 0,-7 19 0,-5 15 0,10-5 0,18-16 0,6 2 0,-4 17 0,1 9 0,13-12 0,22-15 0,11-10 0,5 0 0,3-4 0,-5-8 0,-1-4 0,-11-7 0,-2-3 0,33 2-5037,-30-12-180,-13-10-2853,-23-7 8070,-10-16 0,5 8 0,-5-7 0</inkml:trace>
  <inkml:trace contextRef="#ctx0" brushRef="#br0" timeOffset="37119">20718 7799 7533,'29'15'8275,"-1"-3"-2698,14-3-3778,-13-4 0,14-5-360,-23 0-270,0 0-179,7 10-990,-11-7 0,2 46 0,-28-7 0,-5 3 0,12-8 0,-1 2 0,-15 11 0,2-3 0,15-13-3392,-5 8 3392,7-10 0,0-1 0,3-17 0,49-8 0,-11-6 0,-4 0 0,5 0 0,22-2 0,-4 4-3149,-11 8 213,4-11 0,-11 4-2461,-38 13 4235,-4-15 1162,-11 4 0,-3-5 0,-10 0 0</inkml:trace>
  <inkml:trace contextRef="#ctx0" brushRef="#br0" timeOffset="37314">21619 8228 9781,'12'50'2457,"-1"1"1,1 0-1,4 12 1,-6-3 1667,-17-10 0,-6-6-13956,-10 11 2212,12-34 7619,-4-20 0,15-21 0,0-7 0</inkml:trace>
  <inkml:trace contextRef="#ctx0" brushRef="#br0" timeOffset="37813">21863 7290 6327,'0'-12'4588,"0"3"-1998,0 4 5955,22-11-5027,-2 5-1090,41-19-2428,-23 11 0,16-1 143,7 11-143,-25 27 0,1 6 0,28 2 0,-29 16 0,-7 7 0,-14-10 0,-2 3 147,4 8 0,2 8 1,0-4-148,7 13 0,0-2 0,-1 3 0,0-7-716,13 1 716,-21-50 0,-1 1 0,4-12 0,0 2-7826,-6-27 3059,-3 3 899,-11-19 3079,0-7 0,0 11 1,0-14-1</inkml:trace>
  <inkml:trace contextRef="#ctx0" brushRef="#br0" timeOffset="38180">22586 7250 8342,'-31'29'9830,"8"-13"-7373,-4 26 1,-5 25-1,-2 6 1,5-15-2169,3-13 1,-1 0-290,-3 5 0,-6 11 0,1-3 0,5-11 0,5-16 0,3-4 0,-12 29 0,5-17-4138,27-32-1439,2-11 5577,20-37 0,2 7 0,10-19 0</inkml:trace>
  <inkml:trace contextRef="#ctx0" brushRef="#br0" timeOffset="38495">23049 7626 6225,'-9'42'9830,"2"11"0,7 8-8712,0 0-362,-8-21-756,-1 24-587,5-15 1,-1 0-4330,1-10 1,1-2-2524,3 35 7473,0-54 0,0-18 0,0 0 0</inkml:trace>
  <inkml:trace contextRef="#ctx0" brushRef="#br0" timeOffset="38899">24048 7852 7916,'-22'16'9830,"9"10"0,-17 33-9647,24-17 1,3 4-184,-4 5 0,-1 0 0,4-5 0,-1-1-346,-3 1 1,-7-2 345,-15-6 0,-2-4 0,5 2 0,-23-14 0</inkml:trace>
  <inkml:trace contextRef="#ctx0" brushRef="#br0" timeOffset="39507">24283 7151 11760,'33'-5'9830,"3"-7"-2839,4-8-6991,9-1 0,8 6 0,-16 15 0,1 5 0,18 6 0,9 14 0,-33-2 0,-3 3 0,-4 6 0,-7 3 0,-2 3-3392,4 12 3392,-7 5 0,-3 1 0,-2 3-144,-1-10 1,3 8 0,1-5 143,4-7 0,0-3 0,7 22 0,2-8 0,7-18 0,21-25-3778,-24-25-1349,19 4 5127,-36-49 0,-11 21 0,-4-24 0</inkml:trace>
  <inkml:trace contextRef="#ctx0" brushRef="#br0" timeOffset="39858">25266 6891 7892,'-7'-24'3958,"5"4"-2788,-5 11 8660,0 55-6965,-1-11 1,-1 5-2866,-8 24 0,-2 3-457,2-12 0,-1-1 457,-2-4 0,-3 3 0,-4-4 0,-4 4 0,-2 2 0,-5 6 0,-3 2 0,1-1 0,5-5 0,1-2 0,-1-2-3277,-5 3 0,1-4 0,17-30 2660,31-53 1,-8 4 0,30-38-1</inkml:trace>
  <inkml:trace contextRef="#ctx0" brushRef="#br0" timeOffset="40403">25282 7568 7803,'53'22'9830,"-1"-4"0,-5-20-8712,2-6-1118,4 3 0,-10 0 0,-4 2 0,-11 11 0,27 12 0,-62 31 0,-7-11 0,-10 18 0,1-28 0,0 0 0,-3 20 0,-16 7 0,26-17 0,25-28 0,-1 3 0,27-15 0,-10 0-6027,22-15 180,-26-2-2672,9-17 8519,-26 2 0,-4-3 0,0 0 0</inkml:trace>
  <inkml:trace contextRef="#ctx0" brushRef="#br0" timeOffset="41052">26159 6746 9602,'0'-36'9830,"33"-11"-3830,-14 3-4471,8 13 1,10 7-1485,20 18 0,1 8-45,6-7-2126,-5 11 0,-10 11 2126,-37 24 528,-4-5-528,-8 17 0,-15 0 0,-3 2 0,7-16 0,0 0-1080,-11 17 1,0 0 1079,8-12 0,1-4 0,-4 12 1079,1 11 1,1 6-1080,9-10 0,1-2 166,-5-2 0,5-2-166,16-1 0,4-12-2699,-1-28-7132,12-2 8825,-33-27 1,4 0 0,-8-5 0</inkml:trace>
  <inkml:trace contextRef="#ctx0" brushRef="#br0" timeOffset="41537">26395 8008 6993,'0'17'2519,"0"-2"1438,0-1-269,0-2 720,0-6-1800,0-1 1800,0-5-4408,0-5-3392,7-11 3392,6-1 0,4-1 0,-1 31-2269,-8-2 2269,-4 16 0,-4-16-180,-7 1-2408,5-6-7243,-20-8 9612,11-5 1,-12-8 0,7 4 0</inkml:trace>
  <inkml:trace contextRef="#ctx0" brushRef="#br0" timeOffset="42270">26915 6566 9242,'29'-2'9830,"-5"-4"-321,14-13-9509,-10 2 0,33-13 0,-11 42 0,-2 9 0,4-8 0,-24 27 0,-4 17 0,-11-6 0,-27 15-848,4-17 0,-3 12 0,-1 1 0,2-11 848,-2-10 0,1-2-757,-2 9 1,-2 5 0,4-8 756,-4 7-295,-3-6 295,3-5 0,-10 11 0,-5 10 0,1-3 0,-4 2 0,21-21 0,-4-4 0,16 5 2122,-5-15-2122,7 2-1807,0-14-7728,7-8 8968,3 0 0,-1-6 0,-2 0 0</inkml:trace>
  <inkml:trace contextRef="#ctx0" brushRef="#br0" timeOffset="42763">27093 8170 6576,'-27'25'8185,"16"-8"-1465,-8 5-153,19-16-6332,0-1-235,0-5 74,0-7-74,0-3 224,0-18-224,0 21 0,0 1 0,0 24 0,0 23 0,0-16 0,-7 5 0,-2-22 0,-7-8 0,7-8 0,2 4 0,7-7-2069,0 2-7762,-7-12 9163,5-5 0,-5-6 0,7 4 0</inkml:trace>
  <inkml:trace contextRef="#ctx0" brushRef="#br0" timeOffset="48483">17835 8818 28581,'31'-10'0,"10"-8"0,2-4 0,4-3 0,4 0 0,-21 11 0,8 2 0,1 5 0,-10 14 0,11 8 0,2 6 0,3 22 0,-8-15 0,1-2 0,17 1 0,-6-14 0,-14-13 0,-7 0 0,1-5 0,4-13 0,3-4 0,16-14 0,0 3 0,3-1 0,-17 13 0,-2 3 0,0 2 0,-1 3-3392,25-3 3392,-26 13 0,0 0 0,-3 8 0,29 2 0,-22-1 0,30 0 0,-3-6 0,-5-11 0,4-2 0,-10 9 0,3 3 0,6 2 0,7 4 0,-9 4 0,-10 8 0,-4 4 0,16 10 0,-2 2 0,-25-12 0,-3-2 0,16 6 0,-11-18 0,4-5 0,5-6 0,1-2 0,-3 2 0,0-1 0,12-7 0,-1 0 0,-13 3 0,0 3 0,12 2 0,1 3 1115,2 5 0,0 4-1115,-10 0 0,-2 4 0,1 7 0,-1 3 0,-2-5 0,-2-1-3007,25 9 3007,1-7 0,-35-18 0,3-5 0,1-4 0,32-13 0,-18 9 0,0 1 388,-8 2 1,1 2-389,16 1 0,-3 6 0,11 20 0,-24 4 0,0 2 0,-7-8 0,-2-1 0,18 24 3392,-15-40-3392,11-21 0,9-5 0,-6 14 0,5 4 0,-1-2 0,-1-5 0,-1-1 0,0 3 0,26 3 0,-11 8 0,-23 7 0,14-38 0,-26 12 0,2-3 0,7-7 0,1-1 0,-2 2 0,3 1 0,14-2 0,2 4-1696,-15 10 0,1 2 1696,8-5 0,-3 5 0,2 18 0,0 32 0,2 5 0,3-1 0,2-21 0,-21-26 0,5-9 0,4 2 0,8-4 0,3-1 0,-4 2 0,5-1 0,-3 2 0,3-1-41,-6 0 0,3-1 0,-3 1 0,-7 4 41,-3 4 0,-7 4 3312,11 4-3312,-8 2 0,8 0 0,-14 5 0,25 12 0,13-3 0,-34-5 0,0-1 0,34-3 0,-7-18 0,-19-3 0,3-2 0,2-1 0,0-1-560,0-2 0,-3 1 560,22-4 0,-5 13 0,-28 9 0,-1 1 0,35-1 0,-12 3 0,-21 5 0,0 12 0,-7-3 0,32 13 0,-27-20 0,0-1 1364,31 5-1364,-21-7 0,-3-2 0,-11-5 0,12-3 0,-2-3 0,-6 3 0,0-17 0,-26 10 0,-20-14 0</inkml:trace>
  <inkml:trace contextRef="#ctx0" brushRef="#br0" timeOffset="66813">6684 8691 8522,'9'0'720,"-2"0"-1,-7 0 7377,0 0-6657,11 5 180,10-4-810,5 5-89,2-6 1169,3 0-1439,-12 0 809,18 5-449,-10 1-271,2 1 91,-6-2-270,0-5-360,21 5 0,-11 1 0,13 1 0,-21-2 0,10-5 0,13 5 0,-7-4 0,5 4 0,-18 1 0,44 8 0,-25-1 0,-6-5 0,2-2 0,-3 3 0,-2-2 0,22 1 0,-7 0 0,-2 0 0,-8-1 0,13-2 0,-35-5 0,25 0 0,9 0 0,-9 0 0,4 0 0,-4 0 0,1 0 0,4 0 0,-1 0 0,13 0 0,-3 0 0,4 0 0,-6 0 0,3 0 0,-27 0 0,0 0 0,-9 0 0,6 0 0,-12 0 0,48 0 0,-30 0 0,29 0 0,1 0 0,-24 0 0,-2 0 0,0 0 0,-2 0 0,28 0 0,-11-3 0,17 0 0,-29-2 0,0-1 0,-6 1 0,2 1-1696,19-4 0,1 1 1696,12-2 0,-6 4 0,-26 2 0,8 0 0,-2-2 0,-4 1 0,-7-1 0,22 5 0,-14 0 0,17 0 0,-3 0 0,-24 0 3392,25 0-3392,-24 0 0,2 0 0,25 0 0,-7 0 0,15 0 0,4 0 0,-24 5 0,14-4 0,-14 9 0,-5-8 0,4-2 0,0 2 0,0 1 0,1-3 0,-1 0 0,-7 0 0,-2 0 0,31 0 0,-7 0 0,5 0 0,-12 0 0,3 0 0,5 0 0,6-1 0,2 2-681,-9 0 0,2 0 0,0 1 0,-4-1 681,-1-1 0,-3 1 0,3-1 0,7 1 0,6 1 0,-2-1 0,-13 0-280,-12 0 1,-5-2 279,13 1 0,1 0 0,-8 3 0,0 0 0,14-1 0,0 2-1153,-12 2 1,1 0 1152,21 0 0,-2-1 0,-2 2 843,-10-5 0,2 1-843,-11-1 0,1 1 0,10 0 0,0 0-290,-12 0 0,-2 1 290,-4 2 0,0 1 0,2-4 0,0 1 0,0 3 0,3 0 0,20-3 0,3-2 0,-2 1 0,-1-1 0,-4-1 0,-3-2 0,-11 2 0,0-2 1426,4-1 0,2-1-1426,-1-1 0,1-1-1426,-1-1 0,1 0 1426,-4-1 0,0 0 356,2-2 0,-4 1-356,16-2 0,-6 2 0,2 0 0,-20 2 0,-1 0 0,10 0 0,4 0 0,19-6 0,-2 0 0,-27 5 0,-1 2 0,12-3 0,-2 0 0,7 0 1602,-12 5 0,5 0-1602,1-1 0,2 1 283,13 1 0,0-1-283,-12 1 0,-5-1 0,24-1 0,-21-2 0,-22 1 0,-14-1 0,1 3 0,-11-10 0,3-7 0,-5-3 0,1-18 0,-3 13 0,0-6 0,15-38 0,-15 34 0,-1 0 0,5-2 0,-1-3 0,-6-31 0,-2 4-634,1 14 634,0 1 0,0-4-26,0 14 1,0 4 25,0-13 0,0 0 0,0 0 0,0 0 0,-7-14 0,-3 22 0,0-3 0,4-7 0,0 0 0,-4 3 0,2-5 0,6 5 0,3-7 0,0 1 0,-1 5 0,-4-5 0,1 0 0,3-1 0,0-4 0,-2 4 0,-9-3 0,0 9 0,8-1 0,-14-15 0,-2 0 0,6 19 315,-3-6 0,1 2-315,6 7 55,2 6-55,0 1 0,-2 14 0,0 6 0,-13 7 0,0 9 0,-28 14 0,-9 5 0,-10-1 0,17-4 0,-15 2 0,-7 0 0,2 0 0,12-2 0,-10 1 0,0-1 0,1-1 0,-10 1 0,1 0 0,13-2 0,7-1 0,5-1 0,-9 1 0,2 0 0,21-1 0,1 1 0,-13 0 0,0 0 0,-16 5 0,25-7 0,-1-1 0,1 0 0,1-1 0,-21-2 0,12 0 0,-8 0 0,-4 0 0,25 0 0,-1 0 0,-15 0 0,-8 0 0,7 0 0,7 0 0,4 0 0,-1 0 0,-2 0-1696,-14 3 0,3-1 1696,-8-1 0,12 2 0,-1 0 0,9-3 0,-1 0 0,-16 0 0,-2 0 0,12 0 0,-3 0 0,-11-2 0,-7 0 0,10 0 0,19 1 0,2-1 0,-12-2 0,-7 1 0,-1-1 0,-5 0 0,0 0 0,2 0 0,-7 1 0,-3-1-178,15 1 1,-7-1-1,2 1 1,10 0 177,7 3 0,4-1 1466,-8-4 1,-2 0-1467,-7 1 0,-3 1 0,12 0 0,-3 0 0,0 0 0,3 1 0,-1 0 0,-4 0 0,-4 0 0,-6-1 0,2 0 0,11 1 0,9 1 0,1 0 0,-12-1 0,-7-2 0,11 2 0,-2 2 0,-13 0 0,12 0 0,1 0 0,-8 0 0,13-2 1050,5-1-1050,12-3 59,-12 3 1,-2 0-60,-5 0 0,1 1 0,-11 0 0,9 1 0,-9-3 0,13 3 0,-7-2 0,0-1 0,-16-7 0,0-2 0,16 3 0,-2-1 0,2 1 0,4 0 0,1-1 0,2 1-110,-9-4 1,7 1 109,-7 1 0,7 3 0,0-1 0,-14-1 0,15 2 0,2 2 0,-5 4 0,-1-2 0,-5-1 0,3 5 0,-1 1 0,-9-4 0,-2 0 0,0 3 0,-4 2 0,-1-2 0,-6 0 0,6 0 0,1 0 0,1-1 0,0 0 0,-5 1 0,3-2 0,12 1 0,3-1 0,2 0 0,-10-2 0,0 1 73,8 1 0,-2 2 0,5-2-73,7 1 0,1-1 0,-5 3 0,-4 0 0,6 0 0,10 0 0,1 0 0,-36 0 0,2 0 0,9 0-3392,22 0 3392,-13 0-2269,21 0 2269,4 0 0,-9 0 0,10 0 0,-7 0 0,0-2 0,8-1 1134,-15 0 1,-5 0-1135,-20 0 0,24 1 0,0 1 0,-21 1 0,33 0 3392,-8 0-3392,-23 0 0,15 5 0,-9 2 0,22-1 0,-12 4-3392,8-8 3392,-13 3 0,19-5 0,11 0 0,-9 5 0,-25 6 0,19 2 0,-28-1 0,46-7 3392,-10-5-3392,12 0 0,0 0 0,7 10 0,-6 1 0,6 14 0,-7 1 0,0 6-3392,0-5 3392,7-4 0,2-9 0,7 0 0,-8 19 0,-12 17 0,8-15 0,-2 3 0,-1 5 0,1-1 0,-2 21 0,11 1 0,3-3 0,2-12 0,0 0 0,0 0 3392,0-4-3392,0-7 0,-1 17 0,2 5 0,6 9 0,-2-23 0,0 6 0,1 0 0,8 18 0,1-2 0,-5-18 0,-1 0 0,4 15 0,-4-4 0,-8-11 0,2-5 0,-3-3 0,0-19 0,0 19 0,-10 8 0,5-13 0,0 1 0,-15 29 0,11 3 0,2-20 0,7 24 0,0-29 0,0 28 0,0-44 0,0 4 0,0 8 0,0-16 0,0 32 0,0-36 0,0 12 0,0-19 0,0 1 0,0-1-5577,3-5 5577,-34-6 0,8-6 0,-32-3 0</inkml:trace>
  <inkml:trace contextRef="#ctx0" brushRef="#br0" timeOffset="68954">9267 8089 6723,'-9'0'4498,"1"0"809,8 0 2248,18 5-4856,1 2-1800,32 3 1,7 1-900,-1 4 0,2-3 0,-4 0 0,-21 0 0,1-3 0,-11-4 0,48 6 0,-28-9 0,-4 6 0,-1 0-2159,-2-7-2339,-14 4 4498,-56-10 0,10 1 0,-41-4 0</inkml:trace>
  <inkml:trace contextRef="#ctx0" brushRef="#br0" timeOffset="70219">9169 8361 2486,'-16'5'1799,"0"-4"66,7 10-1595,-9-10 840,15 9-390,-8-8 30,11 3 509,0-5 332,0 5-961,0-4 1888,11 10-719,2-10-809,8 4-1,-5-5 900,7 5 1080,28 7 269,6-5-1529,13 9-1709,-19-15 0,-22 4 0,-5-5 0,-8 0 0,7 5 0,-8-3 0,11 3 0,-16-5 0,41 0 0,-34 0 0,28 0 0,-37 0 0,0 0 0,7 0 0,-1 0 0,27 5 0,-5-4 0,-12 4-8276,-31-5-988,-35 0 9264,0-5 0,3 4 0,14-4 0</inkml:trace>
  <inkml:trace contextRef="#ctx0" brushRef="#br0" timeOffset="74687">6367 13340 7173,'-9'0'2878,"2"0"-2338,21 0 359,5-5-269,9 1 4317,22-36-2158,-6-1-1845,-14 10 1,1 0-136,14-15 91,-5 12 179,-4 6-359,1 3-720,-8 7 179,-5 8 1,-5 10-90,-6 0 90,7 0 1439,14 13-629,-2 6-900,9 8-90,8 22 0,-10-25 0,2 0 0,-9 0 0,2-1 0,7-2 0,-1-4 0,7-8 0,-24 1 0,7-9 0,-21 10 0,21 0 0,15 2 0,-4-1 0,5-7 0,-26-5 0,4-5 0,8-22 0,-1 0 0,-4-4 0,-1-1 0,3-5 0,0 6 0,2-1 0,16-7 0,0 0 0,-1 9 0,5 15 0,5 6 0,-17 11 0,2 4 0,2 2 0,-1 5 0,2 6 0,-1 2 0,-8-4 0,1 3 0,20 20 0,-3 3 0,3 5 0,-15-12 0,-1 0 0,6 2 0,-22-18 0,6-4 0,-17-11 0,-1-5 0,10 0 0,37-25 0,-14 8 0,4-13 0,0-2 0,-6 3-1696,-13 5 0,2-1 1696,26-9 0,-17 9 0,18-3 0,-22 16 0,14 7 0,-15 2 0,21 11 0,-25 1-180,10 9 180,-16-1 3302,2 0-3302,9 15 0,1 3 0,-1-3 0,-2 3 0,1-3 0,-5-15 0,-2-8 0,-3-4 0,11-25 270,0-32-270,-4 2 0,-14 17 0,0 0 0,15-20 0,-13 25 0,24-12 0,-22 33 0,5-1 0,-9 8 0,12 16 0,3 8-3392,4 7 3392,-6 5 0,-12-12 0,7 12 0,6 10 0,1-10 0,2 2 0,-12-24-2269,4-2 2269,-3-6 2269,3-1-2269,15-5 0,-8-26 0,2-4 0,16 5 0,-7-13 0,-3 2 0,-13 21 0,8 6 0,3 3 0,9 6 0,-8 0 0,-1 0 0,11 0 0,-5 0 0,13 21 0,-31-16 3392,23 21-3392,-17-12 0,3 4 0,8 5 0,-3-10 0,1-3 0,7 0 0,19 1 0,-10-35 0,-26 8 0,17-11 0,3-2 0,6 3 0,5 4 0,3 6 0,-29 13 0,-2 5 0,9 0 0,-3 3 0,12 15 0,-22 0 0,-1 2 0,4 3-3392,28 13 3392,-45-29 0,3-1 0,12-16 0,-16 1 0,23-4 0,13-3 0,-22 10 0,25-4 0,-22 8 0,-8 0 0,12 0 0,-14 0 0,7 0 0,-3 8 0,14-1 0,-11 9 0,6-9 0,-17 6 0,14-6 0,-16-1 0,12-1 0,-18-5 0,6 0 3392,-6-5-3392,14-12 0,6-10 0,-3-3 0,6 2 0,10 0 0,3 23 0,4 4 0,14-6-1696,-5 16 0,-5 5 1696,-16 5 0,14 6 0,-18-7 0,10-4-2269,-15 1 2269,6-9 0,-10-1 0,1-15 2269,0-11-2269,13-35 0,-6 10 0,-15 15 0,2 1 0,17-5 3392,-7 6-3392,18 1 0,6 12 0,-8 2 0,4 22 0,-6 18 0,-6 3 0,14 10 0,-4-2 0,-4-12 0,-5-2 0,-8-15 0,-20-16 0,15-17 0,-10 1 0,13-9 0,10 15 0,-13 9 0,14 4 0,-8 10 0,-5 9 0,25 8 0,-9 1 0,11-3-990,-4-6 990,-19-15 0,-11-3 0,-15-14 0</inkml:trace>
  <inkml:trace contextRef="#ctx0" brushRef="#br0" timeOffset="81089">9323 11557 7173,'0'6'4317,"0"4"-3957,0-8 0,0 3 1079,0 5-539,4-7 89,1 12 1260,6-8-1080,-5-1 1,1-1-181,-7 0 2609,0 2-2519,4 7 1710,4 29-2789,-5-5 0,-1 2 0,5 30 0,-7 4 0,0-49 0,4-16 0,4-4 0,1-7 0,37-34 0,14-14 0,-15 11 0,3-2 0,0-3 0,5-4 0,-5 5 0,0 0 0,-7 4 0,-13 13 0,-2 0 0,17-34-4228,-22 34-1978,4-21 6206,-25 28 0,0 2 0,0-8 0</inkml:trace>
  <inkml:trace contextRef="#ctx0" brushRef="#br0" timeOffset="82219">10623 11620 8342,'-9'47'9830,"-6"-7"-51,14-33-9149,-7-2-630,8 23 0,-7 46 0,-2-13 0,1-17 0,0-5 0,-1-15 0,5-12 0,30-29 0,-5 5 0,21-24 0,2-4 0,-4 3 0,-3 0 0,1-3 0,-11 10 0,1-1 0,6-3 0,5-4 0,-2 3 0,-3 1 0,0 2 0,16-14 0,-7 10-1709,-27 28-2879,-12 8-5243,0 0 8854,-15 0 1,1 0 0,-10 0 0</inkml:trace>
  <inkml:trace contextRef="#ctx0" brushRef="#br0" timeOffset="83273">12361 11649 8206,'0'12'3778,"0"-1"-1562,0 9-597,0 4 1423,0 15-2143,0-7 1,0 4-4,0-10-447,4 0 1719,11 31-819,3-8-899,-1 7 180,1-16-540,-16-24 359,5 6-269,-7-15 90,4 6 720,4-12-990,-3 4 0,10-5 0,-6-5 0,25-24 0,-13 6 0,17-18 0,-2 4 0,3-1 0,9-5 0,-1 0 0,-2 1 0,0 2 0,-6 6 0,-1-1 0,7-7 0,-3 4 0,-1 3-2519,-8 11-1439,-2 0-5306,-20 11 8416,-11 8 0,0-3 0,0 5 0</inkml:trace>
  <inkml:trace contextRef="#ctx0" brushRef="#br0" timeOffset="84639">14546 11678 11131,'4'0'9830,"0"16"-8597,-4-5 2815,0 50-7850,0-32 4522,0 41 409,0-44-859,0 10 90,0-5-90,0-11-270,11-1 0,-2-14 3392,47-46-3392,-16 5 0,-10 5 0,0-1 0,9-10 0,-7 7 0,0 0 0,14-12-254,-10 9 1,1-1 253,7-5 0,3 7 0,2 0 0,1 2-1612,-6 6 0,-6 5 443,-22 16-8662,-29 10 9680,-11-3 0,-10 6 0,3-5 1</inkml:trace>
  <inkml:trace contextRef="#ctx0" brushRef="#br0" timeOffset="103427">2875 16935 6453,'36'0'1394,"6"0"1,0 0-1125,-8 0 179,31 0-269,-65 0 90,0 0 1079,8 0-269,1 8 179,7-1 90,4 7 2609,18-3-2429,-12-4 90,12-2 180,-22-5 1799,11-8-6360,-5-1 2762,17-19 0,-9 3 0,0-2 0,5-1 0,2 3 0,2 1 0,3-3 0,1 3 0,-1 4 0,-1 4 0,16 4 0,-5 7 0,-8 24 0,0 6 0,22 9 0,-24-6 0,-1 1 0,13 9 3392,-23-27-3392,4 2 0,-10-13 0,-1 0 0,18-5 0,-6-2 0,19-4 0,-10 2 0,-1 1 0,12 0 0,2 2 0,4 2 0,-16 8 0,0 2 0,5 2 0,0 0 0,-8-2 0,-5 1 0,8 6 0,-12-13 0,21-11 0,8-1 0,-16 9 0,0 0 0,22-11 0,1 5 0,-16 18 0,-6 5 0,8 5 0,11 7 0,-32-13 0,-7-16 0,8-15 0,2 0 0,7-15 0,-9 11 0,4 2 0,-2 4 0,3 5 0,21 11 0,-1 8 0,8 2 0,-33 12 0,-2-4 0,20-31 0,3 5 0,-16 6 0,0 1 0,9 8 0,-12 13 0,-22-10 0,8-9 0,1 4 0,4-5 0,28 5 0,-26-3 0,11 8 0,2 6 0,7 9 0,-18-6 0,-1 1 0,11 14 0,6-8 0,-26-13 0,18-8 0,-29-14 0,14-14 0,11-5 0,11 7 0,13 1 0,3 0 0,-6 0 0,-8-1 0,-3 0 0,5 2 0,16 0 0,9 1 0,-1 2 0,-12 6 0,-3 7 0,-8 4 0,-2-2 0,-2 2 0,-3 3 0,-3 2 0,11 7 0,-4 5 0,0-3 0,1-1 0,-8-4 0,-1 1 0,2-4 0,5-12 0,5-7 0,6 0 0,-6 5 0,2 3-1696,19 0 0,-4 5 1696,-30 5 0,-3 6 0,11 19 0,0 0 0,-5-16 0,1-4 0,11 2 0,0-5 0,1-14 0,-2-6 0,-12 2 0,-3-1 0,32-5 3392,-26 16-3392,-11 0 0,22-31 0,-18 8 0,16-17 0,-9 23 0,-29 12 0,20 5 0,-27 0 0,23 0 0,-17 0 0,26 0 0,-16 0 0,6 0 0,22 0 0,-14 0 0,1 0 0,17 0 0,13 0-5847,-51 0 5847,-32 26 0,10-2 0,-28 25 0</inkml:trace>
  <inkml:trace contextRef="#ctx0" brushRef="#br0" timeOffset="106683">11606 16420 4663,'8'0'1259,"-4"5"1333,0 4-973,-4 13-809,0-5 1627,0 15 171,0 5-4883,3-1 2814,-2 8 1133,10-5-1042,5 3-450,-1 0-1,7-5 541,13 14 90,-6-14-451,10 4 3393,-15-18-3302,-8-16 1349,40 17-720,-17-16 1,2-1-631,6 3 1,1-1-225,11-5 0,-2-3-135,-19 0 0,1-2-45,35 1 0,1 0-398,-32 0 0,-1 0 353,24 0 0,-2 0 0,1 0 0,-18-4 0,6-3 0,-2 0 0,2 3 0,3-1 0,-4-2 0,8-1 0,0-1 0,-7 3 0,8 2 0,-4 0 0,10-1 0,-4 0 0,-20 5 0,-4 0 706,19 0-706,-4 0 0,4 0 0,-12 5 0,-3-4 0,-5 10 0,-17-10 0,17 14 0,-24-7 0,15 4 0,-21-7 0,1-5 0,-1 5 0,-5 9 0,8 38 0,-8-23 0,8 27 0,-11-44 0,0-10 0,0-18 0,11-17 0,-2 3 0,26-15 0,-8 15 0,5-7 0,-8 14 0,10 1 0,1 6 0,7-1 0,25 8 0,-34 7 0,24 2 0,-26 0 0,-12 0 0,8 0 0,-18 0 0,6-10 0,-6-1 0,3-9 0,-1-28-8186,-12 15 2610,-5-9 4728,-15 26 0,-3 16 0,0 0 0</inkml:trace>
  <inkml:trace contextRef="#ctx0" brushRef="#br0" timeOffset="107881">15065 16686 5611,'-10'33'3148,"0"-15"-1747,-3 14-951,6-6 790,7 14-790,0-2-95,0 6 94,7-2-269,2-10 455,11 8-365,11-4-90,4-13 1259,20 4-989,-15-18 629,13-16 0,9-11-719,4-14 0,1-3-360,-6 9 0,-1 1 0,-1-9 0,-2 5 90,-8 22 0,-4 6-3392,3-3 3302,-1 3 0,0 0 0,-11 1 0,1 0 45,28 8 0,8 4-45,-25-3 0,1 0 0,8 3 0,6 2 0,-4 0 45,8 5 0,-6-1-45,-15-5 0,-4 0 45,0-2 0,-6 0 135,-9-1 3148,-15-9-2069,-8 4 180,0-5 2223,-4 0-3482,0-5-90,0-6-90,0-7-90,0 2-90,0-2 0,7 13 0,2-3 0,11 8-269,40 0 449,-25 0-45,15 6 0,7 1 0,-9-3 0,1 1 135,12 3 0,4-2-1221,-12-7 0,2-2 1,-5-1 1085,-2-1 0,-2-1 45,3-4 0,-3-3-246,13-12 246,-22 6 90,20-14 0,-26 11-90,1-1 90,-5-4-90,-17 18 3271,1-6-3001,-11 10 186,0 1-10287,-11-7 4911,-2 2 4920,-8-5 0,1 1 0,4-1 0</inkml:trace>
  <inkml:trace contextRef="#ctx0" brushRef="#br0" timeOffset="109644">18322 16408 3102,'0'28'3688,"0"7"-1215,0-7-2113,0 3 179,0 1-269,0 10-2811,0 17 2631,0-11 988,0-6-808,22 2 1378,26-22-1288,-4 2 809,27-43-360,-36-17 1112,4-3 0,3-1-1876,-13 14 0,1 1-45,9-6 0,2 5 0,-4 16 0,0 6 90,9-1-90,4 18 0,1 5-218,-1-3 263,-6 5 0,1 1-135,8-4 120,4-6 0,13 0 0,-7 0-30,-16-2 0,0 0 0,13 0 0,5 0 0,-13-2 0,-13-2 179,-19 0 1,-11-4-90,1 5 90,-9-6-90,3 0 398,0 0 52,7-6 0,21-16-180,3-1-1,1-3 1,5-2-45,5 6 0,3 2-337,0-1 0,4 1 142,-2 10 0,3 2 0,3 4-30,6 5 0,3 3 0,0 2-60,1-1 0,0 1 0,2 2-30,-13 0 0,3 0 0,-3 2 0,-4-1 0,14 4 0,-3 1 0,-10-1 0,1 2 0,-6-3 0,22 7 45,-8-4 0,-3-6 4992,-3-19-5037,-13 6 90,-18-14-1259,-25 7-1710,0-2 990,-7-4-4453,-27-10 3823,7 10 1671,-30-19 0,27 20 0,-10-6 0</inkml:trace>
  <inkml:trace contextRef="#ctx0" brushRef="#br0" timeOffset="111114">22123 16431 3578,'0'28'2069,"0"-6"580,0 17-131,0 9-1287,0-14-602,0 9 227,0-23-46,11 19 838,10 25-1558,-2-12 0,7 8 180,-14-32-1,1-14 91,-5-1 540,-1-13-3213,12-8 3033,11-9-181,12-4 1,8-3-225,7-3 0,1 2-225,-5 2 0,-1 2 44,-1 3 1,-7 5 135,-8 7-2268,-3 0 2178,-1 1 2067,1 1-1977,-1 2 270,19 2-180,11 15-226,-16-1 1,1 2-45,20 13 0,-2 7 90,-34-21 90,-16 4 2978,6 12-3158,3 11 0,-8-13 1694,17-8-795,-8-61-2145,4-1 0,4-2 1156,-11 7 0,4 0-50,8 1 0,6-2 0,-1 10 50,30 5 0,-17 6 0,3 7 0,5 21 0,-3 6 0,15-2-194,-23 5 1,-3 1 193,-2-4 1563,-7-11 0,4-2-1563,-4 0 0,0-2 0,7-3 0,-2-3 0,29-2 0,-18-4 70,-8 0 1,8-3-1,0-2-70,-7-4 0,-1-3 0,2-1-465,13-6 0,3-1 1,-7-1 464,1-6 0,-10-1 253,-19 4 0,-6 3-253,-6 4 0,-8 0-360,-4 3-9471,-15-11 9181,-6 6 0,-16-6 0,-4 8 0</inkml:trace>
  <inkml:trace contextRef="#ctx0" brushRef="#br0" timeOffset="118148">12645 14856 7533,'0'7'4857,"-7"3"-4048,5-8-449,-5 3 180,7 0 90,0-4 269,0 9 1620,0-1 359,0 11-1799,0-4-269,0 6 449,-25 45-89,8-4-406,-3-5 1,1 0-496,8-20 1,1-3-90,0 3 0,0-1 270,-13 33-405,13-33 0,2 1-45,-1-1 0,1 1 0,4 2 0,1 2 90,3 9 0,0 0 0,0 24-90,0-25 0,0 0 0,1-11 0,2 0 0,2-1 0,1 3 0,1 22 0,0-1 0,0-23 0,-1-1 0,-2 2 0,-1-4 0,-3-5 0,-7 18 0,5-17 0,-5 33 0,7-33 0,0 10 0,0-13 0,0 41 0,0-33 0,0 4 0,0 0 0,0-6 0,0 11 0,0-19 0,0-5 0,7-16 0,20-1 0,19-13 0,5 1 0,-1-3 0,-1-2 0,2 2 0,-10 0 0,2 1 0,27 2 0,-23 2-3392,23 2 3392,-11 3 0,-14 0 0,13 0 0,-6 0 0,-13 0 0,8 0 0,-18 0 0,-1 0 0,0 0 0,-3-2 0,0 1 3392,-5-2-3392,18 3 0,-2 0 0,9 0 0,-10 0 0,-7 0 0,-3 0 0,3 5 0,22 2 0,6 4 0,3-4 0,-5-2 0,-11-5 0,-2 0 0,-4 0 0,37 0 0,-61 0 0,2 0 0,-6 0 0,7 0 0,7 0 0,-4 0 0,23 0 0,-26 0 0,10 0 0,-18 0 0,0 0 0,0 0 0,11 5 0,17 2 0,-3 4 0,2-4 0,-23-7 0,-8-9 0,-4-6 0,-8-5 0,-1-16 0,0-9 0,2-9 0,7 13 0,0 11 0,0 13 0,0-1 0,0 1 0,-7-8 0,5 0 0,-5-1 0,7-12 0,0 17 0,0-12 0,0 16 0,0-19 0,0 17 0,0-11 0,0-4 0,0 14 0,0-29 0,0 27 0,0-11 0,0 12 0,0-7 0,0-4 0,0-6 0,0 5 0,0-3 0,0 12 0,0-15 0,0 16 0,0-46 0,0 32 0,0-19 0,3 26 0,-2 12 0,3-2 0,-4-5 0,4-7 0,-4 1 0,4-5 0,-4 15 0,0-23 0,0 19 0,0-16 0,0 13 0,0-15 0,0 11 0,0-13 0,0 0 0,0 1 0,-7-24 0,5 25 0,-5 25 0,7-18 0,0 21 0,0 1 0,0 3 0,0 4 0,0-4 0,0 2 0,0-18 0,0 14 0,0-13 0,0 12 0,0-7 0,0-23 0,0 16 0,0-21 0,0 33 0,0-6 0,3 10 0,-2 3 0,3 1 0,-15 5 0,-57 0 0,2 3 0,14 0 0,0 0 0,14 0 0,0 0 0,-8 0 0,-2 0 0,5-3 0,0-2 0,-14 2 0,2-1 0,18-2 0,-2-2 0,-22-2 0,-10-1 0,10 2 0,22 4 0,-2 0 0,-16-3 0,-14-2 0,0 0 0,16 4 0,-11 3 0,3-2 0,2 0 0,14 5 0,-17 0 0,10-5 0,-1 1 0,28-2 0,4 4 0,-6 2 0,3 0 0,-5 0 0,7 0 0,2 0 0,-12 0 0,-11 10 0,8-7 0,2 12 0,17-14 0,9 5-630,-18-6-4137,15 0 3919,-17 0 0,27 0 0,-9 0 0</inkml:trace>
  <inkml:trace contextRef="#ctx0" brushRef="#br0" timeOffset="121598">15894 14521 7173,'-9'-3'1889,"2"0"270,7 3-540,0 13 1169,18 18 90,1 23-1978,9-2 719,-17-3 0,-5 3-810,-2-9 1,-1 0-540,-3 5 0,0 0-90,0-12 0,0 4 179,0 26 1,0 12 0,0-9-270,0-16 0,0 1-23,1 3 1,1 10-1,0-2 1,0-12 22,0 19 269,5-10-179,-7-28 0,0-5-90,0-6 270,0 28-270,0 5 0,0 2 0,0-11 270,0-28-360,0 17 0,0 1 0,-3 3 0,-1 1 0,-5 7 0,-11 13 0,-2-1 0,7-19 0,-6 0 0,-1 0 0,5 3 0,2-11 0,1 28 0,14-19 0,0 0 0,0-14 0,0-11 0,0 2 0,3-6 0,2 2 0,7-5 0,-7-1 0,6 3 0,-3 2 0,1-7 0,10-2 0,27-16 0,-11 6 0,26-8 0,-20 4 0,4 3 0,13-3 0,1-1 0,0 5 0,0-5 0,-2 2 0,-12 4 0,-3-2 0,20 1 0,-18 2 0,-4-3 0,1 1 0,10-2 0,14-4 0,-6 7 0,11-6 0,-29 9 0,1 0 0,2-3 0,1 0 0,2 4 0,-2 0 0,17 0 0,0 0 0,-20 0 0,-3 0 0,10 0 0,6 0 0,-23 0 0,13 0 0,-30 0 0,7 0 0,-13 0 0,10 0 0,13 6 0,-12 0 0,14 6 0,-18-6 0,-2 4 0,12-3 0,-5 4 0,5-4 0,1-2 0,-17-8 0,1-33 0,-11 16 0,0-33 0,0 3 0,5 13 0,0-3 0,-3-3 0,-1-1 0,5 4 0,-1 1 0,-5-19 0,0 2 0,0-1-3392,0-15 3392,0 23 0,0 5 0,0 21 0,0-16 0,0-24 0,0-5 0,0 1 0,0 20 0,0 0 0,0-7 3392,0-19-3392,5 21 0,1-2 0,-3 11 0,0 1 0,4-3 0,1 1 0,4-29 0,-3 31 0,0 6 0,1-5 0,0-19 0,1 0 0,0 20 0,0 0 0,-2-16 0,-2 5 0,0 15 0,-7 19 0,0-2 0,-22 16 0,6 1 0,-23 2 0,-22 0 0,21 0 0,0 0 0,1 0 0,-1 0 0,-19 0 0,2 0 0,3-3 0,13 2 0,-3-1 0,-8-4 0,-3-2 0,-7 0 0,-4 1 0,15 2 0,-2 1 0,2 0 0,-14-2 0,1 2 0,-12 3 0,4 2 0,32-1 0,0 0-630,-31 0 1,2 0 629,6 0 0,-7 0 0,25-4 0,2 0 0,-4-1 0,-26-3 0,50 6 0,7-1 0,-22-3 0,9 2 1259,-36-3-1259,14 6 0,-18-7 0,33 4 0,25-1-4916,41 2 1,17 3 3486,14 8 0,-10-4 1,-2 1-1,4 13 0</inkml:trace>
  <inkml:trace contextRef="#ctx0" brushRef="#br0" timeOffset="124853">19370 14550 7713,'0'6'1529,"0"4"989,0 7-1798,0 0 2428,0 23-1799,0-18-89,0 13 4226,0 37-4676,0-31-450,0 0 0,0 2 539,0 18-359,0 11-2101,0-35 0,0 1 1965,0 8 1,0-1 135,0 9-270,0 13-270,0-5 0,0-15 0,0-8 0,0-1 0,0 7 0,0 11 0,0 4 0,0-22 0,0 30 0,0 2 3392,0-18-3392,0-6 0,0-1 0,0-3 0,-7 10 0,-2-19 0,-8 11 0,-6 2 0,12 5 0,-11-7 0,13 8 0,0 14 0,-5-6 0,12 0 0,-2-20 0,1 0 0,3 22 0,0-13 0,0-2 0,0 0 0,3 7 0,6-35 0,3 11 0,37-30 0,4-17 0,-14 9 0,0 0 0,19-15 0,3 4 0,-11 1 0,-3 0 0,-4 1 0,14-2 0,-21 8 0,5 1 0,1 1 0,3 5 0,18-1 0,-18 4 0,6 2 0,0 2 0,6 2 0,0 0 0,1 0 0,1 1 0,0-1 0,-1 0 0,1 0 0,-6 1 0,4 4 0,-6-2 0,20-1 0,-21 7 0,7-2 0,-10 10 0,-11-14 0,26 15 0,-12-15 0,15 9 0,0-6 0,-16 1 0,0-2-3392,17-1 3392,-27 2 0,-1-1-694,5-4 694,-21 1 0,2-2 0,-13-5 0,-3 0 0,-3-5 3049,-1-2-3049,-4-15 1037,0 3-1037,0-12 0,3-31 0,-2 1 0,1 14 0,0 0 0,-2-16 0,-4 19 0,0 4 0,3 0 0,-14-16 0,13 25 0,-19-17 0,17-4 0,-10-1-3392,14 11 3392,0-8 0,0 11 0,0-6 0,0-2-2269,0 0 2269,0-26 0,0 41 0,0 0 0,0 3 2269,0-38-2269,0 10 0,0 17 0,0 0-1228,-7-19 1228,5 12 1392,-2 2 0,0-2-1392,4 9 0,0 0-818,0-16 0,0 1 818,0-7 0,0 11 0,0-9 1478,0 27-1478,0-30 0,0 44 0,0-18 0,0 19 0,-14-53 0,10 25 0,-10-16 1994,14 34-1994,0 12 0,0-6 0,0-2 0,0-26 0,0-12 0,-7 16 0,-6 0 0,-8 41 0,1 3 0,-4 0 0,-33 31 0,-9-13 0,21-1 0,-3-1 0,-6-8 0,1-5-221,-18-3 221,31 0 0,-1 0 0,-6 0 0,2 0 0,-29 0 0,26 0 0,0 0 0,4 0 0,3 0 0,-9 0 0,-20 0 0,27 0 0,1 0 0,-13-3 0,-1 0 0,-1 0 0,-1-1 0,-11-1 221,22 5-221,18 0 0,-24 0 0,22 0 0,-17 0 0,0 0 0,15 0 0,-33 0 0,24 7 0,2-1 0,1-3-1696,-17 7 0,0 1 1696,11-4-841,6-2 1,0-1 840,-2 1 0,-9-5 0,29 0 0,12 0 0,14 0 0,33-5 0,25-6 0,-6 1 0,-17 2 0,1 0 0,23-5 0,0 0 0,0 0 0</inkml:trace>
  <inkml:trace contextRef="#ctx0" brushRef="#br0" timeOffset="128342">23081 14608 7263,'-16'11'5037,"7"-4"-3418,2-2-899,7-5-271,-7 0 1800,5 13-810,-5 0 3059,7 31-1170,0-6-1349,-8 16-1979,-1-18 0,0-3 0,-5 6 0,12-7 0,-5 16 0,7 26-300,0-2 300,0-29 0,0-1 0,0 25 0,-7-23 0,5 14 0,-5-16 0,6 1 0,2 3 0,-1 18-1647,-1-25 1,2-2 1646,2 16-113,2-22 113,-1-4 0,0-4 0,-4 10 0,0 16 0,0-4 0,-7 23 0,5-12 0,-5-12 3236,7-1-3236,-8-25 470,-1 7-470,-7 20 0,11-9 0,1 6 0,0 22 0,1 1 0,3-24 0,0 0 0,-7 28 0,-1 3 0,7-11 0,-1-2 0,-6-3 0,1 0 0,6 4 0,2-7 0,-1-10 0,0-20 0,0-4 0,0 0 0,0-7 0,4-6 0,15-11 0,40-28 0,-14 9 0,-11 5 0,0 1 0,10 4 0,5 2 0,-2 0 0,-7 8 0,7 2 0,2 1 0,5 0 0,-3 1 0,2 0 0,2 0 0,5 0 0,7 0 0,-5 0 0,4-1 0,-2-1 0,3 1 0,1-1 0,6 0 0,-4 1 0,-30-1 0,1 1 0,35 9 0,-3 2 0,-17 0 0,-5 0 0,10 2 0,-8-2 0,15 4 0,-30-7 0,-1 0 0,20-2 0,-11 5 0,-12-7 0,16 12 0,-5-5 0,0-1 0,24 11 0,-23-7 0,0 0 0,25 4 0,-30-6 0,8-4 0,-18-2 0,-7 0 0,7 2 0,-14-16 0,-10-36 0,-11-17 0,-8 9 0,-7-3 0,2-1 0,7-2 0,2-1 0,-2 1 0,-6 6 0,-1 2 0,6 4-108,10 5 0,2 5 108,-1-8 0,0-11 0,1 16 0,-2-4 0,-2-6 0,-1-5 0,3-20 0,0 0 0,-3 18 0,1 1 0,3-2 0,0 3 0,0-16 0,0 27 0,0 0 0,0-24 216,0 9-216,0 19 0,-1 3 0,2-2 0,6-30-1696,-4 28 0,0-1 1696,5-32 0,-5 4 0,-2 29 0,-2 1 0,1-30 0,0 21 0,0 24 0,0 3 0,0-1 0,0-23 3392,0 16-3392,0-8-3392,-7 21 3392,5 2 0,-12 1 0,12 2 0,-5-2 0,7-21 0,0 15 0,-7-10 3392,-2 25-3392,-34 12 0,-10 4 0,-5-6 0,12 3 0,-9 3 0,1-2 0,-15-2 0,0-1-181,-2 2 1,-1 2 180,4 0 0,-1-1 0,15-3 0,-1 0 0,5 0 0,6-1 0,0 0-1091,-11-1 0,-7 0 1,4-2 1090,-5-1 0,3-2 0,-1 1 0,0 0-757,6 0 1,5 0 756,-15 0 0,13-1 0,-4 0 0,-1-2 0,-1 0 0,1 0 0,2-1 93,7 1 0,0 1-93,-11 0 0,2 1 2615,-5-2-2615,8 3 0,5 0 0,18-3 2345,15 3-2345,-4 0 0,-26 0 0,12 0 0,-6-20 0,26-1 0,14-19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7:17:45.954"/>
    </inkml:context>
    <inkml:brush xml:id="br0">
      <inkml:brushProperty name="width" value="0.09071" units="cm"/>
      <inkml:brushProperty name="height" value="0.09071" units="cm"/>
      <inkml:brushProperty name="color" value="#FF0000"/>
    </inkml:brush>
    <inkml:brush xml:id="br1">
      <inkml:brushProperty name="width" value="0.05292" units="cm"/>
      <inkml:brushProperty name="height" value="0.05292" units="cm"/>
      <inkml:brushProperty name="color" value="#FF0000"/>
    </inkml:brush>
  </inkml:definitions>
  <inkml:trace contextRef="#ctx0" brushRef="#br0">9064 11082 6903,'-9'-3'1169,"1"0"-899,12 8 0,0-3 540,8 10-271,-6-10 181,1 6 5306,-7-3-3777,-15-3-1799,5 3 0,-14 0-270,-10 22-180,13-5 90,-13 14 989,10-14-449,13-11 719,-10 4-1079,12-9 179,0 16 451,2 13 809,-1 13-1169,7-8 269,-7 8-539,8 8-180,4-11 90,3-6 0,1 0-180,7-1 0,5 5 0,-9-18 0,-6 5 0,-2-12 0,-3 15 0,0-13 0,0 3 0,0 34 0,0-10 0,0 16 0,0-13 0,0-22 0,0 5 0,0-9 0,0-4 0,0 0 0,0-5 0,0 2 0,0 21 0,0-10 0,0 9 0,0 1 0,0-4 0,0 20 0,0-13 0,0-1 0,0 5 0,0-2 0,-17 7 0,-2 5 0,15-3 0,-1 1 0,-14 6 0,2-1 0,16-13 0,2-8 0,-1-18 0,0 3 0,0-8 0,0 1 0,0 0 0,0 14 0,0-8 0,4 2 0,0-13 0,4-10 0,37 0 0,-21 0 0,27 1 0,5-2 0,8-6-136,-18 3 1,0 1 135,12-9 0,8-2 0,-15 5-3302,8-3 3302,-27 6 0,-12 1 0,10-3 181,5-4-181,2 0 0,3 1 0,13-2 0,16-1 0,-18 12 0,-15 2 3392,7 0-3392,-4 0 0,-16-3 0,15-3 0,-20 0 0,9-3 0,8 1 0,-7 4 0,33-1 0,-24 5 0,18 0 0,-11 0 0,-6 0 0,2 0 0,-15 0-3392,-1 0 3392,-8 0-652,0 0 652,0 0 0,15 0 0,3 0-2053,15 0 2053,-11 0 2053,1 0-2053,-14 0 652,14 0-652,-9 0 0,10 0 0,-15 0 0,6 0 0,5 0 0,-8 0 3392,6 0-3392,-17 0 0,6 0 0,-8 0 0,18 0 0,0 0 0,-1 0 0,20 0 0,-31 0 0,13 0 0,-14 0 0,-3 5 0,0-3 0,-9-2 0,-5-38 0,-3 6 0,0-29 0,-7-8 0,3 12 0,-1-4 0,0 4 0,1 1 0,0 0 0,1 2 0,2 13 0,2 4 0,-1 2 0,3-10 0,-2 13 0,3-2 0,-4 7 0,0-25 0,0 14 0,0-4 0,0 10 0,0-1 0,0 8 0,0-20 0,0 7 0,-7-15 0,-2-5 0,-8-8 0,8 25 0,2 0 0,7 26 0,0-1 0,0 3 0,0-1 0,0-8 0,0-12 0,0-22 0,0 14 0,0-1 0,0-16 0,-5 7 0,-4 5 0,-2 23 0,-13-19 0,-17 43 0,-7-5 0,0 3 0,-8-3 0,33 5 0,-16 0 0,10 0 0,-17 11 0,-5 1 0,-20-1 0,11 2 0,-1-1 0,-12-7 0,19-5 0,-7 0 0,25 0 0,-9 0 0,0 0 0,5 0 0,-31 0 0,46 0 0,-32 10-3392,14-7 3392,-31 7 0,21-10 0,3 0-2269,13 0 2269,10 0 0,4 0 0,1 0 2269,-2 0-2269,-29 5 0,29-4 0,-43 10 3392,43-10-3392,-15 4 0,4-5 0,8 0 0,-23 5 0,11-3 0,-2 3 0,9-5 0,12 0 0,0 0 0,-4 0 0,-12 0 0,9 0 0,-11 0 0,6 0 0,1 0 0,-15 0 0,22 0 0,-6 0 0,13 0 0,1 0 0,-4 0 0,0 0 0,-5 0 0,-21 0 0,20 0 0,-16 0-3238,33 7 3238,2-5 0,-7 6 0,-4-8 0</inkml:trace>
  <inkml:trace contextRef="#ctx0" brushRef="#br0" timeOffset="3222">10720 7001 2973,'19'22'2608,"-8"-3"71,5 6 1368,-13-15-2434,-3 0 1805,0-10 2887,25-36-4596,3-3-989,17-18 0,2-2-630,-2 2 399,-9 14 1,-2 7-310,-11 24-90,-4 7 0,0 2 0,-7 3 180,25 16-270,0 21 0,9 2 0,-18-7 0,-4-1 0,1 1 0,14 7 0,-11-19-3392,-3 0 3392,3-5 0,-7-6 0,6 1 0,-9-8 0,20-10 0,-4-23 0,-1 0 0,4-5 0,10-9 0,0-1 0,-8 11 0,-1 3 1696,1 2 0,-5 7-1696,-11 15 0,0 8 0,13 26 0,4 7 0,13-5 0,-7 8 0,0 0 0,16-5 0,-9-6 0,0-7 0,-3-3 0,-16-14 0,-1 5 0,-6-6 0,-3 0 0,-3-8 0,11-7 0,-3-14 0,-5 1 0,2-2 0,-1 1 0,2 1 0,16-9 0,0 3 0,9 0 0,19 36 0,-22 48 0,-20-17 0,4-1 0,28 9 0,2-5 0,1-1 0,-14-18 0,-4-9 0,-10-18 0,5-16 0,-11 4 0,1-3-1696,2-2 0,-1 0 1696,23-15 0,-4 18 0,-22 19 0,10 5 0,-9 0 0,10 13 0,-15-2 0,-1 11 0,-4-7 0,4 4 0,-2-11 3392,23 2-3392,-9-35 0,5 8 0,-11-12 0,-4-1 0,1 6 0,19-13 0,-15 26 0,3 4 0,17 33 0,-13-14 0,3-1 0,9 3 0,4-9 0,0-19 0,4-12 0,-3 1 0,5 0 0,-2-3 0,-7-4 0,0-5 0,-7 9 0,5 6 0,0 7 0,-33 15 0,0 0 0,12 20 0,-10-7 0,10 17 0,-1-7 0,-1-12 0,-1 2 0,-6-13 0,0-6 0,3-8 0,10-4 0,-10 0 0,-3 7 0,10 26 0,-4 14 0,0 3-3392,18 8 3392,-18-8 0,-2-5 0,-7-20 0,58-9 0,-7-22 0,-15 14 0,1-1 0,-13-7 0,-4-1 0,10 1 0,-11 5 0,-15 9 0,3 2 3392,3 2-3392,13 10 0,10-7 0,-3-2 0,9 1 0,-4-3 0,-5-4 0,0-2-1131,6 1 0,5-1 1,-10-1 1130,2-10 0,-13 2 0,-17 7-9831,-53-10 8218,9 8 1,-46-8-1,23 7 1</inkml:trace>
  <inkml:trace contextRef="#ctx0" brushRef="#br0" timeOffset="6017">4832 12419 6903,'0'-3'3238,"0"0"6592,0 3-1760,4 0-7530,44 0-540,-11 6 0,20-6 0,3 1 0,-4 4 0,-11-5 0,-2 0 0,-3 0 0,19 0 0,-20 0 0,-1 0 0,18 0 0,-3 8 0,-100 14 0,8-1 0,-4-5 0,-3-2 0,-19 3-295,-5 1 295,1-1 0,0 3 0,27-7 0,1 0 0,-14 9 0,-14-5 0,50-4 0,12-7 0,71 6 0,-12-6 0,-4-2 0,0-2 0,10-2 0,3 0 0,10-6 0,-22 5 0,6-4 0,-27 0 0,-29 1 295,-7-2-295,-24 4 0,-26 2 0,-2 5 0,-11 4 0,8-2 0,25 6 0,3-12 0,14 4-1440,-13 0-5396,11-3 0,-13 3 6836,8-5 0,7-8 0,-3-2 0</inkml:trace>
  <inkml:trace contextRef="#ctx0" brushRef="#br0" timeOffset="8473">10063 11464 8522,'-24'17'2699,"13"-4"-2250,-14-2 181,22 2 719,-15-11-719,9 11-90,-7-12 629,-4 15-899,-1-14 179,1 24 181,0-7 180,-7 18-271,15 7-359,-6-13 90,18 2 270,0-11-180,0-5 89,0 2 451,0-8-450,0 4-271,0-1 361,0 17-270,0-11 90,0 13 359,0-7-449,0-2 180,0 7-270,0-12-180,0 0 180,4-13 359,7 15 991,17 14-1081,-4-4 361,17 25-630,-18-30-90,5 8-90,-8-14 0,-4-11 0,4 9 0,-7-15 0,6 15 0,5-9 0,-5 6 0,11 0 0,-13-6 0,3-4 0,-4 0 0,1-4 0,-1 5 0,0-6 0,0 0 0,8 0 0,-2 0 0,-2 0 0,14-24 0,-4-17 0,-3-4 0,-5-2 0,-22 19 0,0 4 0,0 3 0,4 2 0,0 7 0,4-10 0,-3 5 0,2-8 0,-2 5 0,6-10 0,-5 9 0,1-16 0,-7 20 0,0-6 0,0-9 0,0 16 0,0-16 0,0 20 0,0-5 0,-7 0 0,-2-4 0,0 3 0,-6 1 0,6 6 0,-11-6 0,3 2 0,5 0 0,-3 6 0,3 7 0,-9-3 0,0-2 0,1 1 0,4 1 0,-4 0 0,-1-2 0,-3-7-2069,0-1-7762,-26-30 7948,23 20 1,-11-23 0,31 27 0</inkml:trace>
  <inkml:trace contextRef="#ctx0" brushRef="#br0" timeOffset="11233">6822 10190 7803,'-23'47'3276,"-1"-1"1,1 0 0,-7 22-2057,6-17 1,-4 7 0,6-9-5442,1 9 5075,4-15 1,-1 0-631,3-9 1,-1 2 676,-8 28 1,-2 4-857,3-12 0,0 0 0,-3 10 0,2 0 479,8-11 0,2-3-210,0-13 1,3-6-225,9-3-90,-5-24 3458,7-36-3458,0-17 0,0 3 162,-7-3-162,5 18 0,-12 3 0,5-5 360,0 6 89,-6 7-89,13 8-180,-12 10 90,12 0 90,-20 18-360,19-8 0,-19 14 0,20 11 0,-5-18 0,7 18 0,0-23 0,4-1 0,-3 1 0,6-6 0,-3-1 0,8-5 0,1 0 0,14 0 0,22 3 0,4-1 0,-2 0 0,6 0 0,-6 1 0,-33-3 0,1 0 0,-8 0-4318,2 0-449,0 0-630,-5-3 5397,-5-3 0,-3-3 0,0-2 0</inkml:trace>
  <inkml:trace contextRef="#ctx0" brushRef="#br0" timeOffset="14329">6660 12778 19406,'31'0'9175,"-8"0"-9175,4 0 0,-11 0 0,22-20 0,-9 7 0,18-17 0,0 12 0,0 8 0,6 3 0,-13 27 0,-19 4 0,-6 8 0,-11-4 0,8-24 0,8-20 0,30-16 0,-14 4 0,13 7 0,-22 29 0,-2 9 0,1 3 0,4 2 0,-15-13 0,0-6 0,-11-14 0,-4-5 0,-15 4 0,-28 4 0,-11 5 0,8 2 0,-4 2 0,-3 1 0,-6 1 0,5 0-119,3 1 1,5 2 118,2 1 0,2 3 0,-21 13 0,22-13 0,6 8 0,17-16 0,23 3 0,23-5 0,39-8 0,11-2 0,-37 5 0,1 0 0,9-2 0,4-1 0,-9-1 0,2-8 0,-16 7 237,-5-9-237,-20 9 0,-39-11 0,-15 14 0,-5 3 0,-21-10 0,8 11 0,24 1 0,46 1 0,37-1 0,4 2 0,3 0 0,-4 0 0,0 0 0,13 0 0,-4 0 0,5-3 0,7 3 0,-30-3 0,-66 8 0,-16 0 0,12-2 0,-41 5 0,21 4 0,61-4 0,46 9-945,-5-13 1,5-2-2649,11 1 1,-1 0 443,-17-3 1,-2 0 2516,-4 0 1,-2 0 0,26-3-1,-12 0 1</inkml:trace>
  <inkml:trace contextRef="#ctx0" brushRef="#br0" timeOffset="16893">8243 11296 3353,'0'23'3868,"11"-7"-1057,-8-2-1012,11-9 3471,2-15-2661,2-8-720,7-27 0,8-25 0,1-6 0,-4 11-1889,-3 2 0,1-2-533,-5 11 0,5-10 0,2-4 1,-3 5-1,-5 11 533,0-2 0,-2 7-810,1 2 1,2 0 809,8-13 0,0 2-769,-11 20 0,-1 2 184,8-11 1,-4 5-6073,-11 8-448,-15 17 5522,-11 8 1583,-14 7 0,-8 13 0,-5 3 0</inkml:trace>
  <inkml:trace contextRef="#ctx0" brushRef="#br0" timeOffset="17528">8203 10810 6903,'7'14'3688,"-5"-7"0,16 6-2699,-16-12 91,9 4 89,-11-5-270,0 0 4588,15 26-2518,14 9-2115,-1 6 1,0 5-855,-4-8 0,-2 2 0,0 11 0,-6 2 0,-8-11 0,-5-2 0,-3 23 0,0-13 0,0-22 0,4-15 0,40-20 0,-8-6 0,4-3 0,5-3 0,1-1 0,-3 5 0,-2 1 0,13-2 0,-35 8-4588,-1-1-3327,-18-3 7915,-11 1 0,-2-1 0,-12 0 0</inkml:trace>
  <inkml:trace contextRef="#ctx0" brushRef="#br0" timeOffset="30576">12060 10544 9152,'42'-36'2457,"-1"0"1,0-1-1,-1 0 1,-2 4-2111,3 5 0,-3 6 192,-6 7-359,-7 9 0,-1 9-90,-7 9 0,-2 16 315,6 24 0,3 6 89,-2-15 1,2 0-512,6 20 1,1-2 241,-6-26 0,1-7 224,22 12-179,2-4-3502,-4-14 3232,4-7 90,-23-15-90,8 0-899,18 0-1980,-14 0 324,5 0-6170,-40-15 8725,-26 3 0,-18-13 0,-5 8 0</inkml:trace>
  <inkml:trace contextRef="#ctx0" brushRef="#br0" timeOffset="30967">12369 10920 3951,'0'15'2249,"0"-1"397,0-8-487,0-1-270,4-5 270,4-5 789,8-4-430,8-8 1081,1-9 0,1-7-3599,5-13 0,1-5 0,-4 3 0,2-3 0,-2 0 0,-4 4 0,0 2 0,-1 0 432,10-17 0,-3 6-432,0 1 0,-7 22 0,-19 19-9831,0 0 8376,-15 4 0,-3 2 0,-10 5 0</inkml:trace>
  <inkml:trace contextRef="#ctx0" brushRef="#br0" timeOffset="31432">13116 9831 7713,'35'0'4047,"-8"0"1170,-16 19 4613,8 52-8943,-10-24 0,0 5-887,1-1 0,1 5 0,0 0-435,-2-1 0,-1 0 1,0-1 434,2 15 0,1 0 93,-2-17 0,0 2 0,-1-1-93,0 1 0,-1 0 0,0-3 0,2 5 0,0 1-390,-3-4 0,-1 2 1,-2-9-6267,-3 1 2608,0 4 270,-11-33 3778,-13-18 0,-3 0 0,-8 0 0</inkml:trace>
  <inkml:trace contextRef="#ctx0" brushRef="#br0" timeOffset="31920">13604 11065 1681,'32'35'9830,"-2"-21"-3468,19 12 25,0-26-4091,-24 0-2296,16 0 465,-19 0-465,-5-18 0,-14 0 0,-12-16 0</inkml:trace>
  <inkml:trace contextRef="#ctx0" brushRef="#br0" timeOffset="32246">14001 10781 7083,'65'13'4915,"-24"9"0,-7 5 4915,-8 13-8911,-8-7 0,-2 2-919,-1 21 0,-3-7 0,0 1-4252,7 20 4252,-7-23 0,-1-5 860,1-13-6977,-4-1-3714,-14-15 8528,-4-7 1,-15-16-1,1-7 1</inkml:trace>
  <inkml:trace contextRef="#ctx0" brushRef="#br0" timeOffset="33110">13539 9594 6094,'8'0'3687,"18"8"-2787,-14-1 1349,18 7-810,-21 0 2159,7 6 1317,7 34 0,2 9-4131,4 2-784,-6-8 0,4 10 0,-5-10 0,-2 4 0,-3-11 0,-4-3 0,-8-15-6477,-2-7-359,-3-17 6836,-14-16 0,-4-4 0,-15-9 0</inkml:trace>
  <inkml:trace contextRef="#ctx0" brushRef="#br0" timeOffset="35350">11792 12576 3875,'12'17'1619,"-6"-7"1489,4 2-949,-5-10 2993,14 8-2274,6-4-1439,1 1 297,1-2 1052,4-10-221,3-9-2207,15-7-360,-11 2 0,-3 5 0,-10 12 180,15 19 0,5 10 360,17 12-540,-17-10 0,1 0 0,14 7 0,-32-27 0,11-4 0,11-28 0,-20 14 0,8-3 0,3 0 0,8 10 0,20 2-4408,-13 5 4408,-43-4 0,-13 2 0,-37-6 0</inkml:trace>
  <inkml:trace contextRef="#ctx0" brushRef="#br0" timeOffset="44162">8609 11771 7083,'9'11'3958,"-2"-4"-2879,-7-2 8751,0-5-3199,-7 0-6631,-2-3 0,-7 0 0,-15-10 0,-3-5 0,-4-1 0,-8-8 0,19 14 0,-30-14 0,20 14 0,1 2 0,-25-11 0,15 8 0,-2 1 0,9 1 0,1 1 0,-1 1 0,-1 0 0,-4-1 0,2 1-3392,-4 3 3392,10 2 0,17 2 0,-1 0 0,3-5 0,-18-1 0,12 0 0,-9 0 3392,9 6-3392,6 1 0,-36 2 0,4 0 0,-24 0 0,19 0 0,11 7 0,10 0 0,-35 18 0,-2-3 0,28-10 0,0 0 0,-24 7 0,23-3 0,2 0 0,-13 3 0,16-4 0,2-2 0,-10 0 0,1-12 0,8 4 0,-15-5 0,29 0 0,-13 0 0,-13 0 0,14 0 0,-15 0 0,22 0 0,-18 0 0,9 0 0,-3 0 0,-32 0 0,21 0 0,2 0 0,0 0-3392,-5 0 3392,22 0 0,-6 0 0,0 0 0,-2 0 0,-31 0 0,43 0 0,-1 0 0,-4 0 0,8 0 0,-2 0 0,-5 0 3392,-5 0-3392,-12 0 0,11 0 0,3 0 0,-18 5 0,-12 2 0,18-1 0,-3-1 0,4-1 0,1-1 0,0 0 0,1-1 0,-18-2 0,-4 0 0,5 0 0,0 0 0,-7 0-456,8 0 1,4 0 455,24 0 0,-22 0 0,5 10 0,-4-2 0,14 9 0,15-6 0,-1 3 0,1 1 911,-22 18-911,5-7 0,-7 9 0,16-16 0,12 19 0,11-11 0,4 20 0,3 3 0,2 2 0,0-1 0,0 1 0,0 3 0,0 5 0,0 2 0,0 0 0,0-9 0,0-2 0,0-16 0,0 2 0,0-4 0,0 24 0,0-19 0,3 35 0,1-27 0,1 1 0,0 27 0,2-24 0,0-4 0,2-10 0,8-6 0,31-8-3392,-16-2 3392,22 2 0,-22-13 0,-3 1-2269,28-8 2269,-7 3 0,21-5 0,-10-3 0,2-3 0,14-3 0,-8 1 0,-20 2 0,0 1 756,18-4 0,8-1 1,-8 2-757,-11 3 0,-8 2 0,17-4 0,-12 4 0,14 0 0,1 0 0,-13-1 0,-12-1 0,-1 0 944,27 0 1,10-1 0,-16 1-945,-13-5 0,12 2 0,-16 4 0,-1 2 0,12 2 0,-9-2 0,0 1 0,11 1 0,-14 0 0,5 0 0,22 0 0,-2 0 0,4 0 0,-16 3 0,3-1 0,0-1 0,5-1 0,-4 1 0,12 1 0,-5 1 0,-9-3 0,0 0 0,-6-1 0,2 0 0,-6 0 0,-11 0 0,-2-1-423,13 0 1,-2 1 422,13-2 0,0 3-239,-20 0 1,0 0 238,22 0 0,-10 0 0,5 0 0,5 0 0,3 0 0,5 0 0,3 0 0,-14 0 0,2 0 0,-4 0 0,2 0 0,-1 0 0,14 0 0,-4 0 0,4 0 663,-30 0 1,7 0-664,16 0 0,10 0 0,-10 0 0,-21 0 0,1 0 138,10 0 0,11 0 0,0 0 1,-9 0-139,-2 0 0,-6 0 0,-2 0 0,4 0 0,8 0 0,6 0 0,-10 0 0,10 0 0,2 0 0,0 0 0,-1 0 0,0 0 0,0 0 0,-8 0 0,-1 0 0,8 0 0,4 0 0,-28 0 0,0 0 0,27 0 0,-2 0 0,3-2 0,-32-4 0,0 1 0,0 1 0,3 0 0,9-3 0,5-1 0,-5 2 0,-13 3 0,2 1 0,28-5 0,12-2 0,-2 1 0,-10 3 0,-1 0 0,-1-1 0,-4 0 0,-2 0 0,1 0 0,4 0 0,0 0 0,-7 2 0,-8 1 0,1 0-1131,15-5 0,8-2 1,-5 1 1130,-7 4 0,0-1-99,11-2 1,5-3 0,-10 2 98,-24 2 0,-5 2 0,3 1 0,1-2 0,9-5 0,-3-1 0,1 0 0,20-10 0,-8-18 0,-25 16 0,17-24 0,-29 24 3246,11-33-3246,-11 21 220,0 0 1,-2-1-221,-3-1 0,-1 2 0,-2-4 0,-8-9 0,-5-6 0,-2-18 0,-2-2 0,1 18 0,-4 3 0,-9-2 0,-3 6 0,2 7 0,-3 3 0,-5-8 0,19 10 0,-15 0 0,9 1 0,0 5 0,-13-18 0,12 17 0,-7-6 0,10 22 0,-25-7 0,-12 9 0,-3 0 0,-18-14 0,11 13 0,-3 3 0,19 6 0,2 2 0,-29-1 0,8 2 0,-1 2 0,14 2 0,3 0 0,-32 0 0,9 0 0,22 0 0,1 0 0,-12 0 0,6 0 0,2 0 0,8 6 0,-13 13 0,18 8-3392,-12-4 3392,27 3 0,-5-19 0,9 10 0,-8-3 0,-13 6 0,21-2 0,-19 2 0,29 8 0,-8-8 0,11 5 0,-7 12 3392,5-19-3392,-5 45 0,7-37 0,0 23 0,-7 4 0,-2-16 0,0 13 0,-6-11 0,13-16 0,-12 12 0,-2-3 0,-13 9 0,-1-10 0,-1 2 0,-1-11 0,-1 5 0,-1 3 0,-8 6 0,4-1 0,-14 4 0,13-7 0,0-7 0,3 0 0,1 1-3392,-1-1 3392,-1 2 0,2-3-61,11-9 61,3-1 0,1-2 0,-17 11 0,-3 1 0,1-3 0,-25 6 0,-2-1 3361,12-11-3361,9-6 0,0 0 0,-8 0 0,8-4 92,5-5-92,8 0 0,-11 0 0,7 0 0,-14 0 0,16 0-3392,-13 0 3392,2 0 0,2 0 0,-29 0 0,32 0 0,5 2 0,-6 1 0,-10 2 0,1 1 0,-16 7 0,5-3 0,-2 0 0,20-3 0,4 0 0,-32 3 0,31-3 0,3-1 0,-15-5 0,-5 4 0,5-5 0,2 5 0,17-3 3392,1 8-3392,-5-9 0,-2-1 0,-4 5 0,-9-5 0,-1-2 0,2-4 0,-16 0 0,15-3 0,22 1 0,-34-11 0,40 7 0,-28-12 0,20 7 0,5 1 0,-15-9 0,19 15 0,-4-6 0,4 7-3392,-3-8 3392,1 4 0,2-3 0,6 4 0,1-5 0,-4 2 0,10-2 0,-11-8 0,7 11 3392,-14-23-3392,14 21 0,-1-18 0,8 10 0,5-1 0,-19-18 0,17 14 0,-10-9 0,14 13 0,0 8 0,0-21 0,0-8 0,0 8 0,0 1 0,14 18 0,0 2 0,7-3 0,-5 6 0,-5 5 0,2-7 0,-4 5 0,-2-5 0,0 2 0,2-1 0,4-3 0,2-1 0,-9 1 0,1 3 0,-7 1 0,0 1 0,0 2 0,0-3 0,0 3 0,0 5 0,0-5 0,0-3-3392,0 3 3392,0-5 0,-7 5 0,-2 1 0,0-1 0,1 5 0,1 3 0,-2-2 3392,0 2-3392,-5 0 0,12-2 0,-5-1-1080,-8-11-6745,1 1-2006,-18-9 8811,-4 7 1,-9 0-1,-8 4 1</inkml:trace>
  <inkml:trace contextRef="#ctx0" brushRef="#br0" timeOffset="62422">22350 10491 8072,'4'-18'5577,"0"4"-3238,12-24 359,23-14-2338,-10 14 45,0 11 0,-1 3-46,-4 12-179,6-2 90,1 11-180,-4 26 0,6 1 90,-10 27-180,-3-7 405,-4-1 0,3 4 44,7 8 1,1 1-405,-2-2 0,-1-1-434,0-5 1,-1-8 568,1-15 359,3-18-3283,24-9 1,0-11-7088,-29-14 9792,46 1 1,-112-4 0,-2 18 0</inkml:trace>
  <inkml:trace contextRef="#ctx0" brushRef="#br0" timeOffset="62732">22659 10920 7173,'0'6'6386,"18"-6"-4587,-6-11 0,15-10 2789,14-39-2969,-11 8-1395,-9 19 1,1-1-405,2-3 1,-2 2-3329,3-4 629,6-16-359,-20 24 3238,-11-39 0,0 14 0,0 10 0,0 0 0</inkml:trace>
  <inkml:trace contextRef="#ctx0" brushRef="#br0" timeOffset="63235">23049 9872 7982,'34'18'3276,"0"0"1,7 4 0,-1-3 1015,10-4-2852,10 3-1081,-49-18-269,3 33-90,-21-9-45,-7 14 0,-3 5 45,1-4 0,0-2-90,-18 29 180,16-2 270,18-14 989,22-28-629,9 14-450,11-36-180,-2 0-1619,2-6-7376,-25 5 5127,9-4 540,-37 5 3238,-6 0 0,-16 0 0,-4 0 0</inkml:trace>
  <inkml:trace contextRef="#ctx0" brushRef="#br0" timeOffset="63586">22846 11400 4619,'11'47'8725,"24"-26"-3778,9-13-2698,13-32-90,-6-27-305,-16 12 1,4-8-1435,3-2 0,4-7 0,2-1-488,-7 9 1,3-1-1,0-2 1,0 1-2391,2-2 0,0-1 1,-1 1-1,-2 5 601,-3 3 1,-3 3-1,-4 7-1561,22-9-1200,-66 63 4618,-6 16 0,-12 10 0,-4 3 0</inkml:trace>
  <inkml:trace contextRef="#ctx0" brushRef="#br0" timeOffset="64035">23625 11082 7803,'16'40'6656,"5"-10"-5307,19-24 0,10-7-1079,6 2 0,1-2-270,-5 0 0,-2 2 90,2 5 0,-15 6 0,-35 6 0,-26 31-45,-15 7 0,-5 3 404,21-22 1,0-1-135,-16 18 0,10-8 584,29-25 4048,18-16-2068,33-19-2699,1 5-270,-9-8 0,2-2-2609,22-9-2217,-15 10 1,-1 0 4112,10-15 0,-1 1 0,-49 1 1</inkml:trace>
  <inkml:trace contextRef="#ctx0" brushRef="#br0" timeOffset="64416">24308 9571 8252,'18'68'1404,"1"0"0,-1 0 0,1-1 1,-5-9-1,0-3 0,-1 0 1,1 1 1052,1 7 1,1 2-1,0-1 1,0-1-2392,-3-7 1,0-2 0,-1 0 0,3 1-2525,5 12 0,2 2 1,0-1-1,-3-7-819,-3-10 0,-2-5 0,1 1 2633,8 23 0,1 2 0,-17-37 0,-20-50 0,-12-2 0</inkml:trace>
  <inkml:trace contextRef="#ctx0" brushRef="#br0" timeOffset="64825">24917 11342 1033,'67'22'9830,"-35"-13"-4915,12 1 0,4-4-788,26-17-5160,-10 6 0,2 0 1033,-21-1 0,-2 0 0,8 1 0,-9 2-1305,-21 3-8526,-26-10 5900,-3 5 3931,-49-9 0,26 11 0,-19 1 0</inkml:trace>
  <inkml:trace contextRef="#ctx0" brushRef="#br0" timeOffset="65158">25631 11018 3706,'28'28'9830,"-6"0"-2876,13 32-5425,-13-17-270,-2 18 326,-7-21 0,0 2-1495,0 1 0,0 1-90,0 0 0,0 0-495,0 6 1,-3-6-4003,-6-15-2264,0 1 2713,-4-37 4135,-14-19 0,-4-3 0,-15-6 0</inkml:trace>
  <inkml:trace contextRef="#ctx0" brushRef="#br0" timeOffset="65863">24982 9710 5118,'23'-16'6926,"-12"7"450,11 6-3509,-17 3 827,3 11-4694,-4-14-3095,-4-8 3095,0-2 303,0-4-303,-7 8 0,5 14 0,-5 57 0,6-23 0,2 3 0,-2 22 0,2 2 0,2-6 0,1-3-453,-2-12 1,1-3 452,9 24 2674,-4-26-8791,-3-25 5381,-13-24 0,-9-21 0,-12-18 0</inkml:trace>
  <inkml:trace contextRef="#ctx0" brushRef="#br0" timeOffset="71500">21969 12448 7209,'0'12'6027,"0"-6"-3844,0-1 785,0 19-1811,0-11 192,0 28-132,0-14-318,0 20-5,0-17-804,0 13 90,14-3-180,-7-20 270,12 8 630,-11-28-541,-3 0 91,-1 0-90,-4 0 989,18-13-1169,-7 2-180,16-11 0,-3 2-90,-6 4 90,5 2 0,-10 8 180,24 32-180,-23-14-90,20 26 180,-19-13-180,-5-8 180,5 7 0,-10-12 270,-1 5-360,-4-9 0,0 2 0,3-10 0,5 0 0,1 0 0,7-5 0,-7 1 0,2-2 0,-3 3 0,1-2 0,2-6 0,-2 3 0,-1-7 0,-4 11 0,11-5 0,10 6 0,2 8 0,7 5 0,2 5 0,-1 0 0,2-2 0,31 8 0,-53-21 0,1 0 0,-10-6 0,5-13 0,-11-16 0,0-13 0,0 9 0,0-27 0,0 45-1260,0-26-8004,-7 43 9264,-24-16 0,9 11 0,-15-13 0</inkml:trace>
  <inkml:trace contextRef="#ctx0" brushRef="#br0" timeOffset="77688">22383 11580 6993,'-18'0'4677,"-4"18"-9258,10-14 5931,-6 22 1498,-1-19-1319,2 2 5357,-21 1-4727,2-8-1440,-5 3-89,10-5 3032,15 0-3572,7 0 0,-6 8-90,14 1 89,-7 9 271,1 7 0,-2-9 360,-11 11-720,3-14 0,4 4 0,-1-3 0,12 1 0,-12 10 0,12 2 0,-5 0 0,7-4 0,0-9 0,-7 2 0,5-3 0,-13 20 0,14-18 0,-7 15 0,-6 0 0,-4 1 0,-15 2 0,8-6 0,2-12 0,3-5 0,3 5-3392,-3-8 3392,-11 12 0,11-6 0,-10 7 0,13-1 0,1 8 0,-7 5 0,1 5 3392,-24 14-3392,21-20 0,-1 0-3392,-18 19 3392,-1-1 0,24-26 0,1-2 0,-22 9 0,20-10 0,-26 13 0,25-22 0,-9 9 0,8-10 3392,-29 23-3392,10-4 0,-12 5 0,19-11 0,-10-4 0,17-3 0,-17 1 0,-11 10 0,17-10-1696,-9 0 0,-4-1 1696,15-6 0,1-1-115,-10 1 1,0 0 114,-18-1 0,4 1 0,21-6 0,0-2 0,-21 5 0,21-4 0,0-1 0,-19-2 0,14 0 3279,-14 0-3279,8 0 342,11 0-342,-21 0 0,18 0 0,-6 0 0,-13-3 0,28 0 0,-19-3 0,10-2 0,7 2 0,-22 0 0,-3 3 0,4-2 0,13-1 0,0-2 0,-6-6 0,-6-5 0,37 10 0,-14-7 0,2-12 0,-12 7 0,4-12 0,15 3 0,-8-14 0,3-13 0,7 10 0,7 11 0,8 8 0,-2 1 0,0 0 0,-5-11 0,12 10 0,-12-35 0,-6 7 0,0 12 0,-5-2 0,-13-7 0,-4 2 0,10 14 0,0-1-1696,-13-18 0,3 3 1696,2 11-328,19 7 1,2 2 327,-4 5 0,14-3 0,-17 12 0,-5-8 0,-3 0 0,-7 0 0,0 1 0,4 2 0,19 12 3068,-20 1-3068,15 4 979,-27-5-979,8 7 0,-4-8 0,6 4 0,-6-1 0,17 5 0,-35 0 0,34 4 0,-16-2 0,4 3 0,2 0 0,-3 0 0,-24 0 0,13 0 0,-9 0 0,-7 0 0,-6 0 0,4 0 0,6 0 0,-4 0 0,8 0 0,-11 0 0,-4-1 0,5 1 0,13-1 0,5 0 0,3-1 0,-3-1 0,-9 0 0,2-1 0,12 0 0,-12-4 0,3 2 0,3 1 0,13 3 0,-8 2 0,18 0 0,-36 0-3392,-4 0 3392,33 0 0,-1 0 0,-25 0 0,28 0 0,-25 0 0,19 0 0,0 0 0,-29 0 0,30 0 0,4 0 0,-3 0 1696,-13 0 0,-5 0-1696,-14 0 0,12 0 0,2 0 0,10 0 0,-22 5 0,5 7 0,16-9 0,-1 1 0,8 4 0,3 0 0,-25-2 0,15 6 0,16-6 0,-2 4 0,4-8 0,3 3 0,-28 15 0,25-7 0,-32 20 0,16 8 0,11 0 0,-9 1 0,36-12 0,-8-19 0,17 4 0,-7-3 0,8 38 0,0-17 0,0 29 0,15 3 0,-12-26 0,15 21 0,-13-23 0,3-9 0,-3 11 0,5 6 0,-4-14 0,6 25 0,3-12 0,-5-7 0,1 1 0,10 16 0,-1 4 0,-8-30 0,14 14 0,12 14 0,-8-26 0,1 0 0,-3-2 0,-1-1 0,28 12 0,-7-15 0,-1-4 0,4 0 0,-8-3 0,8-5 0,20-21 0,3-8 0,-20 8 0,3-1 0,8-3 0,7-1 0,-2 1-407,-12 3 0,-2 1 0,-3 0 407,6 1 0,-1 0-27,-9 1 1,3-1 0,-2 2 26,15 0 0,-4 2 0,-11-1 0,0 1-131,9 1 0,-3 1 131,0 2 0,1 0 0,-8 0 0,9 0 0,-7 0 0,20 0 587,-1 2 0,1 1-587,-25 0 0,-6 1 87,10 2-87,13-3 0,5-1 150,-25-2 1,1 0-151,29 0 0,0 0 0,-27 0 0,-1 0 0,14 3 0,-4-1 0,4 0 0,-19 0 0,3 1 0,2-3 0,0 0 0,29 0 0,-18 0 0,4 0 0,-11 0 0,3 0 0,0 0 0,4 0 0,2 0 0,-2 0 0,20 0 0,-5 0 0,-21 0 0,-8 0 0,-11 0 0,7 10 0,14 16 0,-6 8 0,-9-1 0,-6-9 0,8-1 0,1-1 0,-2-2 0,5 3 0,-3-1 0,-20-10 0,29 17 0,-7-8-1696,0 1 0,1-2 1696,4-6 0,-6 2 0,0-1 0,12-11 0,2 11 0,5-15 0,-14 0 0,-2 0 0,4 0 0,7 0 0,1 0 0,0 0 0,4-1 0,2-1 0,-12 1 0,3 0 0,-1-2 0,3-5 0,0-2 0,-1 1 0,19-2 0,0 0 0,-15 0 0,1-2 0,-1 1 0,13 1 0,-5 2 1696,-16 1 0,-2 1-1696,5 0 0,-3 0-1100,9 1 1100,-15-5 0,1 5 0,29-5 0,-16 7 0,4 1 0,5 0 0,0 0-238,-5 2 0,-3 0 238,-15 1 0,-4 0 0,10 0 0,-10 0 0,0 0 0,17 0 521,-19 0 0,4 0-521,15 0 0,-1 0 0,-1 0 0,8 2 0,-3 1 0,-25-2 0,9 10 0,-12-10 267,25 14 0,5 3-267,7-3-1696,-7 3 0,-1 0 1696,-7-4 0,-24-3 0,16-4 0,-8-2 0,18 5 0,-20-7 0,6 12 0,-7-8 0,-11-1 1696,13-2 0,4-3-1696,11-6-3392,14 4 3392,-28-4 0,-26 5 0,-8-3 0,0-5 0,0-17 0,7-19 0,10-15 3392,4-11-3392,0 8 0,-13 18 0,-4 11 0,-8 6 0,0-45 0,0 24 0,1-7 0,1 1 0,3 11 0,6-22 0,6 7 0,-7 4 0,0-15 0,-10 15 0,0 18 0,-14-28 0,10 33 0,-17-23 0,-5-1 0,11 16 0,-1 1 0,-2 2 0,-7 3 0,20 15 0,-31-30 0,24 31 0,-8-12 0,-8-3 0,15 10 0,-18-22 0,22 22 0,-12-20 0,-5-3 0,6 3 0,-8-1 0,11 18 0,-1 11 0,-5-2 0,7 13 0,-8 3 0,-5 0 0,3 0 0,-26 0 0,26 5 0,-46 2-3392,42-1 3392,-16-1-450,26-5 450,-33-2 0,14-7 0,-32-3 0</inkml:trace>
  <inkml:trace contextRef="#ctx0" brushRef="#br0" timeOffset="81964">3882 14376 5745,'5'-14'0,"-2"-1"0</inkml:trace>
  <inkml:trace contextRef="#ctx0" brushRef="#br0" timeOffset="82528">4101 13687 6453,'26'-44'1979,"-1"0"0,1 0 0,35-61 90,-61 105-1080,0 0 1,0-3-361,4 3-89,4-3 180,8 3 809,2 0-180,-6 5 5757,-12-4-6836,-2 12-270,-12 12 0,12 9 0,-5 10 0,7 4-3392,0 9 3392,0-12 0,0 10 0,0 3 0,-15-4 0,6-16 0,0 0 0</inkml:trace>
  <inkml:trace contextRef="#ctx0" brushRef="#br0" timeOffset="82657">4158 14081 8432,'-33'59'0,"0"0"0,0 0 0,6-12 0,1 0 0,0 0 0</inkml:trace>
  <inkml:trace contextRef="#ctx0" brushRef="#br0" timeOffset="88812">4207 13820 1523,'20'18'1079,"-3"-1"-1763,6 8 1044,-13-8 1876,1 10-1876,-11-12 747,0-3-567,0 19-270,0-15 180,0 23 1577,0 5-1398,0 3-449,0 3 3392,0-11-3302,-14 7-180,-4 1-90,-11 1 0,4-4 180,-2 13 90,6-23-90,4 25 1349,-9-14-900,15-17-269,-5 10 450,9 4-810,7-20 90,0 21 0,0-26 449,0 21-539,0-16 270,11 24 810,20-16-4113,-2-5 3393,10-1 360,-8-12-540,6 5 0,9-10 44,1 6 1,9 0 105,2-7 0,7-2 0,-4 0-285,5 5 0,1 0 89,-11-5 1,7-1 0,-2-1 0,-7-1 45,2 0 0,-5-2-45,12 1 0,2 0 194,-15 1 1,3 1 0,-1 1 60,0 2 0,0 3 0,-1-2-255,19-1 0,-2 0 1651,4 4-1,-4 0-1650,-22-9 0,-2 0 45,7 2 0,3 1-90,13 0 0,0 0-226,-13 0 1,-2 1 135,-1-2 0,-1 1 0,-3-1 0,1 1 45,3-1 0,2 2 45,12 5 0,0 2-352,-10-4 1,-1-1 261,-5 2 0,1-2 135,9-2 0,-2-3-135,-14 0 0,1-2-957,8 1 0,5-1 0,-5 0 957,-6 0 0,0-1 0,16-2 0,0-1 0,-20 3 0,-3 0 0,1-1 0,2-1 0,30-1 0,2 1 0,-26 2 0,1 0 51,10-1 0,6 0 0,-6 1-51,-12 1 0,-1 0 0,6-2 0,6 0 0,-2 0 0,16-1 0,-1-1-313,-1-1 1,0 0 312,-4 2 0,-4 0 1489,-23 1 1,3 0-1490,20-1 0,15 0 0,3 0 0,-8 0 0,-12-1 0,-5-1 0,7 1-596,2 0 0,9 0 1,2 0-1,-3-1 0,-12 1 596,11-4 0,-6 0 9,-6 0 1,3-1 0,-5 2-10,-3 1 0,-2 0 0,10-2 0,0 1 314,-10 4 0,-5 3-314,8 1 0,-17-1 0,2-1 0,31-1 0,-10-3 0,-23 3 0,-1 0 0,20 0 3303,0-2-3303,2 4 0,4-1 0,-21-2 0,0 0 0,16 1 0,1 2 133,-22-2 1,3 1-134,14 1 0,9 1 0,-5 1-1696,-6-1 0,1 0 1696,10 0 0,7 0 0,-11 0 0,15 0-36,-9 0 0,1 0 36,-15 0 0,-1 0 0,12 0 0,-4 0 0,13 0 0,-16 0 0,13 0 0,-26 0 0,-1 0 0,28 0 1678,-19-1 1,-3-1-1679,-5-1 107,30-3-107,-20 3 0,21-8 0,-15 10 0,-9-4 0,-4 2 0,-9 3 0,39 0 0,-39-8 0,5 4 0,-14-7 0,-14 5 0,2 0 0,1-43 0,5-7 0,-6-15 0,-2-4 0,-5 34 0,-2 2-725,3-18 0,-3 5 725,-6 15 0,0 1 0,0-1 0,-3-17 0,-2-4 0,-4-11-1456,6 3 0,-3 3 1456,-8 12-94,5 7 94,0 15 954,-9-13-954,8 10 0,-3-30 0,6 25 3337,7-8-3337,0 17 0,-7-3 0,-6 3 165,3-9-165,-10 4 0,-3-1 0,4-5 0,-8-2 0,-3-1 0,-8-9 0,0 0 0,18 17 0,2 2 0,-4 4 0,-27-27 0,12 34 0,-26-16 0,24 19-3392,-3 2 3392,17 4 0,-3 3 0,7 1 0,-21-6 0,21 9 0,-17-5 0,22 10 3392,-22 0-3392,12 8 0,-16-1 0,3 7 0,11-8 0,-18 12 0,24-9-3392,2 10 3392,13-8 0,-8 6 0,4-4 0,-37 40 0,25-25 0,2 8 0,0 1 0,5-4 0,7 11 0,2-18 0,7 0 0,-18 18 3392,3-16-3392,-17 26 0,11-28 0,1 15 0,1-18 0,-17 22 0,12 8 0,-3-10 0,20 3 0,0-30 0,5-1 0,-6 3 0,1-1 0,5 0 0,-19 14 0,10-11 0,-5 10 0,-2-15 0,-18 25 0,-4-1 0,1-3 0,0 1 0,-3 5 0,7-8 0,2-4-3392,9-8 3392,-18 19 0,-5-2 0,15-16 0,-2-1 0,-5 4 0,-2-1 0,-4 1 0,3-2 0,-7 2 0,4 1 0,11-4 0,1-1 0,1-8 0,-25 16 0,-1-3 0,19-17 513,2 2 1,2 0-514,6-5 0,1 3 0,4-9 0,-11 9 0,11-8 0,-28 8 0,26-4 2365,-16 1-2365,18-2 0,-4 0 0,6 4 0,-5-2 0,-5 9 0,-5-7 0,-16 11 0,14-9 0,-3 7 0,6-11 0,-6 2 0,-6 1 0,10-4 0,3 1 0,3 3 0,-1-4 0,-4 6 0,0 2 0,-13 4 0,-9-5 0,-2-1 0,-7 2 0,6-2 0,6-3 0,26-8 0,1 10 0,-9-10 0,4 1 0,-15-10 0,12-2 0,-17-19 0,25 11 0,-13-12 0,18 12 0,-26-20 0,23 8 0,-3 4 0,4-1 0,14-6 0,-5-10 0,2-5 0,11-23 0,-3 25 0,0 0 0,0-25 0,-3 39 0,1-14 0,2 23 0,7-5 0,0-15 0,0 7 0,0-16 0,0 13 0,0-3 0,0-4 0,0 7 0,0 9 0,0 16 0,0-5 0,0 5 0,0-8 0,0 7 0,-7-17 0,-9-23 0,-2 11 0,-17-18 0,13 37 0,-10-8 0,4 5 0,-1-1 0,-10-13 0,9 13 0,1 2 0,1-1 0,8 8 0,-36-29 0,27 24 0,0 2 0,-3 1 0,-32 8 0,16 8 0,-3 0 0,3 0 0,-3 0 0,-4 2 0,-5-1 0,6 1 0,11 0 0,3 1 0,-23-2 0,2 1 0,-11 2 0,10 2 0,0 0 0,23 0 0,-1 0 0,-28 0 0,0 0 0,29 0 0,2 0 0,-12 0 0,1 0 0,-17 0 0,21-1 0,-6 2 0,-20 12 0,-1 2 0,22-9 0,0 0 0,-5 7 0,-4 3 0,10-2 0,-6-1-375,12-3 1,0 0 374,-8 1 0,-9-4 0,2-2 0,11-5 0,-10 0 0,-1 0 0,5-8 0,-5 1 0,9-7 0,12 5 749,-11 3-749,14 3-3392,-16 3 3392,26 0 0,-4 0 0,-4 0 0,-3 0 0,-4 0 0,7 0 0,-4 0 3392,8 6-3392,-20 0 0,17 0 0,-9 0 0,10-6 0,-6 4 0,-6 2 0,-1-5 0,-3 0 0,-22 5 0,1-1 0,24-5 0,4 0-3508,-33 0-6323,40-5 8539,4-10 1,-20-14 0,6-9 0</inkml:trace>
  <inkml:trace contextRef="#ctx0" brushRef="#br0" timeOffset="97804">18769 13878 7173,'4'0'2429,"0"-2"-1440,-4-2 1170,0-7 5127,0-3-6027,0-2-90,0-1 1440,0-7-1800,0 7-89,0-14 89,0 11 361,0-32-1170,0-1 0,0 5 0,0 0 0,0-13 0,-7-5 0,-10 25 0,-10 9 0,-3 1 0,-4-13 0,-2 11 0,-2 4 0,7 5 0,-6 0 0,10 5 0,7 10 0,-8-10 0,-20-4 0,7 5 0,-2 0 0,12 15 0,-12 2 0,-4 2 0,-12 9 0,4-5 0,-1 3 0,14 7 0,5 1 0,-18 4 0,-14 5 0,30-15 0,1-1 0,-19 4 0,13 3 0,2 1 0,3 0 0,5 8 0,1-6 0,-4-1 0,-25 7 0,6-2 0,-3-1 0,10-11 0,0-1 0,2 1 0,0 0 0,7-4 0,1-2 0,-28 4 0,19-4 0,-14-2 0,-4-1 0,24 2 0,1 1 0,-30 3 0,3-1 0,6 3 0,0 3 0,10-7 0,-1-1 0,-21 3 0,22-1 0,-7 1 0,1 1 0,-4 0 0,6 0 0,12 1 0,-2 0-91,-22 1 1,-10 0 0,11 0 90,27-4 0,3 0-1651,-13-4 0,-2 0 1651,1 2 0,-3 0 0,-11-1 0,-2-1 0,2 0 0,1 0 0,6 0 0,4-1 0,-12 4 181,33-5-181,-9 9 3392,14-9-3392,-43 20 0,38-17 0,-28 11 0,26-15 0,8 0 0,-19 11 0,23-9 0,-1 14 0,2-10 0,1 11 0,-5-2 0,-16 8 0,22-13 0,-25 11 0,14 4 0,5-1 0,7 11 0,6 2 0,9-13 0,-10 29 0,14-31 0,-7 5 0,5 3 0,-5 3 0,7-9 0,-8 12 0,-1-2 0,0-2 0,2-7 0,7 10 0,0-13 0,0 17 0,-1-2 0,2 3 0,13 25 0,-9-24 0,1-1 0,25 16 0,-6-39 0,4 5 0,21-8 0,-17-2 0,18-3 0,6 12 0,-14-12 0,0-1 0,-6 1 0,-1 0 0,6-1 0,0-3 0,24-5 0,6 0 0,-36 0 0,4 0-1696,33 0 0,0 0 1696,-1 0 0,-9 0 0,3 0 0,-26 0 0,2 0 0,26 0 0,3 0 0,-22 0 0,3 0 0,6 0 0,5 0 0,-8 0 0,12 0 0,-19 0 0,1 0 0,-7 0 0,-3 0-169,24 0 169,-19 0 0,-1 0 0,22 0 0,0 0 0,0 0 0,0 0 0,0 5 0,-11-2 0,0 1 0,11 2 0,-18-3 0,1-1 0,25-2 0,-24 0 84,7 0 1,4 0-85,-18 0 0,0 0 0,6 0 0,0 0 1696,-8 0 0,-3 0-1696,12 6 0,4 0 0,0 2 0,3 0 0,8-1 0,-1-1 0,-20-6 0,18 4 0,2 0 0,-8-2-201,-5 1 0,-2 1 201,-11 1 0,-1-3 0,15 13 0,-22-12 0,9 7 0,3 0 0,-22-7 0,51 20 0,-43-15 0,19 7-2990,-26-10 2990,0-5 0,-3 0 0,10 0 0,-5 0 0,31 13 0,-26-5 0,18 6-2269,-28-4 2269,-5-8 2269,0 8-2269,-4-9 0,0 10 0,4-10 0,15 17 0,11-10 0,15 11 0,-10-12 0,-1-2 0,1-5 0,22 5 0,-11-4 0,-1 8 0,3 1 0,-7-9 0,0 1 0,-1 7 0,1 0 0,10-6 0,-2 0 0,15 9 0,-33-9 0,2 0 0,9 4 0,3-1 0,7-3 0,-1 1 0,-10 3 0,1 0 0,7-1 0,-3 0 0,3 5 0,0 1 0,13-1 0,7 0 0,-26-6 0,2-1 0,7 3 0,5 0 0,0-1-394,-7-3 1,0-2-1,-4 2 394,9 4 0,-2 0 0,12-3 0,0-1 0,-11 2 0,-4-2 0,-11-3 0,1-3 0,24-3 0,0-1 0,-23 1 0,0 1 1404,25-2 0,-1 0-1404,-26 0 0,-2 1 0,9 4 0,-2-1 0,3-10 0,-18 1 0,2-1 0,33-7-814,-21 3 1,1 0 813,20-1-1698,-9 4 1698,-19 3 0,-7 5 0,3-8 0,-1-1 0,1-1 0,-3 0 0,-3-1 0,-9 0 0,-4-1 0,-2 1 0,1-1 2551,8-7-2551,24-20 2539,-7-2-2539,-10 13 0,-1-2 0,-7 1 0,-3 1 0,18-22-400,-11-2 400,-19 23 0,-1 1-3260,-2-1 3260,14-15 0,-16 14 0,8-35 0,-15 42 0,0-17 0,0 16 0,0-3 0,0-3 268,0 2-268,0 13 3392,0-16-3392,0 15 0,0-34 0,0 23 0,0-23 0,0 22 0,0 0 0,0 12 0,-29-40 0,14 29 0,-23-32-3392,22 42 3392,7 3 0,-9 0 0,15 2 0,-15 4 0,2-14 0,5 16 0,-21-12 3392,27 18-3392,-24-5 0,12 2 0,-8 3 0,-3-2 0,4 5 0,3-3 0,-10 0 0,1 3 0,1 0 0,2 3 0,3-2 0,-12-9 0,8 3 0,-6-3 0,17 9 0,1 2 0,0 7 0,0 11 0,-19 16 0,15-5 0,-18 7 0,6 0 0,16-12 0,-13 9 0,27-11 0,-5-3 0,7 1 0,0-1 0,-18 12 0,6 3 0,-8 22 0,13-18 0,7 3 0,0-20 0,0-1 0,0-5 0,0-1 0,0 0 0,0-2 0,-7 20 0,-2-8-3392,-7 10 3392,0-11 0,6-8 0,-4-6 0,12 4 0,-27 7 0,17-3 0,-23 20 0,-4 4 0,-3 0 0,10-8 0,1-2 3392,0-2-3392,12-28 0,-24 25 0,17-14 0,-30 31 0,18-6 0,9-13 0,-2-1 0,-17 10 0,13-15 0,-2-1 0,-4 0 0,0 0 0,-24 10 0,27-13 0,4-1 0,10 0 0,4-11 0,4 11 0,-4-6 0,-21 5 0,-4 3 0,8 0 0,-11 0 0,1 0 0,17-3 0,-11-3 0,11 1 0,3-9 0,7 4 0,-15 6 0,11-3 0,-10 3 0,17-1 0,-13-8 0,6 3 0,-11-5 0,-11 5 0,-9 1 0,11 0 0,0 0 0,-15 0 0,-2 0 0,37-1 0,-26 1 0,16 1 0,-16-2 0,14-5 0,10 0 0,-27 0 0,27 0 0,-23 0 0,27 0 0,-6 0 0,4 0 0,0 0 0,-22 0 0,-2 0-3392,-21-5 3392,19 1 0,3-7 0,11 4 0,-37-9 0,1 6 0,34 3 0,1 0 0,-16-2 0,32 6 3392,2-10-3392,-12 0 0,11-5 0,-11 4 0,8-7 0,-10-16 0,14 11 0,-10-8 0,12 18 0,-1-3 0,-5-5 0,-15-26 0,16 25 0,-15-20 0,20 27 0,-6-12 0,12 9 0,-3-4 0,14 12 0,0 4 0,0-8 0,0 4 0,0-4 0,0 3 0,0-19 0,0 12 0,0-15 0,0 6 0,0 12 0,0-9 0,0 10 0,0 7 0,0-4 0,0 9 0,0-6 0,0 1 0,0-4 0,0 5 0,0 1 0,0-1 0,0-5 0,-1-22 0,2-8-3238,2-28-1678,1-1 1,0-1 4214,0 34 1,-2 2 0,-2-6 0,-4 4 0,-9 3 0</inkml:trace>
  <inkml:trace contextRef="#ctx0" brushRef="#br1" timeOffset="68687.27">27864 14369 24575,'0'0'0</inkml:trace>
  <inkml:trace contextRef="#ctx0" brushRef="#br0" timeOffset="80078.27">17258 6155 7083,'0'18'989,"0"-1"1890,0-5-1710,0-6 180,0-1 8481,0-5-5268,0-7-3842,0 5-4112,4-9 3392,8 6 0,8-7 0,13-5 0,10-3 0,5 1 0,17-6 0,-14 6 0,3 3 0,-14 10 0,-2 3 0,20-3 0,12 19 0,-25 3 0,8 28 0,0 6 0,3-8 987,-6 4 0,-2-4-987,-12-25 0,-3-8 0,5-9 0,3-3 0,14-6 0,-9 2 0,1-1 0,-9-1 0,-1 1 0,32 1 0,-27 3 0,0 0 0,9 4 1418,-9 0-1418,0 16 0,1-7 0,22 8 0,-18-12 0,-4-5 0,-5 5 0,-17 1 0,5 8 0,-29-7 0,-10 9 0,-8-9 0,-25 20 0,17-10 0,-18 11 0,-6 18 0,33-24 0,-9-8 0,51-33 0,29-17 0,-3 0 0,-3 2 0,2-1 0,7-3 0,7-2 0,-9 9 0,15 5 0,-58 13 0,-67-7 0,-3 7 0,20-1 0,2-2 0,-9-10 0,13 7 0,0-6 0,22 10 0,-9-1 0,8 6 0,-14-1 0</inkml:trace>
  <inkml:trace contextRef="#ctx0" brushRef="#br0" timeOffset="81683.27">20807 4847 9871,'0'-8'3508,"0"4"-2248,0-1 6565,-7 5-1708,-13-8-6117,1 3 0,-11-6 0,-6 3 0,-24 4 0,17-1 0,-13 5 0,13 22 0,4 5 0,-1-2 0,-17 22 0,3 5 0,23-10 0,6-10 0,1 5 0,2 7 0,5 1-3392,-8 26 3392,11-24 0,1 0 0,6 14 0,7-17 0,0-2 0,0 6-1135,0 3 1,0 1 1134,1 2 0,-2-1 0,-1-4 0,-3 1-417,-7 23 0,-3-3 417,5-31 0,-1 1 618,-2 12 1,-1 8 0,0 2-619,-4 8 0,-1 3 0,1-7-149,1-4 0,-2-1 149,2 4 0,-1 6 0,-4-11 1260,-3-18 1,-3-7-1261,2-6 0,-1-2 0,-4 6 0,-4-4 871,-2-7 0,-6-6-871,-26-5 0,-7-6-1057,23 1 1,-2-1 0,1-1 1056,2-2 0,0 0 0,3-1-1889,-10-1 0,14 0-7942,28 0 9165,6-8 1,11-4 0,0-9 0</inkml:trace>
  <inkml:trace contextRef="#ctx0" brushRef="#br0" timeOffset="82265.27">19654 7435 8252,'34'20'9830,"-9"-10"-4915,30 0 0,12-5-4581,-18-7 1,1-2-844,16 4 1,0-2 508,-21-4 0,-6-2 327,1-1-327,-11-35 0,-19 18 0,-8-28 0</inkml:trace>
  <inkml:trace contextRef="#ctx0" brushRef="#br0" timeOffset="82857.27">21002 6810 2376,'0'22'3598,"0"-11"5113,0 33-1335,0-6-5397,0 6 659,0-4-2458,0 26-819,-6-10 1,-6 15 0,0 3 0,3-8 638,3-12 0,1-5 0,-2 7 0,-2 7 0,-4 9 0,0 3 0,1-6 0,3-14-259,3-10 0,2-6-2080,-3 10 1,-1-12-7493,1-29 9725,5-33 0,-12-24 0,5-4 1</inkml:trace>
  <inkml:trace contextRef="#ctx0" brushRef="#br0" timeOffset="83546.27">21335 4054 7173,'27'-5'4138,"-11"1"-2609,3-2 180,-16 4 8121,-3 22-5628,4 24-4202,-4-5 0,1 4 0,1-4 0,-1 1 0,-4 19 0,-5 0 0,-3-10 0,-2-1 0,1 1 0,-3 1-270,-7 3 0,-2-5-5577,-3 4 5847,-6-22 0,-2-5 0,3-7 0,-25-8 0</inkml:trace>
  <inkml:trace contextRef="#ctx0" brushRef="#br0" timeOffset="84478.27">22001 5304 6453,'16'0'4408,"4"0"1079,-10 0-3868,1 0-90,-11 0 1439,0 0-989,-7 6-1619,-2 3 629,-44 39-270,25-13 1,-1 4-405,-13 10 0,2 1-642,9-5 1,4-1 371,3-7 0,5-2 45,6 14-1,-1-3 1,3 4-45,8-8 0,2 0-90,-6 8 0,0 1 90,2-4 0,2-1-45,3-5 0,-1-2 0,-6-1 0,-1 3 0,4 26 0,-1 3 462,-5-19 0,-3 1-1062,-1-1 0,-2 4 1,-1-7-1695,-2-4 0,-4-8-1484,-7-4 1,-2-13 269,-2-25 3508,-5-21 0,10-13 0,-4-7 0</inkml:trace>
  <inkml:trace contextRef="#ctx0" brushRef="#br0" timeOffset="84757.27">21522 6022 8612,'63'0'2457,"0"0"1,-10 0-1,1-1 1,-8 0 7372,5-5-9676,-10 3 1,2-3-155,-5-6 0,-3-1-720,21-4-2608,8-5-990,-37 13-4227,-19-1 8545,-8 0 0,-11-7 0,-3-1 0</inkml:trace>
  <inkml:trace contextRef="#ctx0" brushRef="#br0" timeOffset="85359.27">22830 5131 7298,'4'-4'5307,"0"2"-392,-19 52 0,-14 29-1915,12-33 1,-2 1-3001,-1 9 0,-2 6 0,0-2 0,-4 13 0,2-6 0,8-25 0,1 0-378,-4 12 0,3-2 378,2 14 0,3-28 0,1 0 0,7 37 291,-8-14-1820,11-12-1111,0-32-508,7-8-235,2-4-2734,26-7 5375,0-12 1,6-2 0,-6-10-1</inkml:trace>
  <inkml:trace contextRef="#ctx0" brushRef="#br0" timeOffset="85942.27">22838 5704 5997,'31'9'9830,"24"-14"-1841,-16-3-6550,-3-6 0,-1-2-1079,-6 5 180,17-5-450,-24 13 200,1 3-290,-3 0 148,5 18-148,0 10 459,-4 21-459,-10-4 0,-3-1 0,-1-1 0,-1-1 0,3-2 0,5 0 0,24 9 0,-11-20 0,18 1-3418,-28-30-6413,14-15 2481,-20-4 7350,7-8 0,-32 2 0,-4 7 0</inkml:trace>
  <inkml:trace contextRef="#ctx0" brushRef="#br0" timeOffset="86300.27">22992 6092 6723,'-9'23'9830,"2"-14"0,28-34-7632,6-11-2198,11 0 0,-2 0 0,12 2 0,7 0 0,-11 8 0,0 0 0,15-8 0,0 0 0,-12 7 0,-7 0 0,-11-5-1979,5-11-2788,-26 17-4948,-4 7 9715,-19 10 0,-3 3 0,-14 3 0</inkml:trace>
  <inkml:trace contextRef="#ctx0" brushRef="#br0" timeOffset="86763.27">23999 5125 1897,'-21'-17'2699,"9"2"1033,4 13 136,19 38-2069,-1-1 90,6 29 0,-4-15 792,-7 4-1287,-3-12 1,-1 1-496,-1 22-494,1-21 0,-2-2 584,-10 17-479,-2-16 1,-5 2-511,-7 3 0,-4 2 0,2-3 0,-1 3 0,2-4 0,-4 3 0,2-3 539,-1 2 1,5-5-6387,4-2-3661,-7-23 6629,8 1 361,-1-26 2518,13-17 0,7-1 0,0-14 0</inkml:trace>
  <inkml:trace contextRef="#ctx0" brushRef="#br0" timeOffset="87485.27">24389 5860 4568,'20'0'9830,"-10"0"-4215,-36 0-4446,-1 0-158,-39 0-741,6 8-180,15 1 106,-8 9-106,27 2 262,4 9 1,2 6-443,3 28 270,28 8 629,41-43-449,13-37 90,1-25 209,-34 2 1,0-9-1,-1-4-209,-1-7 0,-2-6 0,0-1-579,-2 10 1,1-2-1,-1 0 1,-2-2 128,-3-1 0,-1-2 0,-3 2 0,-2 5 0,1-12 0,-2 4 0,1-3 0,-3 5 0,-3-9 0,-2 30 0,-7 46 0,1 23 0,-2 11 0,-6 7 0,-4 7 0,0-3-794,3 11 1,-2-1 793,-3-10 0,-2 1 0,1-5 0,3-8 0,1 0-308,-4 24 0,1-1 308,7-28 0,1-1-675,-3 30 1,2-6-1935,6-29-719,0 4-6503,11-54 8922,-9-4 0,9-20 1,-11 5-1</inkml:trace>
  <inkml:trace contextRef="#ctx0" brushRef="#br0" timeOffset="88034.27">24706 5814 14819,'26'-11'9624,"15"1"-9264,-4 1 90,19 4-1,-29 5 91,24 18-270,-23-6 90,13 26-477,-23-13 297,2 9 90,-8-7 629,3 22-719,-5-20-180,5 6 0,0-1 0,-3-8 0,10 18-3294,-17-30 3294,2 1 0,1-1-9354,8-7 6404,-2 0-108,-2-12-1890,-9-6 4948,-3-5 0,-11-1 0,-2 3 0</inkml:trace>
  <inkml:trace contextRef="#ctx0" brushRef="#br0" timeOffset="88516.27">24454 6323 6993,'0'7'6296,"11"-2"-2338,13-10-1889,7-4 270,12-6 1124,-10-4 0,4-5-3463,3-6 0,5-3 0,-2 0 0,9-5 0,-1-1-1164,-9 7 1,0-2-1,-6 5 1164,7-7 279,-12 12-279,-2 1 0,15-10 0,12-14 0,-10 11 0,10-7 2579,-40 30-2579,2 0-807,-18 7-4499,0 3 5306,-36 0 0,16 3 0,-30 0 0</inkml:trace>
  <inkml:trace contextRef="#ctx0" brushRef="#br0" timeOffset="89554.27">25713 5964 7443,'0'7'7645,"7"13"-6115,-2-16 3687,29 22-3059,-14-23-179,19 7 630,0-10-2609,22-5 0,-7 3 0,8-3 0,-26 5 0,18 0 0,-12 0-9831,9 0 5270,-30 0 1772,-10 0 2789,-33 0 0,2 0 0,-20 0 0</inkml:trace>
  <inkml:trace contextRef="#ctx0" brushRef="#br0" timeOffset="90321.27">25599 6335 6004,'0'15'1439,"0"-1"-1169,0 3-1,4-10 1,-4 4 0,8-11 2968,-4 5-2698,1-4 719,-2 4 180,-3-5 4588,36 13-3508,-5-5-3033,32 6 1953,-25-8-719,1-6-720,30-3 0,-2-5 0,1 3 0,-24-3 0,-36 8 3392,0 0-3392,8 0 0,1 0-3508,4 0-1709,-9 0 5217,-5-12 0,-7 3 0,0-10 0</inkml:trace>
  <inkml:trace contextRef="#ctx0" brushRef="#br0" timeOffset="93940.27">26817 5368 8072,'0'6'9830,"0"0"-7606,0-6-66,-21 0-1798,8 0-90,-11 0-270,3 10 0,-8 31 90,-10 23-90,11-14 0,1 1 45,11-13 0,0-2-45,-3 1 0,1-2 0,0 18 90,-1 16 45,13-21 0,3 0-1831,-2-7 0,2-1 1696,3 2 0,0-2 90,0 7-378,0 2 288,0-5 0,0-1 90,0 10 0,0-12-90,-7 7 0,-2 2 0,-11-4 90,10 4 1046,-29 5-10670,6-69 8968,-24-21 0,19-29 1,23 27-1,0 0 1</inkml:trace>
  <inkml:trace contextRef="#ctx0" brushRef="#br0" timeOffset="94252.27">26371 6173 341,'39'0'3508,"-8"0"-53,32-2 0,3-1-3365,-15-1 344,15 0 0,-2-6-8890,-15-20 8190,-20 8 0,0-13 0,-29 17 0</inkml:trace>
  <inkml:trace contextRef="#ctx0" brushRef="#br0" timeOffset="95356.27">27841 4575 2075,'-17'5'2338,"-6"12"-487,12-3-1672,-11 8 1620,2 18-1079,2-17 809,-20 39-809,15-30 781,-12 16 387,-5 11 46,-3-3 0,-3 3-1529,14-19 0,0 1 44,-4 3 1,-3 4 0,4-1 89,-2 7 1,3-2-391,5-6 1,1-1-60,2 5 0,3 7 929,9 9 1,4 7-1,0-8-704,-2-17 0,0 2-64,4 4 1,-1 14 0,1 5 0,1-5 0,0-10-252,-1 2 0,2-3 0,0 4 0,1 4 0,1-7 0,4-12 0,0-3 0,0 4 0,0 3 0,0 14 0,0 1 0,0-10 0,0-1 0,0 5 0,0-4 0,0 0 0,12 6 0,2-1 0,-4-8-2034,5 7 0,3-19-7797,-5-54 9128,-4-40 0,-2-17 0,-7 22 0,0-1 0</inkml:trace>
  <inkml:trace contextRef="#ctx0" brushRef="#br0" timeOffset="96380.27">27248 5976 5125,'7'6'2249,"-2"-1"-1297,11-5-592,0 0 239,1 6-329,-4-5 391,-6 4-301,-7-5 6761,0 0-5772,3 0 810,13 0-1170,-2 0-89,13 5 2158,16-4-1979,-10 5-89,18-6-630,-19 5-360,-3-4 0,13 4 0,-3-2 0,1-1 0,11 5 0,21-1-4138,-45-1-1169,-27-5 540,-3 0 629,-26-5 4138,-3-4 0,3-6 0,1-2 0</inkml:trace>
  <inkml:trace contextRef="#ctx0" brushRef="#br0" timeOffset="97306.27">27962 5530 11311,'21'40'7016,"-8"-12"-3329,-6 23-2697,-7-23-91,0 16 1170,11 19-1439,-5-24-91,6 27 181,-8-24 0,-1-3-720,2 0 0,3 35 0,3-64 0,6-15 0,14-40 0,-7 1 0,6-20 0,-17 22 0,-2 0 0,3-12 0,-5 6 0,-2-7 0,-4 3 0,-1-4 0,0 6 0,0 8 0,0 0 0,1-31 0,6 1 0,7 31 0,2 7 0,11-9 0,-5 6 0,-1 3 0,-1 11 0,0 7 0,-13 7 0,14 3 0,6 1 0,27-4 0,-11 2 0,5-4 0,-7 0 0,3 2 0,1-3 0,7 1 0,-23 7 0,4-1 0,-14 5 0,38 0 0,-15 0 0,-4 0 0,-1 0 0,3 0-500,-7 0 500,-15 0-4048,-7 0-5037,-16 0 5038,-10 0 4047,-20 0 0,-11 0 0,-6 0 0</inkml:trace>
  <inkml:trace contextRef="#ctx0" brushRef="#br0" timeOffset="97969.27">28661 5270 7173,'0'36'7735,"0"5"-6205,0-30 2967,29 5-1888,39-16-2430,-13 23-134,-18-6 0,-10 5-224,-37 43 134,-4-29 0,-7-2 539,-21 3 1,-2-5-135,0 4-3213,-13-11 2943,67-36 0,18 4-180,0-4 180,11 8 90,-29 62-90,-11-31 135,-5 11 0,-5 0 495,-17-10 1740,-22 4 1,-8-3-2461,18-18 0,-1 0-90,-19 12 0,4-5-3688,10-19 3778,35-20 0,11 9 0,0-16 0</inkml:trace>
  <inkml:trace contextRef="#ctx0" brushRef="#br0" timeOffset="98569.27">27670 6439 7038,'0'6'7466,"4"0"-5601,4-6 3532,48 0-3006,-15-3-232,9 1 0,7-2-2159,6-4 0,5-3 0,-3 2 0,4 0 0,-1 0-407,-11 0 0,-2 1 0,1 0 407,4 1 0,0 0 0,-4 2 35,4-1 0,-1 1-35,-9 3 0,3 0 0,-2 0 0,13-3 0,-3 1 0,1-1 0,-7 1-467,-13 1 467,-22 1 0,-4 2 0,-7-5-9831,-38-12 1222,2 5 8609,-35-9 0,17 17 0,-4-1 0</inkml:trace>
  <inkml:trace contextRef="#ctx0" brushRef="#br0" timeOffset="99664.27">28084 6931 7443,'46'0'9830,"6"-13"-6528,10 2-2222,-3-11 89,8 2-5331,-17 7 4342,23 2 503,-30 29-593,-9 3-90,-16 19 0,-33-6 0,-21 6 0,-7-1 180,-12-4 2034,3-1 1,5-7-2305,24-22 489,17-5-399,23 7 0,11 3-90,15 13 180,-10-5-90,5 5 90,-18-3-90,-11 0 180,-2 14 0,-7-9-180,-10 9 899,-33 20 450,-17-18 1,-9-3-1350,14-4 0,-4-4 0,5-6 0,-5-1 0,9-9 0,-8-15-3149,15-5-6115,50-22 8416,13-17 0,3-3 0,8-5 0</inkml:trace>
  <inkml:trace contextRef="#ctx0" brushRef="#br0" timeOffset="100542.27">29335 4778 6662,'3'27'3058,"2"-7"-1185,14 32 825,1 0 1,3 3-2024,-4-17 0,0 1-1,9 24 1,-2-2 404,3 0-89,-1 8-271,-13-12 1,-2 3-2480,-5-14 0,-1 2 2149,-1 11 1,-1 7 0,-2-5-120,-5-4 0,-3-1 199,3-8 0,-1 2 1,-5 6-75,-6 2 1,-5 8 0,-4 2 0,-1 0 0,0-5-351,0 0 0,-2-4 0,0 0 0,0 3-400,1 1 1,0 4 0,-1 1 0,1-4-1,0-7 325,-6 2 0,1-6 0,4-10-329,-2 2-721,-11 9 1903,1-3-2083,10-9 1,-4-3-8572,-23-7 8713,16-16 0,25-53 1,28-21-1</inkml:trace>
  <inkml:trace contextRef="#ctx0" brushRef="#br0" timeOffset="101146.27">29855 5906 4074,'19'0'3418,"-1"0"3242,1 0-3512,-6 6-1152,-1 3-377,-8 5 153,0 6 2905,-4 37-4452,-11 1 0,-3 4-225,6-14 0,-1 3 255,-5 0 1,-3 5 0,2-4-256,-1 3 0,2-4-1440,2-13 1,2-1-2159,-4 26 2919,14-123 1,-8 29 0,4-10 0,-1 1-1</inkml:trace>
  <inkml:trace contextRef="#ctx0" brushRef="#br0" timeOffset="101537.27">29619 6289 6993,'20'0'7556,"-3"0"-2609,25 0-3148,-17 0 1619,13 0 0,2 0-2968,-3 0-450,25 0 0,-34 0 0,3 0 0,-5 0 0,10 0 0,0-6 0,-9 3 0,7-11-2339,-9 4-2608,-11-1 1619,0 5-3239,-14-4 6567,-18 0 0,3 0 0,-17 3 0</inkml:trace>
  <inkml:trace contextRef="#ctx0" brushRef="#br0" timeOffset="103965.27">30691 5461 22374,'-9'0'3418,"-16"0"-2878,10 0 539,-28 0-719,20 5 180,-22 1-450,32 1 0,-9 3 0,1 17-90,4-5 0,-29 37 0,30-28 0,-13 18 0,27 20 0,-12-5 0,4-11 0,0 1 0,-2 9 0,-13 2 0,23-14 0,-10-11 0,-1 2 0,9 27 0,-8-28 0,-2 6 0,5 20 0,2 11 0,0-6 0,-3-8 0,0 1 0,1-4 0,-1 8 0,0 0 0,1-6 0,3-9 0,1-4 0,-2-3 0,-9 10 0,1-2-1414,10-3 1,-1-6 1413,-15-1 0,1-25 0,-3-11-4137,-26-25-779,25-27 1,4-9 1780,2 16 0,1-2 3135,1-25 0,7 0 0,9-3 0,0 2 0</inkml:trace>
  <inkml:trace contextRef="#ctx0" brushRef="#br0" timeOffset="104280.27">30131 6462 7353,'62'-14'1966,"1"-1"0,-1 1 0,7 1 0,0 1 0,-16 2 4395,-14-2-6361,15-27 0,-54 18 0,0-26 0</inkml:trace>
  <inkml:trace contextRef="#ctx0" brushRef="#br0" timeOffset="105181.27">31390 4691 7982,'11'22'3149,"-5"-6"-721,1 25-809,-7-12 1619,-22 36-1708,6-16-676,-1-15 1,-1 2 764,-10 24-3572,-1 7 2537,12-31 1,-2 3-274,-8 25 1,-1 2-312,5-16 0,1 7-167,5-3 1,0 10-1,0 5 1,1 0 0,2-7 166,0 13 0,1-5 0,2 5-160,2-16 0,-1 5 0,1 1 0,1-2 0,1-5 160,0 8 0,1-5 0,1 3 0,2-6 0,1 3 0,0 0 0,0-3 470,-1 8 0,0-3 1,0 6-471,1-11 0,1 5 0,-1 1 0,1-2 0,0-7 542,1 2 1,0-5 0,0-1-543,-1 2 0,0-1 0,3-4 0,4 0 0,2-4 0,1-3 0,0 0 0,3-1 0,2 0 0,1-2 0,0-5 0,3-1 1306,6 4-1306,7-27 1818,-12-1-3977,12-8-6808,3 0 5189,-13-5 819,10-4 2959,-23-14 0,-4-6 0,-4-9 0</inkml:trace>
  <inkml:trace contextRef="#ctx0" brushRef="#br0" timeOffset="106461.27">31422 5385 2669,'13'36'4228,"-2"-16"-2357,0 16 1,1 10-523,5 11 1,-1 2-721,-3-4 1,-1-1-360,2 10 0,-3-2 224,-9-16 1,0-4 585,9 22-631,-1-2 561,6-15-650,-8-23 4661,0-12-4481,-4-12-90,4-12 1744,3-32-1564,3 5 90,2-26-720,-4 10-3392,0-6 3392,0-3 0,4 0 0,1 3 0,-5 21 0,3-3 0,6-8 0,2-1 0,-1 2 0,0-1 0,1 5 0,-2 1 0,7-24 0,-19 26 3392,-2 5-3392,-7 4 0,0 12 0,3-2 0,2 10 0,3 9 0,0 5 0,7 0 0,-1 0 0,6 0 0,11 0 0,-4 0 0,27-6 0,-18 0 0,11-3 0,0-2 0,-2 8 0,11 2 0,1-2 0,10 0 0,2-1 0,-4 1 0,1 1 0,-2 0 0,3-1 0,-5 1 0,4 0 0,-1-1 0,-8-1-400,15-6 0,-15-2 400,-10 1 0,17-14-9831,-82 0 3112,-6 13 2766,-32-1 3953,-1 22 0,-8 9 0,-4 2 0</inkml:trace>
  <inkml:trace contextRef="#ctx0" brushRef="#br0" timeOffset="107202.27">32283 5345 6903,'0'6'2159,"7"10"-1889,-5-9 899,5 15 90,-7-9 1979,0-1-89,0-7-1170,0-5 449,4 0 91,4 0-3573,8 0 2224,9-3-1170,40-8 0,-20 6 0,-3-3 0,0 6 0,4 38 0,-22-12 0,-38 47 0,-22-39 0,-16-3 0,6-2 0,12-3 0,-1-1 1696,-40 15 0,26-12-1696,72-31 0,-7 4 0,31-5 0,-19 6 0,3 31 0,-23-13 0,-17 41 0,-44-16 0,-9-7 0,-5-1 0,25-17 0,-1-1 0,-16 8 0,1-6 0,-4-18 0,34-1-8006,7-14-1825,61-20 9545,-10 7 1,8-6-1,-31 19 1</inkml:trace>
  <inkml:trace contextRef="#ctx0" brushRef="#br0" timeOffset="107761.27">31252 6462 0,'51'0'2457,"0"0"1,10-7-1,8-5 1,-4 3 2457,1 4 0,3 0-4187,-3-1 0,9-3 0,0 1 0,-11 2-728,-8 3 0,-2 1 0,1 0 0,4-1 0,-7 0 1450,17-7-1450,1-12-3417,-34 10-1,1 0-5936,32-9 10169,-26 1 0,-35 15 0,-37 2 0</inkml:trace>
  <inkml:trace contextRef="#ctx0" brushRef="#br0" timeOffset="108430.27">31398 6844 8072,'69'-3'9175,"-18"0"-8697,9 3 421,-27 0-179,17-5 484,5 4-1024,8 9-90,-7 31-90,-17 3 404,-42 25-359,-27-16 0,-13 0 464,6-14 1,-5 0 0,3-2-465,2 7 0,2-4 0,-6-3 0,18-13 1197,64-36-1287,-4 9 0,2 9 135,-5 20 0,-7 10 90,2 29-382,-20-19 0,-12 1 202,-28-3 0,-10-5 0,14-10 0,-2-3 90,-20 7 0,-4-6-1125,12-15 1,2-6-1125,-27-2-1079,34-34 3238,32-41 0,11 28 0,-4 6 0,-1-1 0</inkml:trace>
  <inkml:trace contextRef="#ctx0" brushRef="#br0" timeOffset="109571.27">32827 4141 2675,'21'32'4587,"0"0"1,12 12-1047,-4-6 0,4 4 57,15 10 0,1-1-3598,-17-17 0,1 0 124,16 22 1,-3 0-125,-22-24 0,-3-3 251,-1 4 0,0 1-251,-1-1 0,-1 3 0,4 21 0,-4 2 179,-7-11 1,-3 1-180,2 17 0,-2 0 0,-6-21 0,-4 6 0,-5 2 0,-3 11 0,-3 6 0,-1-1 0,0-6 0,-3 9 0,-1-4 0,-1 5-535,4-11 0,-1 7 1,-1 0-1,0-2 0,0-10 535,-3 0 0,0-8 0,2-5 0,2-4 0,0-1 0,-6 18 0,-3 11 0,3-15 0,-4 10 0,-2 3 0,0-1 0,2-4 156,1-6 0,3-3 0,-3 0 1,-2 6-157,0-3 0,-4 6 0,-3 5 0,0 0 0,1-3 0,2-6 0,4-10 0,-2 0 0,4-8 0,-3 1 0,-13 19 0,-4 4 0,1-6 0,9-16 0,0-4 0,0-2 0,-6 6 0,-3 0-232,-8 6 1,-6 5 0,7-8 231,12-14 0,3-4-1019,-7 3 0,5-3-1140,7-4-2339,22-11-1168,-9-4 6175,-14-2 1,-4-5 0,-15 0-1</inkml:trace>
  <inkml:trace contextRef="#ctx0" brushRef="#br0" timeOffset="113955.27">18907 4291 6903,'0'32'1214,"-1"5"1,2 4-3371,6-1 1,0 0 2379,-4 4 1,2-1 225,13 24 1042,-9-17 0,-2 2-1042,1-5 0,1 2 67,-2 4 0,0 4 0,0-3-382,0-1 0,-2 0-684,-1-2 1,-2 4-1,0-7 549,-2 24 1093,0-11 0,0 2-868,-5-16 0,-1-3 44,-8 26 206,-6-10 0,-8 11 0,1-10-296,6-20 1,-2-2-120,-4 14 0,-3 6 0,3-8 277,-10 12 292,20-18 1,1 7 0,2-6 478,3-9 0,1-1-1018,-4 32 0,3-4 180,11-24 539,0 1 1,0-1-630,0 1 0,0 31 4088,0-36-3819,0-7 1,0 10 450,-7 13-720,5-17 435,-5 17-615,0-21 0,-1 15 0,0 5 0,-2-9 0,1 3-1696,0 27 0,2 0 1696,3-26 0,1-2 0,3-4 0,0 1 0,1 8 0,-2 0 0,-3-9 0,1-1 0,2 8 0,0-2 0,-6 13 0,-1-17 0,1-1 0,4-4 0,-12 32 0,1-62 3392,10 5-3392,-10 8 0,17-9 0,34 13 0,-13-22 0,47 15 0,-30-9 0,22 10 0,-21-11 0,5 5 0,12-5 0,-11-2 0,4-1 0,10 0 0,2-1 0,1-2 0,-1 0 0,2-1 0,-6 2 0,9 4 0,-13-2 0,1 0 0,-16 1 0,2-1 0,12-1 0,8 0 0,-6-1 0,-6-1 0,-1 0 0,5 0 0,3 0 0,-9 0 0,4 0 0,3-1 0,3-1 0,-16-2 0,1 0-1696,26-1 0,1 0 1696,-17-2 0,-1 0 0,2 3 0,-1 2-248,2-1 0,-2 1 248,-13 1 0,0 2 0,1-1 0,3 0 0,20-1 0,3 2 0,3 6 0,1 1-140,-20-4 0,1-1 0,-1 2 140,22 7 0,-2 1 1469,-2-5 0,1-2-1469,-5 0 0,1-3 0,4 1 0,-3-2 0,-17-2 0,0 0 0,-1 0 0,4 0 0,-5 0 346,-9 0 0,3 0-346,26 0 0,11 0 0,-12 0 0,6 0-205,-12 0 1,-3 0 204,-10 0 324,-11 0 0,0 0-324,22 0 0,-5 0 0,3 0 0,-19-2 0,0 1 0,16 0 0,2-1 0,1-1 0,5 0 0,1 2 0,6 0 0,1 0-175,0 0 0,0 0 0,4 0 175,-3 1 0,5 0 0,-2 0 0,-7 0-483,-11 0 1,-6 0 0,1 0 482,2 0 0,1 0 0,-5 0-1297,3 0 1,-4 0 1296,-9-1 0,1 0 0,7-1 0,2 0-617,11 0 1,-3-1 616,16-1 113,-20 3 0,3 0-113,2 1 0,0 0 0,-8 0 0,-1 0-364,14 0 0,-2 0 364,-19 0 0,-4 0 0,13 0 1734,-3 0-1734,18 0 0,-5 2 0,14 2 0,-2 0 0,-17-1 0,-1-1 0,2 1-164,1 0 0,3 0 0,0 0 0,-7-1 164,14 2 0,-6-2 0,-3-2 0,-3 0 0,-12 0 0,1 0 708,3-1 0,4 1 1,-2 1-709,11 1 0,-1 1-1111,0-3 1,0 1 1110,-6 5 0,2 1 0,-1-4 0,4 0 0,-4 1 0,3 3 0,1 0-50,1-3 1,6-1 0,2-1 49,-12 0 0,2 0 0,-2-1 0,-4-1 0,17 1 0,-2-2 0,2 1 0,4 0 0,-5 0 0,4 0 0,-6 0 0,-15 0 0,1 0 0,18 0 0,-1 0 0,-29 0 0,-3 0 0,37 0 0,-35-2 0,2-1 0,9 1 0,1 0 46,-2-1 1,3 1-47,-5 0 0,4 2 0,1-1 0,3 1 0,0 0 0,0 0 46,1-1 1,-1 0 0,0 1-47,-3-1 0,-1 2 0,-5-2 0,1-1 0,-6-1 2263,6 0-2263,5 1 0,4 0 45,-18 1 0,0 0-45,17 1 0,-1 0 0,7 0 0,-16-4 0,-1 0 0,12 2 0,-9-2 0,0 0 3112,15 4-3112,-23-2 0,1-1 0,1-1 0,1-1 0,10-3 0,1-1 0,-12 1 0,0 0 0,4 0 0,0 0 0,-5 1 0,2 2 0,16 1 0,1 2 0,-13-1 0,0 1 103,6 1 1,4 2-104,9 1 0,-2 1 0,-26-3 0,-1 1 0,18 2 0,5-1 0,-6-1 0,3-1 0,-7-1-1821,22-1 1821,4 1 0,-3 1 0,-23-3 0,15 3 0,-25 0 0,0 0 0,24 0 0,-9 0 0,4 0 0,2 0 0,5 0 0,-13 0 0,6 0 0,3 0 0,1 0 0,7 0 0,3 0 0,1 0 0,0 0 0,-11 0 0,1 0 0,-1 0 0,-1 0 0,-3 0-524,16 0 0,-4 0 1,-4 0 523,-11 0 0,-3 0 0,-9 0 0,11 0 0,-8 0 0,-6 0 0,-1 0 0,1 0 0,-2-10-1576</inkml:trace>
  <inkml:trace contextRef="#ctx0" brushRef="#br0" timeOffset="113955.27">33866 8074 15654,'-11'-17'0,"-25"-8"0,-16-7 0,-11-6 0</inkml:trace>
  <inkml:trace contextRef="#ctx0" brushRef="#br0" timeOffset="116967.27">18988 3539 8522,'18'-70'7016,"-10"31"-6746,18-14 90,-13 38 1079,18-12-1169,-11 12-45,15 1 0,4 4-136,-5 3-44,29 3 0,4 3 45,-5 6 30,-16-2 0,8 1 0,-2 1 285,7 4 0,0 2 74,-6-2 1,3 0 0,-3 0-364,12 1 0,-2 1 423,-3-1 1,4-1 569,-3-3 1,5-1-1,5 1-678,-14 0 1,3 0 0,3 1 0,1 0 0,0 0-432,6 1 0,1 1 0,1-1 0,-1 1 0,-1 0 0,-6-1 0,0 0 0,-1 0 0,-2 1 0,-3 0 0,3 3 0,-1 0 0,-4 0 0,-5-1 0,14-1 0,-4-1 0,-11-1 0,1-2 0,2 0 0,6-3 0,3-2 0,-5 0-279,3-1 1,-1 0 278,10-1 0,-1 2-1508,-20 5 0,-2 3 1508,5 2 0,3 0 0,-4-2 0,2-1 0,-2 0 182,2 3 0,-1-2-182,0-6 0,9-1-428,-2-2 1,14-2-1,5 1 1,-4-1-1,-11 2 428,6 1 0,3 1 0,-10-1 0,13-1 0,8 0 0,-1 0 0,-6 0 0,-14 1-627,15 2 1,-7 0 626,-6-1 0,4-1 0,7 1 0,-8 1 0,8 1 0,2 1 0,-3-2 0,-9 0 0,-4-1 0,-7-1 0,6 1 0,-3 2 0,6 1 0,2 1 0,0-1 0,-4-2 0,0-3 0,-2-1 0,0-2 0,3 1 0,2-1 0,4 1 0,1-1 0,1-1 0,0 1 0,3-1 0,1 0 0,1-1 0,-1 0 0,0 0 303,0 0 1,0-1-1,0 0 1,-1-1-1,-2 0-303,-3 0 0,0-1 0,-2 0 0,-2 0 0,-4 1 258,10-1 1,-6 1 0,2 0-259,-6 0 0,2-1 0,-2 1 0,-8 2 1326,4 1 0,-1 3-1326,12 0 0,8 1 0,-8 1-402,-10-1 1,-1 0 401,14 0 0,7 0 0,-6 0-109,-8 0 1,-3 0 108,-6-2 0,2-2 0,0 2 0,2 1 0,1 1 0,-1-1 402,-3-1 1,0-1 0,-4 0-403,4 3 0,-3 0 0,-8 0 0,5 0 0,4 0 0,11 0 0,1 0 0,-7 0 0,9 2 0,3 2-397,-11-2 0,11 2 0,2 0 0,-4 0 1,-12 1 396,1 3 0,-4 1 64,0 0 0,5 0 0,4 1-64,4 1 0,5 2 0,1 0 0,-3-2 78,2 0 1,-3 0 0,6 0-79,-6 0 0,8 1 0,1 1 0,-4-1 0,-9-2 0,-5-1 0,-7-1 0,0-1 0,1 0 0,0-2 0,-6 0 0,-8-2 0,-1-1 0,8 2 0,0 0 0,30-2 0,-17 10 0,1 1 0,-14-6 0,0-1 1344,10 6 1,0 1-1345,2-3 0,-3-1 0,-10-3 0,-2 1 0,4 3 0,-1-1 0,-4-5 0,-3-1 0,15 10 0,-6-11 0,2-3 0,10 7-1545,-2-6 0,3 0 1545,-10 0 0,-1 0 0,1 0 0,6 0-79,5-1 0,11 0 0,2 0 1,-6-2 78,-4-1 0,-4-2 0,6 0 0,-1 0 0,7 0 0,3-1 0,-1-1 0,-7 0 0,-6-1 0,-4-2 0,-1 1 0,-3 0 0,9-1 0,-2 1 0,-2 1 0,-4 1 0,-2 1 0,-4 1 0,-2 4 0,-3 1 0,31-5 0,-7 1 259,-13-6-259,3 1 0,13-2 1531,-20 6 0,3 1-1531,-8 3 0</inkml:trace>
  <inkml:trace contextRef="#ctx0" brushRef="#br0" timeOffset="145436.27">25778 7799 8702,'8'0'6746,"0"0"-539,4 8-1800,0 2-3148,22 22 1,6 10-1260,-8-3 0,-1 2-337,18 15 1,-1 3 336,-13-7 0,-3 0 0,-8-10 0,0 3 0,0-2 0,0 5 0,2 0-1057,5 5 1,1 1 0,0 0 1056,-1-1 0,-1 1 0,4 3 0,4 3 0,4 4 0,0 1 0,-4-6-707,-5-4 1,-3-5 0,1 1 706,9 12 0,2 1 0,-5-6-109,-5-3 0,-6-7 109,3 4 286,-9-12-5202,-67-52 1,-17-16 3556,5 2 1,9-1 0,-10-6 0,7 2-1,14 5 1,0 0 0</inkml:trace>
  <inkml:trace contextRef="#ctx0" brushRef="#br0" timeOffset="146007.27">25631 8662 7982,'19'-55'1404,"-1"-1"0,0 1 0,0 0 1,-1-2-1,0-1 0,-3 2 1,-5 7 3510,-6 1 0,-6 4-4446,0-6 1,-1 5-470,2 4-5661,-19-12 5661,17 20 1409,-7 7-1409,74 56-1409,-16 6 1409,12 1 0,5 2 0,-19-11 0,-1-1 0,15 5 0,2-5 0,-7-12 0,0-8 1134,6-14 1,0-7-4688,-12 1 0,-3-3 854,-6-6 1,-5 5 2698,1 22 0,-31 15 0,-13 14 0</inkml:trace>
  <inkml:trace contextRef="#ctx0" brushRef="#br0" timeOffset="146660.27">27223 8818 7205,'12'-3'4228,"-7"1"-2221,6 12 7258,12 41-5667,0 18-2814,-7-26 0,1 3-469,1 14 0,-2 0-315,-5-19 0,1-1 10,3 14 0,1 4-10,-1-11 0,1 2 0,-1-2 0,0 7 0,0 1 0,-1 2 0,1 4 0,-2-7 0,-2-13 0,-2-5 30,-3 4 0,1-4-30,19 5 0,-7-17 0,15-5 0,7-2 0,-4-6 0,1-3 0,8-2 0,0-1 0,-4 3 0,-2-1 0,17-6-1440,-20 3 1,1-2-8095,27-10 4946,-11-9 4588,-24-13 0,-41-8 0,-7-3 0</inkml:trace>
  <inkml:trace contextRef="#ctx0" brushRef="#br0" timeOffset="146961.27">27215 9056 8342,'67'6'0,"0"1"0,-1 0 0,1 0 0,-1 1 0,-1 0 0,0 1 0</inkml:trace>
  <inkml:trace contextRef="#ctx0" brushRef="#br0" timeOffset="147295.27">27378 9310 8522,'61'19'0,"1"-1"0,-1 1 0,1-1 0,-1 0 0,2 0 0,1 0 0,-1-1 0,0 1 0</inkml:trace>
  <inkml:trace contextRef="#ctx0" brushRef="#br0" timeOffset="147560.27">28336 9750 8792,'16'-68'0,"-8"9"0</inkml:trace>
  <inkml:trace contextRef="#ctx0" brushRef="#br0" timeOffset="148489.27">28182 9612 4417,'48'-6'9830,"-16"3"-4915,4 1 0,4-2-2440,29-17-2475,-10 14 0,2-17 627,-18 13-627,-19 11 331,7 2-331,-9 39 0,4 23 0,-13-29 0,0 1 535,0 6 1,1 1-536,-2 2 0,3 2 0,5-1 0,5 3 0,-1-4 0,0-3 0,3-3 0,18 18 0,1-16 0,-6-41 0,17-5 0,-21 1-7196,-7-10 1979,-22 2 5217,-45-18 0,-4 9 0,-25-9 0</inkml:trace>
  <inkml:trace contextRef="#ctx0" brushRef="#br0" timeOffset="148844.27">28328 10306 8792,'45'-55'578,"1"0"0,0 0 0,0 0 0,-1 0 1,1 0-1,0 0 0,-1 0 0,2-3 1,5-5-1,1-1 0,-5 3 0,-8 9 1,-14 12-1,-17 17 0,-21 16 0,-15-7 1</inkml:trace>
  <inkml:trace contextRef="#ctx0" brushRef="#br0" timeOffset="149675.27">29465 9536 6633,'-50'44'1638,"-1"-1"0,1 1 1,0-1-1,-11 6 0,3-3 1,20-6 8191,23 1-8686,39 19 0,15-1-3270,-12-32 0,2-2 2126,21 34 0,2-12 0,16-45 860,-28-25-860,-12-15-2269,-4-11 2269,-10-5 0,-4-7-170,-2-3 0,-2-1 170,0 5 0,-1 2 1050,-5 0 0,0 20-1050,0 35-805,0 30 805,0 14 1370,-1-1 1,2 3-1371,5 1 0,2 0 332,-1-1 0,4 0-332,14 12 0,4-5 0,6-4-741,25-8 1,-44-37 0,6-12 0</inkml:trace>
  <inkml:trace contextRef="#ctx0" brushRef="#br0" timeOffset="150149.27">30204 9774 8792,'17'63'1019,"1"0"0,0 0 1,-1 0-1,1 20 1,-3-3-1,2-43-2434,14-98 0,-23 11 0,-5-2 0</inkml:trace>
  <inkml:trace contextRef="#ctx0" brushRef="#br0" timeOffset="150480.27">30569 8760 9512,'23'71'739,"0"0"1,-1-1-1,1 1 1,0-1-1,-1 1 1,1 0 0,0-1-1,1-13 1,0-1-1212,-5-1 0,6 19 0,3 13 1,1 2-1,-1-5 0,-5-13 1,-6-23-1,-10-31 0,-17-75 1,3 4-1,0 0 0</inkml:trace>
  <inkml:trace contextRef="#ctx0" brushRef="#br0" timeOffset="150839.27">30569 9299 8792,'66'-1'0,"0"1"0,0-1 0,0 1 0,0-1 0,0 1 0,-1-1 0,1 0 0,0 0 0</inkml:trace>
  <inkml:trace contextRef="#ctx0" brushRef="#br0" timeOffset="153133.27">30318 9814 6903,'7'7'6566,"-5"3"-4497,5-9 0,-7 9 4407,0 2-3777,0 1-900,14-2-1799,-3-5 0,9-6 0,-12-60 0,-4 38 0,-33-42 0,4 56 0,-41-2 0,29 8 0,-31-14 0,42 14 0,-16 13 0,22 29 0,6 9 0,0 11 0,5-13 0,0 7 0,2-6 0,7 21-1696,9-15 0,4-2 1696,3 1 0,8-22 0,5-5 0,25-2 0,-5-6 0,15-7 0,-29-11 0,17 0 0,7-8-8841,-21-25-990,4 5 8790,-34-16 0,3 18 0,-2 3 0</inkml:trace>
  <inkml:trace contextRef="#ctx0" brushRef="#br0" timeOffset="154112.27">31698 9855 8072,'-67'0'9830,"21"0"0,-7 0-8981,-5 0-849,8-5 0,-11 3 0,15-3 0,-1 31 0,6-7 0,6 36 0,5 9 0,8-8 0,6 1 0,3-1 0,13-13 0,29 18 0,33-33-3392,-5-5 3392,-19-27 0,-1-14-34,-1-28 1,-6-7 33,-9 21 0,-1-3 0,4-15 0,1-9 0,-6 10 0,-4-5 0,-4 11 0,-4 6 0,-7 23 0,0 16 0,0 15 3359,0 24-3359,0-2 0,0 1 0,4 17 100,4 14-100,8-37 0,40 3 0,10-3 0,-13-6-3277,-6-9 0,8 0 0,-13-10-4972,-16-16 7401,3-7 0,-25-1 0,-4-2 0</inkml:trace>
  <inkml:trace contextRef="#ctx0" brushRef="#br0" timeOffset="154994.27">28287 10943 11760,'13'42'9830,"6"18"-2839,-9-21-6991,5 17 0,-7-13 0,-5 24 0,-1 5 0,0-32 0,-1 0 0,0 8 0,-1 5 0,-1 3 0,0 1 0,-1 5 0,0-1 0,0-9 0,1 1 0,0-1-1418,-1 21 1,-1 7 0,1-16 1417,2-16-2648,0-17-6887,0-16 521,0-45 9014,4-13 0,-3-25 0,2 10 0</inkml:trace>
  <inkml:trace contextRef="#ctx0" brushRef="#br0" timeOffset="155415.27">27857 11256 8612,'60'39'819,"1"0"0,0 0 0,-1 0 0,1 0 0,-1 1 1,1-1-1,6-4 0,8-1 0,-1-2 0,-8 0 0,-19-2 1,-25 0 4095,-46 20 0,-25-8-4761,12-22 1,2-6-155,-10 2 0,-29 0 0,19-16 0,18-3-2879,-5 3-6952,15-3 8601,5 3 0,5 8 0,6 1 0</inkml:trace>
  <inkml:trace contextRef="#ctx0" brushRef="#br0" timeOffset="156792.27">29172 11597 8792,'4'14'6656,"11"35"-3598,3 7-1574,-5-10 1,-1 3-136,-5-1 0,-2 0-991,0-9 0,-2 0 721,-3 34 248,0-27-247,0 5-1080,10-9 0,-3-53 0,19-25 0,-10-11 0,0-7 0,9 2 0,4 2-194,-2 8 0,1 3 194,-2 3 0,4 3 0,12-3 0,3 8 0,17 5-1598,-22 5 1,-4 7 1597,2 31 0,-22 4 0,-3 7-936,-3 17 0,-1 3 936,-3 1 0,0-2 0,-1-1 0,-5-15 0,0 8 2269,0-4-2269,0 9 0,0-19-6117,7-3-3714,6-32 9073,4-4 0,3-23 0,-4 2 1</inkml:trace>
  <inkml:trace contextRef="#ctx0" brushRef="#br0" timeOffset="157488.27">30577 11481 7083,'-32'54'1228,"-1"0"1,0-1 0,1 1 0,-1 0-1,-5 7 1,-4 3 0,11-7 0,26-19 3686,38-22 0,15-9-3996,-4 10 0,-1 1-919,22 12-1081,-5-1 1081,-25-15 259,-14-1-2778,-1-11-2338,-11 6 4857,-34-18 0,2 7 0,-28-7 0</inkml:trace>
  <inkml:trace contextRef="#ctx0" brushRef="#br0" timeOffset="158087.27">30033 12292 7892,'60'29'3276,"-1"1"1,3 1 0,-9-3 1921,-21-9-5198,2 2 0,4 1 1104,20 8-1104,-26-12 0,1 1 901,32 14-901,-28-9 0,-1-1 0,16 7 0,8 7 0,-40-27 2992,-4-8-9019,-6 3 6125,-36-26 1,11 6 0,-27-19-1</inkml:trace>
  <inkml:trace contextRef="#ctx0" brushRef="#br0" timeOffset="159025.27">31187 11198 8162,'-18'20'9830,"13"-5"0,-13-3-9071,69-7-759,-17-10 0,13-6 0,15-3 0,-7 1 0,-12 5 0,-1 0 0,26-11 0,-4 6 0,-14 25-1696,-36 21 0,-11 9 1696,-7-2 0,-6 4 0,-10 21 0,-6-1-947,-1-18 1,-3-5 946,-2-5 0,-3-3 0,-5-2 0,-1-6 0,-12-2 0,12 8 0,49-34 0,66 2 0,-18-1 1227,12 12 1,0 5-1228,-12 5 0,1 12 0,-6 6 0,-30 3 0,4 23 2830,-25-24-2830,-11 1 0,-8-8 0,-4 0 0,-13 9 0,8-13 0,-5-3 0,-33-4 0,-3-12 0,17-7 0,0-4 0,-21-8 0,29 1 0,3-1 0,-3-7 0,-3 2 0,30 6-5847,6 2-3984,14 3 9388,-2 0 0,10 3 0,-2 0 0</inkml:trace>
  <inkml:trace contextRef="#ctx0" brushRef="#br0" timeOffset="166300.27">25461 5999 6453,'0'6'1260,"0"5"-811,4-10 1,-4 4-270,4-5 0,-4 0-90,0 11-90,0-9 360,0 24-91,0-22 91,0 11-90,0-15 450,0 0-361,0 5 1,0-3 2699,0 13-181,-7-12-1349,5 7-1169,-5-10 269,7 0 5848,0 0-5128,0-3-809,0 0-540,0-3 0,0 0 0,0-12 0,11 1 0,6-19 0,8 14 0,-4-6 0,5 8 0,-15 5 0,22-10 0,-25 14 0,14-2 0,-14 7 0,-3 3 0,6 0 0,1 0 0,-6 9 0,12 3 0,-9 3 0,8 2 0,-5-8 0,25 18 0,-22-20 0,15 19 0,-16-21 0,-8 3 0,17 0 0,-6 1 0,4 1 0,-1 3 0,-4-4 0,-4 1 0,0-2 0,4-5 0,-7 0 0,7 0 0,-8 0 0,0 0 0,0 5 0,4-4 0,4 5 0,1-6 0,0 0-3392,9 0 3392,-15 0 0,16-6 0,-8-3 0,7-8 0,-5 4 0,-2 0 0,-11 7 0,1 0 3392,-5 0-3392,11-23 0,-2 5 0,1-8 0,-4 11 0,5-1 0,-12 7 0,16-10 0,-11 11 0,-3 5 0,2-10 0,-7 11 0,0 2 0,0 13 0,-14 13 0,3 9 0,-5-4 0,9 10 0,-1-18 0,-1 10 0,-7-14 0,-4-2 0,3 0 0,-3-10-3392,4 4 3392,-7 0 0,4 2 0,-4-1 0,0-1 0,-6-5 0,-1 0 0,-2 0 0,4 0 0,7 0 3392,-10 0-3392,13 0 0,-13 0 0,20-2 0,-10-4 0,-14-18 0,6 0 0,-15-5 0,21 13 0,14 7 0,-6 6 0,6 1 0,-7 2 0,0-8 0,0 6 0,-1-6-3392,-10 18 3392,8 1 0,-8 22 0,0-5 0,8 7 0,-8-2 0,18-14 0,-12 3 3392,-5 13-3392,6-28 0,-1 10 0,21-30 0,11-12 0,24-19-3392,-5 12 3392,12-9-34,-22 27 34,-7 11 0,5 0 0,0-4 0,-1 2 0,13-8 3375,-19 9-3375,41-1 51,-33 5-51,22 7 0,-7 13 0,2 13 0,-2-5 0,-4-1 0,-14-15 0,8 0 0,-6-6 0,5-1 0,-14-5 0,3 0 0,-1 0 0,16 0 0,-10 0 0,9 0 0,-18 0 0,0 0 0,0 0 0,11 0 0,17-23 0,-10 12 0,7-21 0,-21 20 0,0-8 0,5 2-990,-5 0-3957,-11 7 4947,-28 3 0,5 7 0,-16-1 0</inkml:trace>
  <inkml:trace contextRef="#ctx0" brushRef="#br1" timeOffset="-173727.46">21418 6754 24575,'-34'-24'0,"0"0"0,-9-3 0,4 0 0,-4 0 0,-5 9 0,2 4 0,-8-4 0,12 4 0,-3 1 0,2 3 0,4 1 0,-10-2 0,10 4 0,-1 1 0,-12 5 0,6 2 0,-2 2 0,-2 1 0,-9 5 0,16-4 0,2 1 0,4 2 0,-2-1 0,-2-3 0,1 1 0,-12 6 0,22-5 0,-10 8 0,-8 6 0,-10-3 0,12-5 0,-2 1 0,4-3 0,0 0 0,0 0 0,3 1 0,-19 10 0,-5 11 0,31-8 0,-1 0 0,-28 14 0,13 0 0,2 0 0,7 0 0,10-8 0,4 0 0,9 3 0,2 0 0,-5 19 0,10-15 0,-9 32 0,16-32 0,3 2 0,0 7 0,2 0 0,-2 3 0,3-2 0,5 25 0,0-25 0,8-2 0,-5-8 0,11 13 0,-11-27 0,5 3 0,-4-14 0,-1-1 0,2-4 0,27 14 0,-3-4 0,4 5 0,3 1 0,16 4 0,-7-6 0,1-3 0,16-3 0,-26-7 0,0-2 0,16-6 0,-12 2 0,2 0 0,15 0 0,-8-1 0,-2 1 0,-9-1 0,4-1 0,2 1 0,-17-1 0,7-1 0,3 0 0,20-2 0,8-3 0,-12 0 0,2-5 0,-20 1 0,1-3 0,-1-2 0,-5 1 0,17-9 0,-32 9 0,15-9 0,-5 2 0,1-4 0,0 0 0,0 1 0,11-13 0,-25 18 0,7-6 0,-3 2 0,6-5 0,-8 1 0,-6 6 0,0-7 0,0 1 0,13-31 0,-4-3 0,-9 24 0,-2 1 0,0-13 0,-8 16 0,-1 8 0,-3 5 0,0-7 0,-1 8 0,0-18 0,0 13 0,-1-18 0,1 12 0,-1-3 0,0 8 0,0 8 0,-1 0 0,1 3 0,-2-1 0,0-2 0,0 6 0,1-4 0,1 6 0,-1 2 0,2 2 0,0 5 0</inkml:trace>
  <inkml:trace contextRef="#ctx0" brushRef="#br1" timeOffset="-171184.46">21984 3925 24575,'-33'-32'0,"-2"2"0,21 24 0,-13-8 0,10 5 0,-14-6 0,0 0 0,-4 0 0,-6 1 0,-15 2 0,-17 3 0,9 3 0,0 4 0,30 3 0,-6 0 0,5 0 0,-8 4 0,17 2 0,2 4 0,-3 17 0,-6 4 0,-17 8 0,9-4 0,1-11 0,8 3 0,-12 7 0,18-2 0,2 2 0,-15 13 0,23-12 0,4-1 0,8 0 0,1 7 0,1 12 0,0-10 0,2 4 0,3 9 0,0-14 0,5 24 0,5-1 0,3-6 0,-3-13 0,12 12 0,-12-39 0,23 26 0,-16-32 0,10 3 0,-8-10 0,17 4 0,-3 2 0,9 2 0,-4-1 0,-2-4 0,15-2 0,-13-3 0,9-2 0,3-1 0,6 1 0,9-2 0,0-1 0,-9-2 0,1-3 0,1-2 0,10-8 0,-19 2 0,0-1 0,14-12 0,-14-2 0,-18 3 0,-8-1 0,2-9 0,-8 6 0,1-37 0,-13 30 0,-3-2 0,-2-1 0,-4-12 0,-3-9 0,-1 17 0,-5 3 0,6 20 0,-4-6 0,2 2 0,2 7 0,-2-4 0,-7-13 0,4 18 0,-6-17 0,6 20 0,-12-24 0,9 18 0,-9-16 0,15 28 0,-3-1 0,4 5 0,-1-1 0,-4-3 0,0-1 0,-7-5 0,-7 1 0,11 5 0,-6-1 0,16 7 0,1-1 0,2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7:36:05.462"/>
    </inkml:context>
    <inkml:brush xml:id="br0">
      <inkml:brushProperty name="width" value="0.09071" units="cm"/>
      <inkml:brushProperty name="height" value="0.09071" units="cm"/>
      <inkml:brushProperty name="color" value="#FF0000"/>
    </inkml:brush>
  </inkml:definitions>
  <inkml:trace contextRef="#ctx0" brushRef="#br0">23252 656 1325,'-9'-8'1349,"2"6"697,-1-6-1956,7 8 972,-7 0-73,8 0 1417,-14-13-1777,-4 2 1055,-7-6-784,-39-4-540,20 5-136,4 3 1,-2 0 135,-8-5 269,11 7 1,-3 0 45,-8-3 0,-2 0-451,4 5 1,-1 0-1696,-14-5 0,2 2 1741,-7 5 0,31 4 0,-1 0 240,-2 0 0,-2-1 344,-12-3 1,-2-1-540,-5-2 0,-1-1-135,-11-2 0,2 0-720,26 5 0,4 0 585,0 2 0,1 2 1527,0 3 0,0 0-1482,3-2 0,-2 0 0,-18 1 0,-5 0 134,-7-2 1,3 0-45,20 4 1,0 0-121,-5-1 0,-5 0 0,6 0-15,4 1 0,2 0 179,-22 0 1,0 0-45,21 0 0,2 0 45,1 0 0,2 0 135,-18 0-824,-10 0 1,-4 0 508,34 0 0,0 0 0,-28 0 0,-4 0 129,3 0 1,4 0-131,17 0 1,0 0 0,-19 0 0,0 0-90,5 0 0,2 0 135,14 0 0,-1 0-90,-21-1 0,0 2 45,23 1 0,1 1-1222,-9 0 0,3 1 1267,-6 2-90,-16 4 0,21-3 0,4-1 269,-6 5 1,0-1-90,-1-6-180,4 5 0,2 2 2265,18-4-2265,-26 20 0,24-9 90,-20 12-85,16-10 1,-3 0 39,-4 0 0,-1-1-90,-4 3 0,1 0 1786,6-4 0,2-3-1651,-25 8-90,20-5 0,-9 7 0,13-4 0,12 2 0,-14 8 45,7-1 0,0 1-45,-8 12 0,5-5 0,1-1 90,8-5 0,-8 10 135,-1 2 0,0 0-225,4 0 0,-10 15 0,3 1 0,19-16 0,-4 13 0,-2-13 0,-7 7 0,6-8 0,0 6-575,-2-5 1,-6 7 0,10-11 574,16-11 0,-5 3 0,5 5 0,0 3 0,2 5 0,1-9 0,3 3 0,0 27 0,2-1-1411,1-25 1,1-2 1410,6 33 1152,-6-33-1152,10 1 0,-6-15 0,14 25 0,-5-26 0,6 10 0,10 19 3392,-10-20-3392,22 31 0,2-14 0,-7-13 0,5 4 0,-18-20 0,-4-2 0,34 28 0,-23-22 0,23 19 0,-12-18 0,5 2 0,3 0 0,-8-5 0,-1-1 0,1 1 0,0-1 0,3 1 0,10 5 0,-7-2 0,2 0 0,11 6 0,-19-8 0,3 2 0,4 1 0,-1-2 0,-11-3 0,2-1 0,20 9 0,-1 0 0,-23-11 0,-1-1 0,13 5 0,0 1-1696,-7-3 0,-2-1 1696,4 1 0,-2-2 0,18 10 0,-17-11 0,18 3 0,-14-2 0,13 2 0,-14-5 0,0 1 0,12 4 0,-12-6 0,4 0 0,-1-1 0,2-2 0,1-1 0,3 0 1572,13 2 1,0-1-1573,-16-5 0,2-1 0,9 1 0,6-1 0,-5 0 0,-1-1 0,-1-1 0,-1 1 0,4 1 0,-3-2 0,5 0 0,-4-1 0,-10-2 0,-1 0 0,0 0 0,1 0 0,20 0 0,3 0 0,-10 0 0,0 0 0,10 0 0,2 0 0,-6-1 0,-5 0-865,-22-1 0,-3 0 865,30-1 0,-17-5 0,18-1 0,-32 2 0,1 0 102,-1 1 0,2-1-102,13-2 0,-1 0 0,-15 4 0,0-1 0,27-7 0,-2-1 0,3 0 886,-10 0 1,-4-1-887,-12 1-1696,-5 4 0,2-2 1696,20-8 0,-5 2 0,7-5 0,3 3-2269,2-3 2269,-23 11 0,0 0-306,-4-1 0,-1 1 306,18-6 1965,-7 1-1965,-8-2 0,1-2 0,8-3 0,12-8 0,4-3 0,-27 16 0,1 0 0,10-6 0,4-3 0,-4 4 0,-6 2 0,-2 2 1469,13-8 0,-4 2-1469,-9 3 0,-3-3 0,7-7 0,-1 2 0,3-2 0,2-2 456,3-3 1,5-5 0,-6 6-457,-12 8 0,-1 2 0,19-17 0,-3 3-271,-9 7 271,-4 1 0,-1-1 0,-6 5 0,7-16 0,-10 5 0,4-8 0,0-1 0,-5-1 0,-2 10 0,-2-1 0,-9-16 0,-7 22 0,-1-28 0,-8 14-3121,0 0 3121,-8 6 0,7 10 0,-17 10 0,-3-29 0,-5 3 0,5-6-2269,-1 6 2269,9 23 0,-8-7 2269,1 12-2269,-2-11 0,-1-2 0,-1 3 0,-4-6 0,-7-9 0,6 8 0,1-4 0,-7-4 0,0 0 0,13 10 0,-13-7 0,-2 3 3392,-1 2-3392,-9-3 0,9 4 0,-2 5 0,7 6 0,5 8 0,8 5 0,-25 1 0,18 0 0,-22-2 0,5 0 0,2-3 0,-2-2 0,-23-6 0,26 8 0,1 1 0,-21-6 0,31 15 0,-20-4 0,4 3 0,-9-4-3392,-5 0 3392,2-5 0,17 5 0,4 1 0,-13-6-315,11 2 0,-2-1-4601,5 4 1,0 0 1960,-6-2 0,1 1 2804,-14-1 0,6 5 1,-4-2-1</inkml:trace>
  <inkml:trace contextRef="#ctx0" brushRef="#br0" timeOffset="4808">20994 2068 9062,'4'-9'2069,"22"-2"-1979,-5 5 89,21 0 181,9 21-180,-24-5 90,17 15 270,-32-14 1978,-10 14-1258,-22-11 718,-29 6-1258,4-15 2158,-16-23-2518,45 6 630,12-34-541,23 21-89,17-13-90,-3 15 180,25-13-450,-9 17 0,-3 3 90,-20 23 0,-26 10-3482,0 1 3482,-22 7-2068,-27 12 2158,-9-10 29,22-12 1,1-3 149,-3-7-89,15-5 180,16-12 539,35-28-809,12 0 907,8 9 1,3 4-1088,0 4 2839,11 31-2839,-69 19 837,-3 17-837,-10-20-6387,11-22 1620,2-7-5064,7-19 9462,7 8 0,6-10 0,8 3 0</inkml:trace>
  <inkml:trace contextRef="#ctx0" brushRef="#br0" timeOffset="6557">23138 569 7443,'0'6'1349,"0"-1"-899,0 1 539,0 3 1,0 3-361,0-3 91,0-4 3957,0-5-3508,7 0-179,6-3 1079,33-5-1530,-15 1-44,7-4 0,2 1-3707,-1 1 3302,23-9 90,1 9 89,1-5-1223,-25 7 0,-1 1 1134,20-5 0,-15 2 0,-15 1-180,-3 2 0,-1-3 2358,0 3-2178,1 3 90,14 1-180,-11-1 89,14 0 361,8-3-270,-15 0-90,14 0 3752,-3-4-3483,9 0-359,-16 5 0,0 1 0,21-1-90,-6 2 90,11-3-180,-17 2 90,4-1 0,-27 21 0,-17 13-90,-2-2 90,1 6 90,-7 4-3482,0-14 3392,-18 26 0,3-27 0,-23 4 0,-7 1 0,-17 8 45,14-9 0,0-1-2403,-5-5 2448,14-2 1951,15-8-2041,3 5 0,-17 9 0,25-7 0,-23 8 0,33-8-90,-33 19 180,30-12-90,-27 12 90,17-3-180,5-20 3503,-3 7-5931,6-14-7313,-1-5 9394,0-14 0,2-4 1,7-17-1</inkml:trace>
  <inkml:trace contextRef="#ctx0" brushRef="#br0" timeOffset="7824">24957 308 292,'-24'7'540,"-26"8"1898,9-5-1988,-8 3-270,18-6 976,12-7-1067,-2 0-2239,-4 0 2329,-6 0 1237,8 0-1146,3 0 0,6 0 1259,5 0-989,0-2 629,2-1 3303,7-8-4202,18-2-181,1 1 1,17-1-90,-4 4 0,19 0 90,-25 3-90,11 3 90,-32 3 0,-2 8 360,-14 20-90,1-9 449,-9 8-449,2-22 180,8-5 719,2 0-719,0 0-1,-2 0 91,-11 0 989,3-13-1169,4 5-270,6-14 0,14-6-90,2 10-180,7-6 90,1 18 90,24 4-3572,-15 7 3482,20-4-494,-21 12 494,-4-6 90,-5 12 0,-8 2 0,-23 3 90,4-4 3327,-20-8-3057,10-7 648,-3-5-738,0 0-91,3 0 361,1-15-450,11-5-180,2-4 0,10 2-180,27 3 180,-5 8 0,19-3-90,2 12 180,-28 2-90,11 0 0,-29 12 90,-8-8-90,-4 14-809,-20-9 809,-31 3 0,22-3 0,-15-4 0</inkml:trace>
  <inkml:trace contextRef="#ctx0" brushRef="#br0" timeOffset="8898">24105 1084 6094,'0'6'1349,"0"10"-1079,0-14-180,0 9 89,0-11 1800,0 0-1709,3 0 1259,27-5-1169,-8-2 360,35-15-271,-19 4 1,2-4-180,8-3 0,2-1 0,16-6 0,2 0 44,0 2 1,-3 2-180,-14 7 0,-3 1-45,-1 1 0,-1 2 0,-9 1 0,1 1-90,5-3 0,0 0 0,0 4 0,-1 0 0,1-2 0,-3 2 90,10 5 90,-7-5-90,-21 8 0,-3-3 0,-15 4-90,0-1-90,-4 0-900,0 0-1079,0 1 630,-7-1-3598,-28-10 5037,13 5 0,-20-6 0,26 9 0</inkml:trace>
  <inkml:trace contextRef="#ctx0" brushRef="#br0" timeOffset="9422">25136 488 6903,'-16'15'2609,"7"-6"-2160,2-4 271,10-5 809,16 0 990,43 0-2070,-16 0 1,23 0 450,-30 0 89,-5 0-539,-1 0-90,-5 0-91,-19 5 181,-2 9-360,-7 2 270,-15 9-270,12-7 270,-19 0-180,20-4-10011,-12 2 8693,1-10 1,-11 3-1,-5-11 1</inkml:trace>
  <inkml:trace contextRef="#ctx0" brushRef="#br0" timeOffset="10538">24543 795 6453,'-46'50'2024,"21"-16"0,0-5-1934,-6-12 0,-1 15 180,13-8-180,2-14 0,8 16 0,2-25 89,0 20 721,-2-13-540,0 7 359,2-10 541,7-5 269,14 5-360,11-4-90,35 9-809,-3-1-180,0 4 90,-8 9-180,-22-9 180,8 1 450,1-4-540,-17-8 90,4 3-1620,-19-5-6565,-4-5 8005,0-2 0,0-7 0,0-1 0</inkml:trace>
  <inkml:trace contextRef="#ctx0" brushRef="#br0" timeOffset="11805">25160 488 11760,'8'15'2429,"1"-1"-1620,11-3 2520,18 14-1575,7-15 0,4 0-765,21 15-1966,-19-17 1,-3-4 1876,-15 1-91,-6-5 1,-14 0 989,13 0-1799,-29 5 0,1 9 0,-28 10 0,-13 11 0,16 0 0,-15 3 3392,23-11-4921,-8-10-1710,18-4-1078,2-7-181,0 1-4722,-10 3 9220,7-1 0,-16 6 0,13 2 0</inkml:trace>
  <inkml:trace contextRef="#ctx0" brushRef="#br0" timeOffset="13552">21766 1842 6543,'0'7'2609,"14"-2"-2249,-7-5 89,9 0 91,-2 0-540,0-10-180,6 2-270,0-9-899,4 1-1406,-6-2 2755,-2-3 0,-9 1 0,-7 3 0</inkml:trace>
  <inkml:trace contextRef="#ctx0" brushRef="#br0" timeOffset="14234">21733 1831 6004,'-22'19'4227,"4"-3"-3687,18-16 0,0 0 1259,21-3-180,17-10-1170,3 4-89,8-10 270,-13 10-540,-1 0 180,26 1-360,-1-3-630,-20 4 0,1-1-719,18-10-270,-4-2 90,-23 3 1619,-1-8 0,-1-3 0,-1-1 0,19-28 0</inkml:trace>
  <inkml:trace contextRef="#ctx0" brushRef="#br0" timeOffset="14690">22627 1414 6633,'34'0'3778,"-10"0"-3418,11 0 0,-15 0 269,18-8-539,-13 1 0,18-4-90,-15 2 90,-10 6-180,22-15-360,-22 6-179,19-13-766,-6 3 1,3-1 1394,30-15 0,-27 14 0,1 0 0,15-7 0</inkml:trace>
  <inkml:trace contextRef="#ctx0" brushRef="#br0" timeOffset="15210">23422 1101 3212,'31'0'2249,"-11"0"-568,7 0-1231,-15 0 1481,25-7-1751,-11 2-7,9-4 0,6-3-353,-4-2 0,4-4-540,7-3 1,5-3-1,-3 1 405,-1-1 1,-2 0 360,16-7 0,-5 0-1035,0-7 989,-27 18-90,13-9 539,-13 16 91,-7 5-90,15-3 539,7 1-539,-20 5 270,23-5-181,-20 1-539,-7 5 90,4-3-180,23-4-1439,5-10 810,9 2 719,-2-11 0,-34 14 0,8-6 0</inkml:trace>
  <inkml:trace contextRef="#ctx0" brushRef="#br0" timeOffset="19211">21489 2109 6363,'0'11'1529,"0"-4"-1349,0-2 360,0-5 539,8 0-899,-6 0 540,5 0-180,0 5-271,-2-4 91,3 4 0,0-5 540,-7 0 1618,9 6-1708,-4-5 89,6 9-89,-4-9 89,0 5-269,-4-6 179,4 0-629,-4 0-90,8 0-90,-3 5-539,6-4-2790,-9 4 631,4 0-2789,2 2 3868,5-6 989,0-2 630,2-11 0,-13 1 0,1-1 0</inkml:trace>
  <inkml:trace contextRef="#ctx0" brushRef="#br0" timeOffset="19836">22009 2167 3144,'31'29'2068,"-18"-13"-5446,8 9 3828,-21-15 1389,0-9-1210,0 4 1209,0 1-1478,4 0 519,0 0 650,19 5 3662,7-5-4562,26 1-4021,-19 3 3302,1-9-179,-27 10-4139,19-10 540,-6-9 3868,5 2 0,-14-10 0,-15 10 0</inkml:trace>
  <inkml:trace contextRef="#ctx0" brushRef="#br0" timeOffset="20703">22578 2306 2567,'34'16'3148,"-17"-8"-953,13 2-1746,-22-10 1135,4 0-1224,-3 0 363,3 0-183,3 11 1363,-2-4-913,15 5-810,-18-7-90,8-5-90,1 0-450,4 0-2159,20 0 1620,-16 0-90,4 0 269,-15 0 90,0 0 91,-3 0-1,-1 0-269,10 0 809,-6 0 44,18 0 35,-16 5 11,6-4 0,-12 10-11,0-10 22,-8 9-11,0-8 11,-4 3 35,7-5 44,-1 5 539,5 4-269,-6 3 360,9 2-630,-4-2 89,10-6 1,-4-1 450,8 1-360,-10 3 1709,27 3 359,-10-3-1978,7-4 0,-7 0-180,-15-4 0,4 5-180,-6-6-180,5 0-4677,19 0 3687,-12 0 1170,27 0 0,-30 0 0,4 0 0</inkml:trace>
  <inkml:trace contextRef="#ctx0" brushRef="#br0" timeOffset="21100">23845 2560 5000,'22'12'2069,"-14"-1"-1310,10-4-400,-18 3 530,0-3-80,8 4 266,1-4-895,7-2 170,-3-5-260,16 0-180,-12 0-3148,49 0 2069,-33 0 321,25-5 0,-30-2 0,-4-4 0</inkml:trace>
  <inkml:trace contextRef="#ctx0" brushRef="#br0" timeOffset="21535">24348 2618 6004,'11'7'1978,"-5"3"-1618,13-9 270,-10 9-360,0-3 0,-6-1 179,4-1-89,-1-5-180,2 0-180,-1 0 0,-2 0 0,3 0-1439,0 6 180,-4-5 1259,0 4 0,-4-7 0,0-2 0</inkml:trace>
  <inkml:trace contextRef="#ctx0" brushRef="#br0" timeOffset="25463">23902 3070 6363,'11'0'990,"-5"0"-1,8 0-719,-8 0 1169,16 0-899,-11 0 719,19 0-89,-9 0 89,19 0-899,-16 0 359,13 0 181,-5 0-720,3 0-90,5 0-90,-19 0 179,-6 0 91,0 0 0,6 0-180,1 0-90,-2 0 270,2 0-270,-4 0-3392,3 0 3392,-2 0 0,-10 0 90,6 0-90,5 0 0,2 0 90,-1 0-90,-2 0 3482,-10 0-3302,10 0-180,-10 0 90,10 0 179,1 0 1,6 0-90,-1 0 180,5 0-1472,-11 0 1112,4 0 180,0 0 0,-1 0 0,10 0-180,-11 0 0,43 0 90,-24 0-90,20 0 90,-26 0 269,-17 0 1113,-1 0-932,-4-3-3572,-4-5 3122,0 1 90,0-4-1,1 5 181,2-5-270,-5 7 90,5-4 0,-11-5 3212,4 5-3392,14-25 90,-6 16 90,8-5 0,-13 5 90,-7 3-91,0-2 181,0-6-180,0 7-180,0-2 90,0 5 90,-7 4-180,5 2 180,-13 0-90,14 0 90,-14-2 0,6 1-180,-11-3 90,10 3 89,-8-4 361,-9-16 270,-1 9-271,-11-15 541,7 13-900,10 7-180,6-3 0,-6 2 0,4-4 0,-7 0 0,9 1 0,9 3 0,-1-1 0,-1 3 0,-7-2 0,0 8 0,7-3 0,-6-1 0,14 0 0,-7-2 0,1 7 0,-2 2 0,0 0 0,2 0 0,-15-10 0,17 13 0,-2 3 0,21 16 0,18 4 0,-11-3 0,-1-10 0,32 31 0,-31-27 0,35 31 0,-35-33 0,-4 8 0,-1-13 0,-8 8 0,21 10 0,-8-3 0,14 8 0,-22-16 0,1 3 0,3 14 0,-3-15 0,1 12 0,-11-22 0,-4 6 0,0 0 0,0 7 0,0 2 0,0 0 0,-7-7 0,-2-3 0,-7-5 0,-1 6 0,1-6 0,7 4 0,-5-8 0,5 8 0,-22-4 0,0 6 0,-2-6 0,6 0-3392,-8-1 3392,0-4-1614,-6 9 1614,-2-8 0,21 3 0,-16-5 0,15 5 0,-12-4 2593,3 4-2593,-9-5 2413,-4 0-2413,-15 0-3392,20 0 3392,-17 0-1226,26 0 1226,-5 0 0,12 0 0,-7 0 0,-6 0 0,6 0 0,-7 0 0,20 0 2786,-5 0-2786,-27 0 1832,22 0-1832,-20 0-3392,21 6 3392,15 0 0,-13 0 0,16 5 0,-15-10 0,-5 4 0,3-5 0,6 5 3392,6-3-3392,12 8-720,-12-9-3507,12 4 3379,-34 0 0,21-3 0,-23 3 0</inkml:trace>
  <inkml:trace contextRef="#ctx0" brushRef="#br0" timeOffset="27469">25566 3411 7623,'12'0'3238,"-3"0"-630,-1 0 7222,-4-10-4548,-4-18-5282,-14-28 0,-1 21 0,-13-4 0,0 47 0,-4 4 0,-9 14 0,-15 14 0,-2 4 0,10-7 0,3-1 0,0 3 0,2 0 0,-11 8 0,-1 4 0,7 0 0,15-5 0,12 19 0,13-2 0,-10 3 0,9-2 0,16-12 0,15-7 0,27-10 0,11-11-4916,-10-12 1,2-5-1,18-2 1,-2-10 3601,-24-9 1,-8-8 0,10-37 0,-22 10 0</inkml:trace>
  <inkml:trace contextRef="#ctx0" brushRef="#br0" timeOffset="28451">26013 3168 7353,'13'0'2788,"-5"0"5128,-26 41-4318,-9 3-2699,9-11 1,-2 4 629,-6 10 0,-1 1-540,-2 3 1,0 0-2407,-1 2 0,-1 1 1417,0 1 0,-1-2 320,2-3 1,2-4-321,7-11 0,1-2-163,-4 6 1,1-4 162,-1 0 0,0-4 0,14-23 2189,10-6-2189,23-23 0,11-12-3253,16-7 3253,4 0 0,3 1 0,6 3 140,-24 16 0,1 2-140,23-2 0,-16 10 0,-6 15 0,-29 35 0,-36 30 1696,10-35 0,-3 2-1696,-10 12 0,-1 0 0,4-15 0,2 0 0,-2 9 0,3-1 0,-5 13-2879,16-29-2068,32-39 3058,-2-16 0,30-23 1440,-22 25 1213,8 4 1,2 3 854,-4 9-334,37-10 2943,-40 15-4228,-2-6 0,-7-2 0,10-21 0,8-13 0,-5 5 0,12-7 0,-10 7 0,7-7 0,-6 11 0,1 14 0,-19 22 0,-12 35 0,-8 13 3392,-11 28-3392,-1-16 0,0 2 0,7-8 0,1-4 0,-3 4 0,11 5-6027,22-69-3804,9-49 9655,-14 26 1,0-3-1,-2-7 1,-2-1 0,2-22-1</inkml:trace>
  <inkml:trace contextRef="#ctx0" brushRef="#br0" timeOffset="28667">26825 3637 10321,'8'-57'269,"0"0"1,0 2 0,-7 16 0,-10 32 0,1 2 0</inkml:trace>
  <inkml:trace contextRef="#ctx0" brushRef="#br0" timeOffset="29279">26850 3840 9242,'-9'62'1638,"0"0"0,0-1 1,0 1-1,-3 12 0,2-3 1,10-38 7870,16-54-15170,9-24 5661,12 7 1409,-4-3-1409,3 6 0,-3 9 860,-5 9-860,-7 8 0,-16 43 0,-11-15 3392,-10 48-3392,0-34 0,18-4 0,22-34 0,34-37 0,-2 6 0,2 0 0,-22 10 0,-2 7 0,37 24 0,-73 28 0,-6 3 0,-5 3 0,-18 23 0,19-19 0,1 0-1080,-9 15-2787,13 0-5964,18-63 9073,-1-11 0,6-18 0,-4-1 0</inkml:trace>
  <inkml:trace contextRef="#ctx0" brushRef="#br0" timeOffset="29902">27881 3313 2182,'32'-32'8725,"-3"0"-3787,-7 13-3409,-7 3 2812,-15 47-2991,-15 0 531,-7 34-1402,-10-9 1,-11 10 0,2-1-879,8-6 0,2 0 1,-1 2 398,1-9 0,-1 3 0,2-2 0,4-3 0,-10 25 0,24-25 0,57-56-1135,9-14 1,5-7 1134,-11 2 0,0 0 0,12-4 0,-3 10 0,9 35 0,-34 2 2269,8 18-2269,-47 14 0,-6-11 0,-19 17 0,-2-15 0,-5 0 0,4-8 0,-2 0 1696,-14 13 0,-2-4-1696,10-17 0,1-6 0,-14 3 0,-11-35-1260,41-51-7015,-1 16 4047,29 5 1,8 2 4227,9 8 0,16-1 0,-6 8 0</inkml:trace>
  <inkml:trace contextRef="#ctx0" brushRef="#br0" timeOffset="30560">28344 4060 5824,'8'0'1349,"-3"0"-719,-2 10 989,-3-2-900,0 3 91,0-6 2608,0-5-2249,11 0-359,-8 0-271,8-5 1,-4 1 90,2-1 179,18 2-539,-8 11-90,12-6 0,-14 13 0,3-5 0,-4 7 269,4 8 631,-21 31-810,-2-15-1,-25 22 181,-26-18 224,16-17 1,-3-3-45,8-7 0,-1-2 1169,-8 3 0,4-7-1799,11-23 0,-3-4 0,21-32 0,7 7 0,4-1-1440,14-25-1168,2 2-810,9 46-540,-6 18 3110,32-12 0,-18 3 0,23-10 0</inkml:trace>
  <inkml:trace contextRef="#ctx0" brushRef="#br0" timeOffset="31211">28994 4257 6183,'0'-4'2789,"0"2"-2429,0 2-1,0-3 1530,0-5-1079,3 3 89,5-2 181,5 7-630,-4 0 2068,-2 33-5460,-7-9 3302,0 31-1,-7-17 1,-5 0 630,-20 10-631,8-16-89,-10 6 900,10-12 2068,9-12 450,1-7-3688,14-16 0,0-8-174,0-4 174,0-4 0,0-15 0,30-1 0,9-1 0,-18 11 0,4 2 0,31-18 0,3 7 0,-6 15 3306,1 6-13137,11 17 0,-28 10 9369,20-1 1,-33 2-1,-8-4 1</inkml:trace>
  <inkml:trace contextRef="#ctx0" brushRef="#br0" timeOffset="31777">29684 4193 6993,'-58'36'4915,"22"-16"0,-2 1-3399,3 0 1,-1 1-1158,-7 5 1,0 2-3010,5 4 0,2 1 2740,-13 17 1498,22 2-1138,19-31 1129,34-3-50,34-24-1079,1-5-135,-22 1 0,-1-2 1124,21-14 720,10-2 1233,-33 31-3392,-41 68 0,-17-16 0,-7 2-1170,-4-2 1,3-2-7016,7 13 8185,58-100 0,0 0 0,-6 1 0,0 0 0</inkml:trace>
  <inkml:trace contextRef="#ctx0" brushRef="#br0" timeOffset="32327">29985 4407 7083,'47'-13'4915,"0"1"0,26 6 0,-12-3 0,-2 3-5697,7 12 782,-30-6 789,-3 0-789,3 0 424,-17 7-424,-33 31 0,-15 8 0,-8 1-976,5-9 1,-7 7 0,3-5 975,2-8 0,0-4 0,2 0 0,1 1 470,4 4 1,4-3-471,6-6-315,47-2 0,12-6-6521,-11-14 1920,16-9 1,-8-8 1074,-35-8 3841,-17-21 0,-4 21 0,-3 0 0</inkml:trace>
  <inkml:trace contextRef="#ctx0" brushRef="#br0" timeOffset="32584">30082 4650 6183,'18'-3'9830,"52"0"0,-14 3-8461,-12 0 0,4 0-3843,1 0 1,-3 0-2115,0 0 271,28-5 719,-62-1 3598,-8-13 0,0 2 0,-4-5 0</inkml:trace>
  <inkml:trace contextRef="#ctx0" brushRef="#br0" timeOffset="33322">30870 4500 6723,'22'0'9715,"-4"0"-7467,-18 5 1,-18 12 539,-15 15-809,-18 10-989,5-1-46,5-2 1,0 2-945,-8 9 0,6-8 0,4-1 0,8-5 0,2-6 0,27-10 0,-5 6 0,18-4-3392,38 8 3392,-12-19 0,28 2-2269,-18-26 2269,4-8-702,-15-2 1,0-2 701,13-9 0,-3-9 0,-26 25 0,7-43 0,-12 33 1573,4-35-1573,-15 36 0,-4 0 0,0 4 2353,0 6-2353,0 6 3138,0 2-3138,0-2-2249,-18-6-2069,6 4-269,-19-7-3328,-4 1 7915,7 3 0,-14-4 0,13 6 0</inkml:trace>
  <inkml:trace contextRef="#ctx0" brushRef="#br0" timeOffset="42349">25136 3012 7173,'-9'0'3868,"-5"0"-3059,12 0 5488,-5 0 2787,7 0-7914,0 0-990,0-5-180,7-2 0,16-9 0,-3 5-3392,25-2 3392,-29 10 0,7 8 0,-30 12 0,-54 9 0,-14-2 0,9 1 0,14-11 0,-6-2 0,14-12 0,19-26 0,32-14 1696,21 4 0,11 3-1696,10 9 0,4 7 0,-2 4 0,-3 5 0,23 11 0,-50 30 0,-21-8 0,0-5 0,0 5 0,0 0 0,-47 15 0,18-18 0,-30 6 0,32-28 0,11-2 0,-4-12 0,10-17 0,6-4 0,20-2 0,10 14 0,3 9 0,-1 3 0,14 2 0,-13 3 0,6 3 0,-20 3 0,-6 0 0,-5 16 0,0 11-3392,-4 2 3392,-8 11 0,-4-23 0,-20 5-1135,-10-14 1,-4-5 1134,-23 1 0,22-4 0,4-6 0,11-14 2269,29-2-2269,41-19 0,-4 23 0,21-12 0,-19 19 0,4 10 0,3 5 3392,24 20-3392,-12-1 0,-4 6 0,-6 27 0,-13 0 0,-50-18 0,6-20 0,-18 0 0,9-16 0,-22 3 0,7-5 0,-15 0 0,11-2 0,0-1 0,-18-9 0,19 7 0,3-3 0,1-19 0,22-3 0,6 0 0,25-14 0,19 10 0,25-6 0,-25 24 0,0 2 0,15-3 0,14 22 0,-18 24 0,11 8 0,-18 12-3392,-23-19 3392,-14 3 0,-4-15 0,-11-3 0,-13-7 0,-3-8 0,-8 0 0,7-3 3392,-12-5-3392,1-2-3392,9-1 3392,5 5 0,23 1 0,-5 1-568,21-27 1,8 11 0,15-21 0</inkml:trace>
  <inkml:trace contextRef="#ctx0" brushRef="#br0" timeOffset="54445">24909 4662 7083,'20'5'2608,"-11"1"-1078,2 21-1171,-11-11 4499,0 11-3149,18-41-4292,5-4 3078,6-11 0,4-3-1165,2 2 1,1 2 714,-1 0 0,-1 2-45,-1 4 0,0 5 180,29 3-90,-9 31-90,8 2 0,-18 23 764,17 2 1,3-1-316,-1-4-179,2-1 0,0-7 1079,-1-23 1496,-15-11-2485,19-8 2749,-10-12-2817,-9 4 1,13-5-1,3 1 1,-6 8 111,15 11 1,1 4-691,-14-10 1,7-4-1,-3 3 1,-10 10 330,-6 19 0,-10 6-45,5 0 0,-15-19 0,0-10 0,9-1 0,21-14 0,-12 7 0,20-4 180,-6 11-180,-20 7 0,1 1 0,22 4 0,-23 4 0,-4 2 0,-2 5 0,0 7 0,1 3 0,4-1 0,-6-2 0,-1-2 1718,2-1-1718,16 4-3392,4-9 3392,-9-2 0,-4-9 0,-3-5-1135,12 2 1,5 2 1134,-16 3 0,6 2-349,12 0 1,13 0-1,0 1 1,-10 0 348,-7 4 0,-1-1 526,10-2 0,8-2 0,-3 1-526,-10-2 0,-2 1 0,-4 0 0,3 2 0,-1 1 0,-4-3 0,3 1 0,-5 4 0,-2 9 0,-7-1 2359,3-3-2359,11 8 0,-21-21 3118,19-14-3118,-9-1 0,3-2-1696,-7 2 0,0 1 1696,7-4 0,-3 2 0,-2 1 0,19-2 0,-11 15 0,7 4 0,-4-1 0,-7-5 0,-1 2-141,35 10 1,-9 5 140,-36-2 0,1-7 0,13-4 0,2-2 0,0-6 1626,-2 1 1,-2-1-1627,-16-5-270,-4-4-4497,-10 8-210,-4-3 209,-10 6 4768,-21 0 0,15 6 0,-15 0 0</inkml:trace>
  <inkml:trace contextRef="#ctx0" brushRef="#br0" timeOffset="61986">4337 5854 7173,'13'18'1709,"2"-9"1889,-6 9-2159,3-15-450,-1 7 541,9-10 1798,13 0-360,-3 0-1709,8-23 1,-1-8-991,5-3-89,-7 0 0,6-8 0,-4 5-180,13-13-1651,-10 14 0,0 2 1651,15 0 0,15 12 0,-16 5 90,14 17-90,-45 6 90,33 19-90,-26-8 0,28 16 90,-6-9 90,-15-8 1259,19-3-899,-33-13-540,16-8 0,-13 1 0,5-12 0,-6 8 0,0-5 0,-5 7 0,-1-5 3392,27-21-3392,-15 12 0,4 3 0,5 5 0,-1 14 0,0 6 0,26 0 0,-27 8 0,-4 2 0,-3 6 0,5 8 0,2-16 0,-4 0 0,-4-13 0,-2-18 0,13-12 0,12-18 0,-9 9 0,-2 9 0,0 28 0,-13 12 0,17 16 0,-17 7 0,7 1 0,0-1 0,1 0 0,6 2 0,-11-9 0,0-4 0,2-17 0,0-18 0,33-22 0,-21 10 0,8-7 0,-8 26 0,-8 15 0,0 3 0,24 2 0,-22 1 0,0 2 0,11 6 0,-15-12 0,7 7 0,-19-17 0,19 4 0,22-5 0,4-5 0,-5-2 0,6-3 0,0-1 0,2-2-622,-21 4 1,0 0 0,1 0 621,-2 1 0,0 0 0,3 1-135,2 2 1,5 0-1,-1 0 1,-5 1 134,14 0 0,0 0 0,2 1 0,5-1 0,-10 1 0,-19 3 0,-8 0 0,9 0 0,-9 0 1744,-22 0-1744,11 5 658,-8-3-658,15 10 0,-1 1 0,1 2 0,2-3 0,-1-15 0,-9-4 0,9 0 0,5 0 0,8 3 0,1 1 0,-2 0 0,0 1 0,3 4 0,-5 1 0,-4-1 0,6 3 0,-8-5 0,-2 0 0,-10-3 0,32-22 0,10-4 0,-25 18 0,3 0 0,11-7 0,6-4 0,-6 7 0,-12 10 0,-5 5 0,33 5 0,-19-2 0,0 0 0,-14 1 0,0-1 0,18 2 0,1-5 0,-15-9 0,-5-3 0,10-3 0,5-12 0,6 0 0,-10 17 0,2 2 0,15-9 0,1 3 0,-10 12 0,-5 4 0,-14 1 0,-4-1 0,13 0 0,-20 3 0,-11-5-4947,-13 0-4884,-1 0 9297,-15-3 1,8-5 0,-8-4 0</inkml:trace>
  <inkml:trace contextRef="#ctx0" brushRef="#br0" timeOffset="86546">19362 15279 4066,'-17'-9'5038,"-10"3"-4139,8 4 1,-8-1 1265,18-3-1085,-5 0 3417,-2-5-2698,5 5 288,-14-3 612,4 1-387,-31 4-2132,11-1-90,-17 5-90,21 0 769,-29 0-769,7 0 0,-1 0 0,20 0 0,0 0 0,-15-2 0,-2 4 0,-6 17 0,2 3 0,22-11 0,-2 1 0,-11 7 0,-5 4 0,5-2 0,10-6 0,4 0 0,-28 14 0,2 4 0,24 7 0,-5 7 0,-2 8 0,13 11 0,3 3 0,6-23 0,-1 1 0,5-2-480,3 16 1,5-4 479,-5 7 0,9-5 0,1 6 0,1-5 0,0 2 0,-2 4 0,3 0 0,10-5 0,3-10 0,3-12 0,10 11 0,-3-5 0,0 1 0,8 19 0,-1-6 0,1-3 0,-1-8 0,6-2 0,-2-21 959,-10-8-959,31-4 0,9-5-1696,-21-5 0,2-2 1696,21 1 0,0-2 0,14-6 0,-7 3 0,-5-6 0,13-4 0,-4-1 0,-2 0 0,0-1 0,-17 5 0,5-2 0,0-1 0,-4-6 0,8-14 0,-6-6 0,-5 2 0,-3 0 0,-2-1 0,-1 0 0,3-2 0,-7 2 0,-9 5 0,-3 0 0,11-11 0,-1-8 0,-11-7 0,-4-9 0,2 5 0,8-3 0,-2-1 1130,-12 8 1,-4-5 0,-5 9-1131,-8 17 0,-4 0-1131,-6-15 0,-5-9 1,1 7 1130,3 9 0,-1 1 0,0-5 0,-2-4 0,-8 6 0,-25-1 0,-6 10 0,16 14 0,-1 1 0,-19-20 0,-6 4-540,-4 20 0,6 12-4497,18 11 121,-2 7 1,11 6 3994,39 20 1,16 15 0,12-17 0</inkml:trace>
  <inkml:trace contextRef="#ctx0" brushRef="#br0" timeOffset="89823">32787 15424 6993,'-8'-6'4587,"6"0"-539,-12 0 5782,-13-12-6707,-8 4-3123,-10-9 0,-19 7 0,-2 3 0,7-3 0,-4 3 0,2 2 0,15 2 0,3 4 0,5 2 0,-2 0 0,-11-3 0,-19 4 0,-5 1 0,27-1 0,0 1 0,-3 1 0,-5 0 0,5 0 0,6-1 0,2 2 0,-17 5 0,-1 11 0,17 12 0,2 8 0,0 1 0,1-6 0,0 0 0,3 6 0,-8 18 0,3 9 0,8-3 0,9 3 0,6-2 0,1-4 0,4-3 0,10-10 0,1-3 0,-11 18 0,13-6 0,0-7 0,1 0 0,9 12 0,-3-16 0,3 2 0,7-3 0,4 1 0,7 9 0,5 2 0,-4-8 0,3 2 0,3 0-176,5 1 1,2-1 0,0-4 175,13 7 0,0-7 0,-5-8 0,-1-8 0,21-10 0,-10-12 0,2-3 0,-8-3 0,1-1 0,0 0 0,4 1 0,-5-2-785,3-1 0,-4-3 785,-1-1 0,2-2-44,12-2 0,3-5 44,0-7 0,0-1 0,1 4 0,0-2 145,-19 0 1,0-4-1,-4 1-145,4-3 0,0-3 0,5-6 0,4-5 0,-4 3 0,-4 3 0,-1-2 0,-4 0 0,0-3 0,-8 5 0,-1-10 0,-10 8 0,-2-8 0,-5-24 0,-5-6 0,-1 7 0,-3-4 86,-7 16 0,-3-6 1,-1-1-1,-1 8-86,-4-9 0,-4 5 48,-3-12 0,-5 6-48,-3 26 0,-1 5 0,-10-17 0,-15-4 0,8 27 0,-1 4 0,-15-8 0,9 9 0,-5 0 0,-20 1 0,1 5 653,28 6 1,-1 3-3931,-7 3 0,-5 3 0,9 3 2451,-3 12 1,3 20 0,26-9-1</inkml:trace>
  <inkml:trace contextRef="#ctx0" brushRef="#br0" timeOffset="105796">19159 11348 6363,'8'12'1170,"0"-6"-181,-4-1-629,0-5 1709,-4 0 809,-7 0-2248,-2 0-1,0 0 1,2 0 0,7 0 2968,0-7-2519,0-13-989,0 2 90,0-3 0,7 4-180,2 12 0,0-5 0,-2 10 180,7 13 0,-10-2 179,10 9 1,-14-6 180,0-3 269,0-4 2879,0 3-2698,-18-9-990,-4 5 0,-8-14 0,3-17 0,18-2 0,2-9 0,18 15 0,-1 10 0,20 5 0,22 14 0,4 7 0,-5 4 0,-21 1 0,-45-11 0,-32 1 0,3-9 0,-17 4 0,25-10 0,17-4 0,19-11 0,12 4 0,18-6 0,20-3 0,-22 10 0,21-8 0,-40 26 0,-31 23 0,-18 9 0,-18 4 0,20-23-9831,16-30 2122,22-3 6861,0-14 0,0 13 0,0-1 0</inkml:trace>
  <inkml:trace contextRef="#ctx0" brushRef="#br0" timeOffset="107388">21758 11209 6903,'0'20'1349,"0"-2"-3861,-26 25 3052,20-27 179,-19 20 1320,25-35 1829,0 4 589,0-5-3917,0-5-360,0-1 359,0-11-179,3 2-90,2-3-180,3 9-90,-4 4 90,0 5-90,-4 8 1529,0 22 2699,-32-28-836,23 18-3392,-23-39 0,32-3 0,0 2 0,0-5 0,40 12 0,-5 13 0,14 7 0,-22 10 0,-35-10 0,-16 6 0,-32-6 0,14-1 0,-12-6 0,41-4 0,2-22 0,26 3 0,10-20 0,5 16 0,27 1 0,-27 17 0,27 17 0,-41 19 0,6 1 0,-22 8 0,-22 6 0,-1-25 0,-14 11-449,5-28 449,8 0 0,3 0 0,1-7 0,11-6 0,2-2 0,7 1-5217,0 0 4481,0-3 0,0 1 0,0-3 1</inkml:trace>
  <inkml:trace contextRef="#ctx0" brushRef="#br0" timeOffset="108941">25477 11273 6453,'-7'6'3418,"-9"5"-1889,-2-5-539,1 1-360,10-2 539,7-5-450,0-3-359,-7-3 1709,5-31-1979,-5 24 0,11-16 180,4 43-90,1 2 0,2 7 1619,-6 10 719,-12 6 1,-18-4-720,-9-3-1170,-3-26 541,-23-18-1170,28-8 0,-10-25 0,31 18 0,25-15 0,-7 29 0,23-8 0,10 20 0,3 7-3392,9 3 3392,-8-5 0,-4 3 0,-18 13-270,-61-20-8005,32 2-1350,-25-29 9553,45-2 0,19-14 0,1 8 0</inkml:trace>
  <inkml:trace contextRef="#ctx0" brushRef="#br0" timeOffset="110772">29246 11418 6094,'0'6'1349,"-8"-1"-1169,7-5 0,-7 0-1,1 0 1620,-27 0-180,11 0-1259,-11 0 1079,9-2-989,9-1 90,-4-3 0,2 0 179,8 3 451,-6-5 449,7 2-900,2-9-449,7-2-90,0-6-180,0-11 0,14-2 0,-6 8-90,14 7 180,-16 18-180,1 0 180,-7 3 0,0 0 0,0 5 0,0 7-334,-40 14 784,23-12-1,-35 4 1,35-18 180,-3-2-2899,11-4 2269,-6-26-90,13 9 0,-5-23 2269,18 22-2359,31 0 0,-14 13 90,32 11 3392,-34 19-3392,-4-1 0,-8 9 90,-14-2 0,-21 7-90,1-1-90,-13-2 449,3-13 541,19-9-630,-4-2-90,8-10-180,5-4 0,-19-16 0,10-8-90,-5-16 0,16 17 0,19 2 90,4 24-90,30 9 90,-12 11 0,18 7 0,-14 13 0,-15 7 90,-11-9 899,-73 13-89,-4-32-900,11-5 0,0-6 0,-13-20 0,25-4-9831,37-34 8780,1 29 1,17-25 0,-8 29 0</inkml:trace>
  <inkml:trace contextRef="#ctx0" brushRef="#br0" timeOffset="113718">31520 11308 3151,'-24'5'1620,"13"-4"626,-10 9-1527,12-8 233,0 3-592,1-5 352,1 0 97,-2-10 742,0-3-1371,2-5 0,7 4-180,0 5 90,0 3 0,0 1 809,18-9-629,-6 6 90,15-8-180,-15 12 0,11-1-90,-9 5 0,6 0 269,-12 0-269,-4 0 0,-4 0 720,0 5 359,0 2 720,-7-1-810,-2-1 1980,-8-5-2520,8 0-269,2 0-270,7-2 0,0-9 0,0-2 0,0-7 0,0 3 0,0-6-180,4 5 90,15 0 90,-4 10-90,34 10 90,-28 7-3212,17 17 3122,-29-9 90,-1 7 90,-8-9-90,0-3 90,0 4 270,0-8-90,-11 4 3302,1-10-3392,-14 3 0,4-5 89,-12 0-89,6 0 450,-13 0-270,17-5 179,-6-7-359,19 2-180,2-4-90,7 6 90,7-9-90,6 1 1,19-1 89,-9 8 89,26 15-89,-21 6 0,4-2 0,-16 6 90,-13-10-90,-3 6 0,0 7 180,0-6-180,0 1 360,-7-3-180,-16-10 270,-12 4-270,-3-5-180,-15-5 0,28-7 0,-6-6 0,24-12 0,11 15 0,15-3 0,10 18-90,16 0 90,-7 8 90,-2 4-90,-16 6 0,-3 12 0,-27-18 0,-2 6 0,-20-18 0,-14 0 0,16-2 0,-5-4 0,24-1 0,11-1 0,0 0 0,0-14 0,4 10 0,4-10 0,23 19 0,0 1 0,14 12 0,-20-2 0,-10 8 0,-11-2 0,-4-1 0,-11-4 0,-21-4 0,-4-5 0,3-8 0,4 6 0,12-11 0,3 9 0,-1-12 0,15 6 0,0-4 0,-14 8-1889,3 4-450,-5-1 2339,16-26 0,-6 17 0,4-20 0</inkml:trace>
  <inkml:trace contextRef="#ctx0" brushRef="#br0" timeOffset="116919">29725 14689 6453,'8'0'1529,"-4"0"-269,0 0 1438,-4 0-89,-7 0-1980,-6 0 91,3 0 0,-8 0 2338,-16 0 180,-18 0-2159,-4 0 315,11 0 1,0 0-586,0 0-89,-28 0-450,18 0-270,-18 0 0,26 0 0,-1 0 0,9 0 0,0 0 0,1 0 0,0 0 0,-7 0 0,1 0 0,-30 0 0,23 0 0,-1 0 0,-20 0 0,22 0 0,3 0 0,14 0 0,-14 0 0,-14 0 0,11 0 0,-14 0 0,23 0-3392,2 0 3392,0 0-21,15 0 21,0 0 0,-1 0 0,-24 0 0,0 0 0,-5 0 0,11 0 0,1-6 3382,-1 0-3382,5 1 0,-3 1 15,3 1 1,0 0-16,-37 1 0,33 1 0,-1 2 0,2-1 0,0 0 0,-33 0 0,8 0 0,2 5 0,32-4 0,-21 4 0,28-5 0,-10 0 0,12 0 0,-1 5 0,17 25 0,7 11 0,0 20 0,14 9 0,1-12 0,6-8 0,-10-17-3392,-3-11 3392,-4 7 0,15 42 0,-10-26 0,0 1 0,0-6 0,-1-1 0,-1 4 0,-3-6 0,-4-14 0,0 12 0,7-13 3392,2-4-3392,4-8 0,-1-10 0,-8 5 0,21 2 0,13 4 0,14-4 0,9-8 0,16-2 0,-11-1 0,-27 0 0,-1 0-174,24-2 0,9-1 0,-16 0 174,-18-2 0,27 2 0,6 1 0,-32 3 0,-1 1 0,31-2 0,-2 1 0,-8 3 0,-23 0-361,23 0 361,-4 0 502,4 0-502,-6 1 0,3 3 0,-8 0 0,-1 1-170,1-2 1,-1 1 169,21 4 0,-31-8 0,-9 0 368,37 0-368,-25 0 0,0 0 0,34 0 0,-32 2 0,-2 1 0,12-2 352,-15 4-352,36-5 0,-44-2 0,22 1 0,2 1 0,-7-5-1696,-1 4 0,0 1 1696,-2-5 0,-10 4 0,-12-1 0,-12-1 0,-4-3 0,-4-8 0,14-32 0,-7 13 0,12-22 0,-14 26 3392,13-28-3392,-14 31 0,10-18 0,-14 36 0,0-14 0,0-16 0,0 3 0,0-14 0,0 26 0,0-2 0,0 13 0,0 2 0,0 3 0,0-4 0,0 5 0,0-8 0,0-1 0,0-31-3508,0 4-1889,0-10 270,0 16 5127,-7 0 0,-2 12 0,-8-9 0</inkml:trace>
  <inkml:trace contextRef="#ctx0" brushRef="#br0" timeOffset="126276">25307 11232 3740,'16'0'1439,"0"0"458,0 11-728,-3-1 521,-5 10 829,-1 8-1576,-6-11 2475,3 13-827,-11-23-882,-24 4-1439,9-17-180,-8-3 90,22-5-90,8-4-90,0-2 0,11-13 0,14 1 0,2 0 0,8 10-90,22 13 180,-25 4-90,36 17 90,-30 26-1,-11-2 181,-6 14 450,-31-8-3033,-15-5 3663,-13 1 203,-12-25 0,-6-9-1464,-18-9-89,21 3 0,8-10 0,24-54 0,32 30 0,5 0 0,8 1 0,6 12 0,3 4 3372,31-18-3372,-27 20 0,0 2 63,16-2-63,-14 12 0,-7 33 0,-29 12 0,-10 7-1696,-3 3 0,-6 0 1696,-2 3 0,-5-3 0,-2-15 0,-4-9 0,-29-13 0,8-11-2269,-3-29 2269,26 3-54,31-36 54,9 26 2241,26-20-4309,-33 41 2068,-45-6 0,-16 24 0,7-5 0,-1 0 0</inkml:trace>
  <inkml:trace contextRef="#ctx0" brushRef="#br0" timeOffset="131634">15447 17410 10141,'-16'-3'9830,"-8"0"-5628,14 0-2493,-12 0 990,27 24-2699,-6 15 0,-6 12 0,-4 14 0,1 0 0,1-11 0,1-1 0,-3 3-529,-5 18 1,-2 3-1,0-4 529,5-17 0,2-4 0,0-2 0,0 5 0,1 1 0,-4 13 0,1 2 0,8-8 0,-1-4-4916,-6-8 1,-1-7 714,-1-3 963,-6-62 3238,-7-46 0,16 12 0,4 17 0,-1 1 0</inkml:trace>
  <inkml:trace contextRef="#ctx0" brushRef="#br0" timeOffset="132126">15821 17218 6633,'63'-27'6836,"-13"11"-2248,-57 43 1528,-16 12-3058,3 6-1708,-11 3-1350,15-5 0,0 4 0,-4 2 0,3 2 0,-1 7 0,2-10 0,-1 2 0,0 3 0,-3 12 0,1 3 0,-1-2-845,3-9 1,1-2-1,0-2 845,-4 19 0,1-7 0,6-27 0,2-3 0,-3 38-989,4-28 0,2-1-1800,6 5-4407,-5 4 4048,0-53 3148,-13-38 0,-6 4 0,-10-25 0</inkml:trace>
  <inkml:trace contextRef="#ctx0" brushRef="#br0" timeOffset="132813">14481 17745 6273,'43'-3'6207,"-21"1"-8180,49-1 6291,-21-8 254,11 6 0,12 0-4452,-8-1 0,5-1 0,8 0-355,-19 2 0,6-1 0,4 0 1,-1 1-1,-1-1 0,-6 2 235,4 0 0,-5 0 0,-1 1 0,3-1 0,1-1 0,6-1 0,-1 0 0,-8 1 0,-13 2-6,13 3 6,9 0 2266,-36 0-2266,-5-3 0,-11 3 0,-6-6-1380,-7 1-2758,-4 1 14,-11-1-2532,-24 5 6656,-6 0 0,-22 10 0,10 3 0</inkml:trace>
  <inkml:trace contextRef="#ctx0" brushRef="#br0" timeOffset="133509">14789 18087 7982,'5'0'3868,"-2"-3"-3418,-3 3 1259,0-3 630,4 0 899,8 3-5151,1-3 4791,11 1 1550,11-2-4428,-4 1 0,8-3 0,9-3 0,12 0 0,7-1 0,-3 0 0,3-1 0,1 0 0,0 1 0,6 0 0,-9 4 0,-8 3 0,-7 3 0,-11 0 0,-1 0 1644,7 0 0,-1 0-1644,19 0 0,-22 0 0,-2 0 0,17 0 157,-10 1 0,-6-2-157,-21-2 0,-66 3 0,2 5 0,-10 0 0,-1 0 0</inkml:trace>
  <inkml:trace contextRef="#ctx0" brushRef="#br0" timeOffset="134448">16454 17647 6767,'26'8'3868,"-6"6"-1979,19 18 270,-7 19-1215,-15-14 1,0 2-496,-1-5 1,0 2 460,6 26 0,-5-1 8175,-11-8-9017,-9-40-68,-13-41 17,2-22 0,6-6-17,19-11 51,1 27 1,4 2-52,12-10 0,21 5 0,7 9-6836,-20 15 1349,4-4 719,-36 23 4768,-4 0 0,-11 0 0,-3 0 0</inkml:trace>
  <inkml:trace contextRef="#ctx0" brushRef="#br0" timeOffset="135081">17291 17641 8072,'-49'16'9830,"0"8"0,11 7-8981,3 2-849,14-7 0,-9 21 0,29 17 0,8 4 0,-6 3 0,25-1 0,13-19 0,22-64-1696,-19-4 0,-3-6 1696,-8-5 0,-4-3 0,-2-4 0,-3-1 0,7-16 0,-7 4 0,-2 3 0,-2 19 0,7 6 0,-22 76 0,9 1 0,3 0 0,2 6 256,4-13 1,-1-7-5474,-9-26 5217,4-36 0,-15-7 0,0-34 0</inkml:trace>
  <inkml:trace contextRef="#ctx0" brushRef="#br0" timeOffset="135409">17697 17850 7892,'49'37'3276,"0"1"1,-2-3 0,-14-1 6553,-28 7-8801,45 12-1029,-20-45-9831,40-15 3561,-48-43 6270,-4-12 0,-18 7 0,0 0 0</inkml:trace>
  <inkml:trace contextRef="#ctx0" brushRef="#br0" timeOffset="135618">17949 17531 9422,'-39'-26'0,"4"6"0</inkml:trace>
  <inkml:trace contextRef="#ctx0" brushRef="#br0" timeOffset="136441">18379 17635 7982,'-33'13'9830,"5"14"0,15 4-8891,-1 26-939,12-5 0,-3-14 0,3 1 0,9 12 0,7-11 0,6-3 0,10-10 0,14-3 0,2-5 0,-4-10 0,11-12 0,-1-4 0,-8-5 0,-3-2 0,-1-2 0,3-10 0,-2-1 0,-11-17 0,-16 12 0,-2-34 0,-9 31 0,-3-11 0,-11 26 0,-13-10 0,0 17 0,-21 5 0,26 27 0,-16 13 0,18 3 0,-10 18 0,16-17 0,-3 11 0,14 0 0,7-22 0,6 16 0,7-32 0,12 4 0,1-11 0,8 3 0,32-5 0,-28 0 0,20 0-4678,-33 0 4678,-18 0 0,1-5 0,-15-2 0</inkml:trace>
  <inkml:trace contextRef="#ctx0" brushRef="#br0" timeOffset="137503">19215 17768 8882,'14'66'3276,"-1"-1"1,-3-7 0,-1-25 6553,-6-40-9791,-3-11-39,0-7 0,0 9-3392,0-6 3392,0 2 0,0-3 0,0-1 0,0-10 0,0-14 0,0 14 0,0-17 0,15 27 3392,-1-3-3392,36 0 0,-24 16 0,23-2 0,-35 13 0,-9 13 0,-48 13 0,7 0 0,-2-5 0,0 4 0,15 13 0,3 1 0,-14 3 0,12 29 0,22-60 0,51 14 0,-3-15 0,-9-1 0,0 0 0,20-4 0,-22-4 0,31 9 0,-31-3 0,34 4 0,-40 11 0,2-13 0,-10 14 0,-7 0 0,-39 26 0,7-12 0,-22-9 0,-7-5 0,-2-7 0,1-5 0,0-3 0,-15-1 0,3-2 0,20-5-2519,25-3 2519,13-41 0,9 17 0,7-32 0</inkml:trace>
  <inkml:trace contextRef="#ctx0" brushRef="#br0" timeOffset="137996">21343 17288 4833,'31'-17'9830,"-11"10"0,7-4-7091,-15 16-2739,13 46 0,1 15-1721,-13-31 1,0 3 1720,8 26 0,3 13 0,-5-5 0,-4 2 0,-4-3 153,0 2 1,-2-1-154,0-7 0,-2-5 210,-5-15 1,0-5-211,2 9-7735,-4-34 2698,0-38 809,-11-37 4228,-6 2 0,-16-3 0,-4-3 0</inkml:trace>
  <inkml:trace contextRef="#ctx0" brushRef="#br0" timeOffset="138412">21278 17357 8072,'58'-23'1228,"0"-1"1,0 1 0,0-1 0,0 1-1,11 0 1,2 0 0,-6 8 0,-12 14 2313,-11 22 0,-9 10-3542,0 4 0,-9 2 1031,-13 18-1031,-26-11 0,-14 12 0,-5 1 0,3-9 0,-2-1 0,-4-1 0,-1-1 0,-7 8 0,0-5 0,3-14-202,3-19 1,1-10 201,-36-5 0,22-5 0,57-48 0,-5 28 0,26-6 0,-1 1 0</inkml:trace>
  <inkml:trace contextRef="#ctx0" brushRef="#br0" timeOffset="139093">21912 17919 9242,'22'57'1966,"0"-1"0,1 1 0,-1 1 0,0-1 0,-8-14 7543,-8-15-9509,1-3 0,-7-66 0,10-7 0,5-5 0,2 3 0,5 0 0,6-6 0,6 10 0,31 15 0,-22 31 0,-13 15 0,-14 1 0,-7-1 0,-1 10 0,-5 20 0,-3 5 0,0 23-1696,7-24 0,1 0 1696,-1 22 0,5-20 0,2-5 0,0-18 0,13 0 0,5-28-568,35 0 1,-34-5 0,14-1 0</inkml:trace>
  <inkml:trace contextRef="#ctx0" brushRef="#br0" timeOffset="140686">23885 17016 29,'33'31'9830,"-51"7"0,5 6-7814,-25-21 0,-15-6-2016,-5-7 0,-8-5 0,4 0 0,0 3 0,-1 0 366,-2-3 1,-5-1 0,12 1-367,-7 5 785,1 17-785,50 24 0,13-13 0,6 3 0,9-2 0,4 0 1379,3 0 0,0 6-1379,0 13 0,-2 8 0,-2-7 0,-4-11 0,0 0 0,4 16 0,3 8 0,-6-16 217,-9-16-217,-8 28 0,0-43 0,-16 16 0,-2 1 0,14 2 0,-7-7 0,-1 0 0,8 17 0,5-16 0,-12 7 0,12-12 0,-2-18 0,16 0 0,21-19 0,9-8 0,2 5 0,1 0 0,11-3 0,1 0 0,7 5 0,-5 2 0,5-2 0,-3 3 0,-1 0 0,-9-1 0,-11 2 0,-4 0 0,-8 1 0,-7-3 0,-5 0-720,-8-3-5936,-4 0 180,-4-2 6476,0-1 0,-11-3 0,-2 1 0</inkml:trace>
  <inkml:trace contextRef="#ctx0" brushRef="#br0" timeOffset="141062">24064 17965 9871,'-13'-6'9830,"10"1"-5390,35 2 0,19 3-4440,-13-1 0,1-1 0,9-1 0,3 0 0,19 0 0,-1-2 0,-31-2 0,0 0-335,16 1 1,-3-1 334,-8-7-1906,-27 3-5020,-8 4 539,-15-4 6387,-10 2 0,-16 0 0,-4 1 0</inkml:trace>
  <inkml:trace contextRef="#ctx0" brushRef="#br0" timeOffset="141402">24933 17450 11131,'16'68'32,"0"0"1,0 1 0,0-1-1,1 0 1,-1 0 0,0 0 0,5 16-1,3 7 1,-1-8 0,-7-21-1,-10-38-32,-17-58 0,9-27 0,-9 24 0</inkml:trace>
  <inkml:trace contextRef="#ctx0" brushRef="#br0" timeOffset="141763">25721 18006 9781,'-6'74'983,"0"1"0,0-1 0,0 1 0,0-1 0,0 1 0,-1 4 0,0 3 0,0-4 0,2-12 0,2-23 1600,3-15-12414,0-36 8557,0-34 1,0-6 0,0-23-1</inkml:trace>
  <inkml:trace contextRef="#ctx0" brushRef="#br0" timeOffset="142299">26038 17624 6363,'0'-26'4048,"0"5"-6560,0 32 7819,0 4 4523,0 9-8537,14 12-1293,0-5 0,18 22 860,-10-13-860,-6-3 0,-2 5 0,-3 14 0,-4 0 0,2-12 0,-1 2 0,-3 27 0,-3-4-3598,-2-6 1143,0-16-7376,0-68 8101,0-26 0,-7-26 1,-2 21-1</inkml:trace>
  <inkml:trace contextRef="#ctx0" brushRef="#br0" timeOffset="143089">26549 17068 7803,'-18'21'9830,"4"-7"-2570,14 4-3572,14-9-3688,4 10 0,40-13 0,3-9 0,7-6 0,-5-5 0,1-3 0,-14 4 0,0-3 0,-4-2 0,1-10 0,-9-2 0,-8-2 0,-12 19 0,-15 48 0,-6 18 0,3 13 0,0-5 0,0 6 0,-1 4 0,2 6 0,5-23 0,2 4 0,2 2 0,-1-2 0,0 15 0,0-1 0,2 0 0,2 2 0,2 0 0,2-2 0,7-2 0,2-2 0,-5-10 0,-11-18 0,-1-3 0,19 33 0,-9-8-3392,-34-35 3392,-17-5-651,-16-10 1,-5-4 650,-21 4 0,17-9 0,-1-1 0,14-2 0,1 0 0,-3-1 0,0-1 0,6 2 0,2 0 0,-23-3 0,49-2 2208,5-7-9224,7-6 7016,0-30 0,7 8 0,2-22 0</inkml:trace>
  <inkml:trace contextRef="#ctx0" brushRef="#br0" timeOffset="143690">28027 17641 9512,'-29'0'9830,"5"0"-591,11 0-9239,75 0 0,4 0 0,8 0 0,-7 0 0,5 0 0,-6 0 0,5 0 0,0-2 0,-14-3 0,2-2 0,-2 0 0,-5 2-335,13 0 0,-2-1 335,0-3 0,3-2 0,-19 2 0,-27 2-2429,-4-6 1795,-50 8 0,-2 8 0,-6 3 0,0 1 0</inkml:trace>
  <inkml:trace contextRef="#ctx0" brushRef="#br0" timeOffset="144062">28133 17959 8162,'65'9'1228,"0"0"1,0 0 0,0 0 0,0 0-1,3 2 1,0 0 0,-5-1 0,-7-6 3686,3-10 0,-7-2-4536,-9 4 1,-1 2-380,0 0 0,0 1 0,28 1 0,-15 4 0,-4-2-8995,-13-9 2159,30 5 6836,-85-15 0,-8 8 0,-3-2 0</inkml:trace>
  <inkml:trace contextRef="#ctx0" brushRef="#br0" timeOffset="145131">29603 17525 4131,'18'-45'9830,"4"28"0,12-9-6803,-3 44-2752,-12 14 1,-2 7-276,0 6 0,0 1-1399,-2 1 0,0-1 1399,-1 0 0,-2-2-190,1 29 190,-1-18 0,-4 17 0,-4-5 0,7-26 0,-5 3 0,6-47 0,-5-32 0,-3-15 0,3 8 0,2-1 0,-1-19 0,2 0 404,2 20 0,3 0-404,7-15 0,2 2 0,7-3 0,-3 16 0,6-5 0,-3 9 0,4 6 0,-2 2 0,1 2 0,2 5 0,-13 4 3392,15 2-3392,13 42 0,-20-12 0,18 30 0,-36-22 0,-5 5 0,-5 15 0,-3-3 0,0 11 0,0 6 0,0 0 0,0 1 0,0-8 0,0-14 0,0 14 0,0 18 0,0-11 0,0-16 0,0 0 0,4 10 0,0-1 0,4-7 0,16-3 0,4-1 0,-2-4 0,11 9 0,5-7 0,5-29-3238,-11-18-6593,-18-30 9208,-39-4 0,-16-2 0,-8 17 0</inkml:trace>
  <inkml:trace contextRef="#ctx0" brushRef="#br0" timeOffset="146401">29554 18868 6723,'0'25'4947,"0"-10"-3597,0 9 1798,0-7-1709,4-4 1529,4 9 5038,8-30-8006,1-1 0,3-28 0,-4 0 0,2 0 0,18-18 0,-18 20 0,2 2 0,10 1 0,1 6 0,-11 12 0,10-2 0,5 21 0,-7 15 0,8-2 0,-16 6 0,-5-12 0,12 28 0,-7-9 0,11 12 0,-22-18 0,1-19 0,-1-1 0,3-5 0,19-20 0,0-14 0,13-24 0,-18 16 0,-4 3 0,5 106 0,-15-33 0,5 15 0,0-2 0,-7-20 0,30-24 0,-18-17 0,20-14 0,-14 1 0,-2-1 0,1-3 0,26-17 0,-36 39 0,-1 19 0,3 15 0,-9-5 0,5 1 0,-3-21 0,12 0 0,-2-5-1112,21-17 1112,-13-1 0,14-14-141,-6 8 1,0 1 140,9-6 0,0 2 0,-4 3 0,-17 11 0,4 7-2519,-27 18 2519,-28 26 0,0-9 0,-22 12 0</inkml:trace>
  <inkml:trace contextRef="#ctx0" brushRef="#br0" timeOffset="176781">5506 15424 6723,'9'0'1259,"-1"0"-719,0 0 180,-4 0 3327,0 0-449,-4 0-539,-7 8-1440,-6-7-90,-4 15 3958,-43 19-5487,27-11 0,2-4 0,-3 1 0,-2-3 0,0-2 0,-25 4 0,25-7 0,-1 1 0,-3-1 0,2-3 0,-20 5 0,-2 3 0,12-8 0,12-10 0,-24 5 0,9 2 0,-3 4 0,38 34 0,9-17 0,6 10 0,2 4 0,-1 19 0,3 8 0,2-5 0,7-2 0,-3-14 0,2 13 0,-6-2 0,2 2 0,-6-2 0,3 4 0,-1-28 0,1 7 0,0 2 0,2 3 0,-2 0 0,-1 1 0,-3-3 0,0 13 0,5-18 0,1-1 0,0 4 0,1-5 0,2-1 0,2 2 0,-5-7 0,1 23 0,-10-17 0,-1 0 0,2 14 0,-13 21 0,14-34 0,-14 18 0,11-16 0,-1 3 0,-2-1 0,-2 1 0,-3 11 0,0-3 0,2 1 0,6-6 0,50-41 0,-10-6 0,18 0 0,-34 0 0,-8 0 0,-4 0 0,15-8 0,28 3 0,15-2 0,5 1-1696,-24 3 0,-2 2 1696,19-2 0,-7 1 0,-23 2 0,-13-3 0,14-3 0,-4 3 0,9-5 0,18-1 0,-21 7 0,0 0 3392,30-6-3392,-27 8 0,-4 0 0,-5 0 0,4 0 0,40 0 0,-27 0 0,-4 0 0,0 0 0,-2 0 0,26 0-3392,-28 0 3392,21 0 0,-28 5 0,14 2 0,21 4 0,-16-4 0,12 3 0,-39-9 0,28 15 0,-22-14 0,22 14 3392,-24-15-3392,3 4 0,15-5 0,-10 0 0,7 4 0,13 3 0,-7-2 0,20-1 0,-25 0 0,7 3 0,1-3 0,12-3 0,2-1 0,-8-1 0,-15 1 0,2 0 0,22 0 0,11 0 0,-10 0 0,-24 0 0,-2 0 0,7 0 0,5 0 0,-3 0 0,6 0 0,1 0 0,3 0 0,4 0 0,-2 0 0,11 0 0,-2 0 0,0 0 0,-3 0-148,-12 3 0,-6-1 148,3-1 0,-19 10 0,-3-10 0,12 4 0,4 0 0,6-3-203,-3 0 0,-1 1 203,-3 2 0,1-4 0,9 6 0,1 2 0,4-2 0,12-1 0,-1 0 0,-25-1 141,-4-4 1,1-2-142,20 1 0,-25 2 0,4 1 0,4 4 0,5 1 0,-5-1 0,-6-2 0,0 0 209,20 9 1,-2-2-210,-3-5 0,-12-1 0,27 7 0,-33-6 0,14 2 0,-20-4 0,27 0 0,7 2 0,-30-5 0,0 2 0,-2 3 0,3-1 0,14-5 0,1 0 0,-13 3 0,2 0 0,28-4 0,1 0 0,-18 0 0,-3 0 0,-7 0 0,-3 0 0,27 0 0,-32 0-3392,-2 0 3392,6 0-257,11 0 257,-7-3 0,11 0 0,-3-6 0,5 0 0,-5 3 0,-2-2 0,-6 5 0,-13-3 0,19 0 0,-23 3 3265,37-7-3265,-5 2 0,0-1 27,-19 1 0,-1 1-27,19-1 0,-1 0 0,12-2 0,-35 8 0,33-6 0,-56 6 0,7-4 0,-17 0 330,2-23-330,-10 13 0,-13-53 0,-2 24 0,-6-20 0,8 20 0,4-21 0,7 16 0,1-23 0,8 35 0,0-11 0,0 22 0,0-9 0,0-25 0,0 12 0,0-22-1263,0 11 1263,0 24 0,0-8 0,0 15 0,-8-11 0,-2-1 0,6 5 0,-9-7 0,-3-1 0,-1-2 0,2 6 0,1-6 0,7 0 0,5-1 1263,-5-9-1263,0-7 0,5 24 0,-6-11 0,8 15 0,0-9 0,0-3 0,0-2 0,0 4 0,0 1 0,0 3 0,0-12 0,0 14-3392,0 1 3392,0 27 0,0 5 0,0 1 0,0-11 0,0-11 0,0-9 0,0 3 3392,0 6-3392,0 9 0,0 1 0,0-3 0,0 2 0,-7 6 0,-13 4 0,-9 8-3392,-5 0 3392,3 0 0,3 0 0,-5 0 0,-23 0 0,-4 0-2269,-1 0 2269,1 0 0,-3 0 0,17 2 0,0 1 0,-15 6 0,-4 2 0,16-4 0,-2 1 0,0 2 0,-3 1 0,1 2 0,4 0 0,-3 1 0,3-1 0,5 0 0,3-1 0,-13 3 0,-10-5 0,-3-1 0,-2 4 0,13-4 0,-8 0 0,9 0 0,-9 5 1134,1-3 1,1 0-1135,2 3 0,21-10 0,0-1 0,-13 13 0,-14-3 0,-4-1 0,22-5 0,0-1 0,-22 7 0,-1-3-109,23-8 0,4-4 109,-10 2-31,-7 0 1,-2 0 30,-10 0-1088,22 0 0,3 0 1088,-6 0 2176,17 0-2176,-4 0 216,1 0-216,2 0 0,-1 0 63,-11 0-63,-14 0 0,-2 0 0,1 0 0,-1 0 0,-6-2 0,8-3 0,-1-1 0,-6 0 0,1-1 1696,2-1 0,1-1-1696,3 1 0,-3 2 0,6 2 0,-5 1 0,1 1 0,11-1 0,1 1 0,-6 1 0,2 0 0,-7 0 0,-2 1 0,2-1 0,9 1-279,-17 0 1,4 0 278,7 1 0,-4 0 0,1-3-72,-3-2 1,0-3-1,4 0 72,-3-2 0,1-2 0,4 3 0,-2-1 0,6-1 0,9-3 0,6-1 0,3 2 0,2 1 0,-23-6 0,8 3 0,2-1 0,-8 2 272,-8-6 0,-2 0-272,-3 5 0,21 2 0,4 1 0,16 11 228,10 0-228,3 0 0,-10 0 0,-6 0 0,-5 0 0,-6 0 0,0 5 0,9 2-3392,-11 10 3392,19-5 0,-22 5 0,14-10 0,5 3 0,5-9 0,23 9 0,-13-8 3392,-5 3-3392,1-5 0,-11 0 0,2 0 0,5 0 0,-7 0 0,9 0 0,7-3 0,-7 0 0,11-3 0,-21 1 0,-2-6 0,-2 4 0,0-4 0,-7 2 0,9 3 0,-14-3 0,11 1 0,-1 2 0,7-3 0,11 4 0,11-1 0,8 0 0,-7 3-3778,5 21 3778,-12 18 0,-6 13 0,-10 7 0</inkml:trace>
  <inkml:trace contextRef="#ctx0" brushRef="#br0" timeOffset="182548">7610 17601 6094,'-9'5'3597,"5"17"-2697,5-7-1,3 7 1890,-4-17 7041,0-5-5358,7-31-4472,6 8 0,4-19 0,16-2 0,4 1 0,-1 0 0,-1 0 0,-1 4 0,-11 14 0,-7 13 0,-3 6 0,2 4 0,-6 2 0,7 0 0,-7 0 0,6 8 0,27 40 0,-26-24 0,31 34 0,-41-50 0,6 7 0,-5-8 0,1 4 0,5-4 0,0-2 0,-2-5 0,5-5 0,-10-2 0,12-15 0,-9 8 0,7-13 0,4 14 0,1-3 0,3 9 0,1 2 0,10 18 0,6 13 0,13 11 0,-12 4 0,-10-15 0,-3-7 0,-13-7 0,7-6 0,-4-1 0,-9-5 0,9 0 0,-10-5 0,24-22 0,-16 3 0,13-10 0,0 0 0,-11 7 0,14-16 0,-29 35 0,0 5 0,4 0 0,4 8 0,23 32 0,-15-15 0,22 39 0,-20-37 0,2 2 0,-8-16 0,-4-10 0,-4-2 0,0-12 0,0 1 0,0-7 0,11-5 0,-4 16 0,8-6 0,-7 15 0,-3 0 0,17 0 0,-7 0 0,10 0-4228,-13 0-5603,-23 0 7373,-11 0 0,-18 0 1,-5 0-1</inkml:trace>
  <inkml:trace contextRef="#ctx0" brushRef="#br0" timeOffset="184015">7074 16466 6813,'3'6'1979,"6"-1"-1349,0-5-271,2 6 1710,1 0-989,-7 0 1798,3 0 3328,-5-14-3237,9-9-1440,2-8 540,23-27-2069,-9 8 0,10-9 0,4-3 0,-11 13 0,1-1 0,-1 2 0,2-2 0,-1 0 0,9-12 0,-1 2 0,-9 12 0,1-3 0,8-11 0,5-6 0,-3 6-189,-4 9 0,0 1 189,-1-2 0,1-2 0,-3 7 0,-6 12 0,-4 7 0,4-8 0,10-10 0,-11 13 0,0 0 0,18-16 0,-15 17 0,-1 4 0,4 4 0,13-3 0,-9 2-90,-4 9-4030,-15 1 4120,-70 11 0,5 0 0,-1 0 0,-1 0 0</inkml:trace>
  <inkml:trace contextRef="#ctx0" brushRef="#br0" timeOffset="185442">7196 15864 460,'20'-3'1259,"-3"3"1385,3-3-2464,-11 3 90,1 0 1354,-5 0-1085,3 0 371,-3 0-280,-2 0 3784,-3 0-3155,0 8 540,0 14 719,0 25-1348,0 0-91,0 6 810,0 5-1169,0-18-91,0 15 721,0 3-1081,0-25 181,0 18 540,0-5-631,0-19 541,0 26-630,0-33-270,0 2 0,4-13 0,0-4 0,8-7 0,1-7 0,3-3 0,15-13 0,-8 6 0,30-19 0,-24 20 0,14-12 0,-8 10 0,3-1 0,7-2 0,-8 5 0,-9 7 0,-8 2 0,-1 6 0,-5 1 0,1-1 0,-10-3 0,2 2 0,-2-1 0,3 5 0,0 0 0,-4-5 0,0 1 0,-4-7-9831,-7-10 9028,-10 1 0,-15-14 0,-10 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7:47:24.730"/>
    </inkml:context>
    <inkml:brush xml:id="br0">
      <inkml:brushProperty name="width" value="0.05292" units="cm"/>
      <inkml:brushProperty name="height" value="0.05292" units="cm"/>
      <inkml:brushProperty name="color" value="#FF0000"/>
    </inkml:brush>
    <inkml:brush xml:id="br1">
      <inkml:brushProperty name="width" value="0.09071" units="cm"/>
      <inkml:brushProperty name="height" value="0.09071" units="cm"/>
      <inkml:brushProperty name="color" value="#FF0000"/>
    </inkml:brush>
  </inkml:definitions>
  <inkml:trace contextRef="#ctx0" brushRef="#br0">19702 12515 24575,'-2'41'0,"-1"6"0,-1 1 0,0-7 0,-1-4 0,2-16 0,-1 12 0,3-14 0,0 8 0,1-5 0,3 23 0,1 5 0,-2 1 0,4 4 0,-1 1 0,-1 11 0,0-12 0,-1 5 0,0-27 0,-2 16 0,2-8 0,-2 12 0,1-15 0,-1 10 0,0-20 0,-1 14 0,0-18 0,-2 21 0,0-4 0,0 13 0,0-4 0,2 4 0,-1 16 0,-1-22 0,0 9 0,-3-10 0,2-7 0,0 7 0,3-11 0,-1-5 0,1 23 0,-1-22 0,2 26 0,-1-16 0,0 5 0,1 26 0,0-37 0,1 21 0,0-24 0,-1 9 0,-2-5 0,1 25 0,-1-17 0,1 3 0,0-16 0,1-9 0,-1-8 0,1 27 0,-1-28 0,1 17 0,10-23 0,0-3 0,25 3 0,-5-6 0,37-4 0,-19-4 0,8 0 0,0 0 0,-1 1 0,-10 1 0,0 2 0,11 3 0,-12-1 0,1 1 0,-8 0 0,1 0 0,7 0 0,-2-1 0,5 1 0,-7-1 0,-11 0 0,18 2 0,-14 0 0,33 0 0,-18 1 0,7-2 0,16 6 0,-23-3 0,-11-1 0,0 0 0,15-1 0,11-2 0,8-1 0,-33 0 0,-1 0 0,29 0 0,6-2 0,-30 2 0,0 0 0,-2-1 0,0 0 0,8-1 0,-1-1 0,18-3 0,-24 4 0,1-1 0,-5 2 0,2 1 0,5 0 0,6 0 0,8 1 0,8 0 0,-8 0 0,-12 0 0,0 0 0,20 0 0,9-1 0,-14 0 0,1-2 0,-13 0 0,-2 0 0,13-5 0,10-3 0,-12 1 0,-1 0 0,12-1 0,-21 3 0,-6 1 0,-16 5 0,-9-1 0,-6 0 0,-8 2 0,3-1 0,1 2 0,61-1 0,-26 0 0,28 1 0,-53 0 0,-18-1 0,-4-28 0,0 0 0,-4-28 0,-1 9 0,-3-11 0,-1 1 0,-2-7 0,4 13 0,-1-1 0,3 11 0,0-1 0,-2-11 0,-1 0 0,3 9 0,0 0 0,-3 0 0,0-2 0,1-13 0,-1-1 0,-1 8 0,-1 1 0,4 2 0,0 0 0,-2-3 0,0 2 0,4 14 0,1 0 0,-4-10 0,2 1 0,-2-18 0,2 17 0,0-2 0,4-1 0,1-4 0,-1 5 0,0 0 0,1-10 0,0 0 0,0 9 0,0 6 0,0-3 0,-2-4 0,-3 4 0,1-2 0,1 4 0,3 1 0,2 10 0,-1 3 0,0-15 0,0 16 0,-1-1 0,1 14 0,1 0 0,0 0 0,-6-32 0,5 28 0,-5-16 0,5 26 0,1 7 0,-5-3 0,-38 1 0,-17 2 0,2-2 0,-5 0 0,5 1 0,-4 1 0,2-1 0,-14-1 0,2-1 0,1 2 0,-1 1 0,22 2 0,-1 0 0,2 0 0,-23-2 0,3 1 0,5 3 0,5 1 0,18-1 0,4 0 0,-27 1 0,13-1 0,-9-1 0,2 1 0,-6-1 0,1 1 0,6 0 0,-2 0 0,4 1 0,-1 2 0,4 0 0,4-1 0,2 0 0,-2 1 0,0-1 0,1-1 0,2-1 0,-21-1 0,20 1 0,0 0 0,-15-1 0,19 1 0,2 0 0,-11 0 0,12 4 0,-9 2 0,-13 5 0,13-3 0,1-1 0,12-3 0,3-2 0,2 0 0,-14 0 0,-17 5 0,18-4 0,-10 4 0,38-6 0,-11 0 0,-15-1 0,6 0 0,-7 0 0,13 3 0,9-2 0,-34 12 0,36-9 0,-22 8 0,26-10 0,7-2 0,-3 5 0,9-3 0,-2 1 0,1-1 0,3-3 0,-1 2 0</inkml:trace>
  <inkml:trace contextRef="#ctx0" brushRef="#br0" timeOffset="4742">20582 12630 24575,'-32'-28'0,"-1"1"0,25 23 0,-1-2 0,4 5 0,-7-4 0,-1 1 0,-6-2 0,-15 0 0,21 3 0,-18-1 0,22 4 0,-17 2 0,7 0 0,-7 2 0,13-2 0,0-1 0,4 2 0,-1-1 0,-2 1 0,-4 0 0,-8 1 0,5 1 0,2-2 0,9 0 0,2 0 0,-7 5 0,2-2 0,-5 3 0,2-1 0,3-1 0,-2 5 0,-4 2 0,7-4 0,-10 3 0,12-8 0,-2 3 0,1 1 0,1 6 0,-3 4 0,4 1 0,1-4 0,4-3 0,-2-3 0,2 1 0,0 3 0,1-3 0,0 1 0,0 6 0,0-5 0,1 3 0,-1-6 0,1-3 0,0 0 0,1 2 0,1 5 0,1 0 0,0 8 0,-1-6 0,0-1 0,1-2 0,0-3 0,2 2 0,0-2 0,1 0 0,3 4 0,1 3 0,1-3 0,1 0 0,2-3 0,1-2 0,12 8 0,-10-8 0,15 7 0,-8-7 0,2 1 0,-3 0 0,-5-3 0,2 1 0,8-2 0,-3 1 0,12-3 0,-14 0 0,4-3 0,8 2 0,-9-2 0,11 1 0,-14-2 0,5-1 0,-4 0 0,2-2 0,7-4 0,-13 3 0,18-7 0,-21 5 0,4-5 0,-11 6 0,2-4 0,4-2 0,-6 2 0,4-3 0,-8 4 0,5-7 0,2-11 0,2 4 0,-1-6 0,-5 7 0,-2-8 0,0 6 0,-2-2 0,-2 10 0,0 4 0,0-6 0,0 8 0,-2-1 0,0 5 0,-2-4 0,0-1 0,1 0 0,-2-3 0,0 5 0,-3-13 0,2 12 0,-3-9 0,3 12 0,-1-6 0,0 2 0,0 0 0,1 3 0,0 2 0,2 2 0,-2-3 0,1 2 0,-2-3 0,-1-1 0,1 2 0,1 0 0,1 3 0,1 2 0,-1 0 0,2-1 0,-4-4 0,0-1 0,-11-7 0,5 4 0,-5-2 0,9 8 0,3 2 0,1 1 0,-1-2 0,-33-10 0,-17-6 0,1 2 0,2 1 0,38 13 0,3 2 0,4 0 0,3 1 0,0 0 0,1 0 0,-1 0 0</inkml:trace>
  <inkml:trace contextRef="#ctx0" brushRef="#br0" timeOffset="14572">20911 10923 24575,'-57'-7'0,"-3"2"0,3 3 0,13 2 0,-30-1 0,37 1 0,-20-1 0,31 1 0,7-1 0,-5 0 0,-25 1 0,11-1 0,-9 1 0,26 0 0,8 0 0,2 0 0,0 0 0,2 0 0,2 1 0,-32 0 0,4 1 0,-14 0 0,19-1 0,21 0 0,7 0 0,0 1 0,3-1 0,1 3 0,2 5 0,0 3 0,0 23 0,-2-10 0,1 12 0,-2-5 0,0-10 0,0 12 0,0-16 0,-1 4 0,2-2 0,-1-2 0,0 5 0,0-2 0,-1 10 0,0-8 0,0 20 0,0-20 0,0 10 0,-1-4 0,0 10 0,0-3 0,-1 3 0,1-16 0,-1-5 0,0-5 0,1-5 0,-1 14 0,1-10 0,-3 23 0,3-19 0,-4 18 0,3-18 0,-3 7 0,1-8 0,-2 13 0,1-4 0,-2 11 0,1-7 0,2-6 0,-1 0 0,-1 0 0,1-4 0,-1-1 0,3-6 0,3-8 0,7-3 0,1-1 0,10-3 0,1 3 0,21-2 0,-16 3 0,22-1 0,-11 1 0,-4-1 0,12 0 0,-23 1 0,22 1 0,-22 0 0,9 0 0,-14-1 0,2 1 0,7-1 0,3 0 0,8-2 0,-8 1 0,0-2 0,-5 1 0,-2 0 0,5 0 0,1 0 0,-4 0 0,1 1 0,-11 1 0,2-2 0,1 2 0,0-2 0,7 2 0,4 0 0,12 2 0,-10-1 0,5 2 0,-13-4 0,10 2 0,-2-3 0,3 0 0,-12 0 0,-7 1 0,-7 1 0,-4 0 0,2-2 0,-3-21 0,2 5 0,-1-19 0,-1 13 0,1-9 0,-4 0 0,1 3 0,-3-11 0,2 23 0,-2-18 0,4 21 0,-1-5 0,0 10 0,1-3 0,0-9 0,0-1 0,-5-22 0,-1 10 0,-1-12 0,-4 5 0,5-10 0,-1 10 0,4-2 0,0 14 0,2 1 0,-1 8 0,2-5 0,0 14 0,0-5 0,1 8 0,0 0 0,0 0 0,0-7 0,0 0 0,1-4 0,-1 13 0,0 1 0,0 5 0,-1 1 0</inkml:trace>
  <inkml:trace contextRef="#ctx0" brushRef="#br0" timeOffset="22369">16000 9162 24575,'0'7'0,"0"-1"0,-1-3 0,-1 2 0,-1 13 0,-6 13 0,2 12 0,0-8 0,4 4 0,2-23 0,1 9 0,0-11 0,-1 17 0,1 3 0,1 14 0,3-1 0,2-9 0,3 1 0,5 8 0,0-6 0,5 25 0,-4-21 0,-3-9 0,0 0 0,8 11 0,5 10 0,6-9 0,4 4 0,-8-16 0,2 0 0,-2-3 0,1 0 0,3 3 0,1 0 0,-1 0 0,1-2 0,-4-5 0,2-1 0,7 6 0,1-1 0,-6-10 0,2-1 0,8 2 0,0-1 0,-7-4 0,0 0 0,12 5 0,-2-1 0,11 10 0,-11-9 0,1 1 0,14 10 0,-12-6 0,0 0 0,9 4 0,4 4 0,-18-23 0,1-2 0,-6-2 0,7 1 0,-19-3 0,9 4 0,-1 1 0,-2-1 0,4 1 0,5 3 0,4 0 0,0 1 0,2 1 0,-3-2 0,-4-2 0,-15-3 0,11 8 0,-8-2 0,14 9 0,-15-8 0,30 19 0,-23-14 0,15 11 0,-19-10 0,-5-4 0,18 19 0,-11-13 0,12 16 0,-14-15 0,-4 3 0,7 8 0,-5-3 0,17 20 0,-18-18 0,3 5 0,-14-13 0,5 13 0,-2-1 0,5 15 0,0-5 0,1 10 0,-6-19 0,3 10 0,-8-15 0,2 3 0,3 6 0,3 0 0,10 15 0,-5-15 0,1 0 0,-5-10 0,-3-8 0,17 15 0,-8-17 0,4-1 0,-12-13 0,-7-8 0,5 4 0,1-4 0,2 2 0,17-2 0,-15-5 0,24-3 0,-23-1 0,21-4 0,-19 3 0,24-6 0,-21 4 0,7 0 0,-12 5 0,15 2 0,-4 0 0,17 1 0,-5-5 0,-14 2 0,2-5 0,-11 1 0,16-6 0,-4 0 0,7-3 0,-18 5 0,-3 4 0,-2-1 0,6 1 0,-4 1 0,1 1 0,0 3 0,24 4 0,-18 1 0,22 2 0,-14 3 0,-2-4 0,14 6 0,-7 0 0,2 1 0,19 8 0,-18-7 0,-3 0 0,4 2 0,-13-4 0,-8-3 0,9 4 0,2 8 0,-6 3 0,1 1 0,15 8 0,7 13 0,-24-24 0,-7-1 0,13 7 0,-15-5 0,8 4 0,-15-8 0,0-1 0,-4-1 0,12 14 0,-6-2 0,11 16 0,-13-11 0,1 3 0,-1 6 0,-4-9 0,8 15 0,-12-25 0,4 0 0,-6-8 0,7 14 0,-5-12 0,2 8 0,-9-23 0,0-1 0,-1-1 0</inkml:trace>
  <inkml:trace contextRef="#ctx0" brushRef="#br0" timeOffset="24171">15694 9661 24575,'31'-61'0,"-7"10"0,3-14 0,-14 26 0,-1 1 0,7-15 0,-3-13 0,-13 53 0,-1 1 0,22 38 0,7 3 0,3 4 0,-7-5 0,1-1 0,13 9 0,-3-4 0,-2-4 0,-9-10 0,-3 4 0,-7-6 0,16 19 0,-9-13 0,4 5 0,-19-20 0,-9-6 0,0 0 0,-2 1 0,2 0 0</inkml:trace>
  <inkml:trace contextRef="#ctx0" brushRef="#br0" timeOffset="34221">22576 13299 24575,'2'-27'0,"-2"7"0,-5-25 0,-4-1 0,4 5 0,1-2 0,-4-21 0,4 21 0,4-2 0,6 5 0,3 2 0,10-22 0,-2 17 0,1 3 0,10 3 0,-1 8 0,-8 14 0,19-3 0,-2 1 0,19-4 0,-19 10 0,1 1 0,23-4 0,-15 3 0,8 0 0,1 0 0,3 0 0,1 1 0,-2 1 0,-6 0 0,-1 1 0,0 0 0,3-1 0,-1 1 0,-3 3 0,1 3 0,-3 2 0,-4-1 0,1 0 0,20 0 0,0-1 0,-20 1 0,2-2 0,17-1 0,9-1 0,-7-2 0,-12 1 0,1-3 0,-1 1 0,8-2 0,0-2 0,-9 0 0,-2-4 0,-4-1 0,8-6 0,-2 1 0,15-11 0,-29 6 0,-3-4 0,-9 3 0,-1-3 0,12-16 0,-3-2 0,-15 14 0,-3-3 0,9-25 0,-4 1 0,-6 5 0,-3 6 0,-2 0 0,-8 2 0,-1-21 0,0-5 0,1 31 0,0 0-222,-1-9 1,0-5 0,0 5 221,1 5 0,-1 4 0,0 0 0,-3-4 0,-1-6 0,-2-4 0,-1 3 0,0-1 0,-1 0 0,0-1 0,-1-4 0,-2 1 0,0 6 0,-1 0 0,0 2 0,1 3 0,0 1 0,-1-2-488,-5-11 1,-1-3-1,0 4 488,-2-7 0,-4-1 0,-4 4 0,-5-5 0,0 2 0,3 6 0,0 3 0,-2-2 0,-3-3 0,-1-1 0,-3-1 0,3 7 0,-2-2 0,-2 1 0,0 0 0,-2 0 0,0 1 0,-1 0 0,2 2 0,4 5 0,0 1 0,2 2 0,-2-1-82,1 2 0,-2-2 0,3 4 0,4 6 82,1 4 0,3 5 0,1 2 0,-1-1 0,-13-15 0,-6-6 0,3 7 0,-5-3 0,0-4 0,6 2 0,-2-3 0,0-2 0,2 2 0,3 7 0,1 0 0,0 1 0,2-2 0,0-5 0,-1-3 0,3 3 0,6 5 0,0-1 0,5 3 0,-2 0 0,-1 1 718,-7 2 0,0 4-718,-2-1 0,3 6 0,-5-2 0,-4-1 0,-4 1 0,-6 1 0,-2-1 0,-6-7 0,-4 0 339,15 15 1,-2 1 0,1 3-340,-16-4 0,1 3 0,3 3 0,0 1 0,4 1 0,1 2 0,-3 5 0,1 1 0,13 1 0,-2 0 0,-3 0 0,-4-1 0,0 1 0,4 3 0,-1 1 0,2-1 0,-17-3 0,-1 1-305,15 4 0,-3 0 1,5 0 304,0 0 0,2 0 0,-13 1 0,1 0 0,13 1 0,0 0 0,-11 1 0,-4 0 0,8 0 0,-5-1 0,4 1 0,-11-2 0,-1 1-430,6-1 0,-4 1 1,4-1 429,3-1 0,0-1-14,3 2 0,-4 0 0,1 0 14,1-1 0,0 1 0,1 0 0,3 0 0,1 1 0,1-1 0,-19 1 0,0-2 0,20 0 0,0 0 0,-5-2 0,-1 1 0,-6-2 0,0 0 0,4 1 0,-7-2 0,4 0 0,-2 0-68,-9-2 0,-1 0 0,8-1 68,17 0 0,1-3 424,-5-1 0,-5-3 0,-3-1-424,7-1 0,-3-2 0,0 0 0,1 1 0,-12-1 0,2 2 0,1-2-161,3-1 1,2-2 0,8 5 160,-20 2 0,25 5 0,-14-4 1102,23 5-1102,-20-6 0,25 5 0,-15-6 556,12 3-556,-9-2 0,-8-1 0,24 9 0,1 0 0,24 8 0,2 1 0,-31-22 0,14 9 0,-22-15 0,19 10 0,8 8 0,-5-6 0,11 8 0,-5-3 0,-13-12 0,15 14 0,-22-18 0,28 24 0,-6-4 0,9 7 0,1 0 0</inkml:trace>
  <inkml:trace contextRef="#ctx0" brushRef="#br0" timeOffset="38980">16435 5921 24575,'34'1'0,"0"-1"0,17 4 0,-14-3 0,31 3 0,-32-2 0,18-1 0,-2 1 0,0 2 0,-5 0 0,24 5 0,-10-4 0,-23-2 0,3 1 0,7-1 0,-1-1 0,4 0 0,21 3 0,-19-2 0,7 1 0,4 1 0,-21-3 0,1 0 0,31 4 0,-4-1 0,-9-2 0,2 1 0,-14-1 0,-11-2 0,2 0 0,25 0 0,-22 0 0,-1-1 0,8 1 0,23 0 0,-1 1 0,-35-1 0,-1 0 0,2 0 0,-1 0 0,20-2 0,9 0 0,-5-1 0,1-1 0,-25 2 0,0 0 0,20 0 0,-3-1 0,-8 1 0,-1 0 0,6 1 0,7-2 0,2 0 0,4 1 0,1 1 0,-7-1 0,-5 0 0,14 2 0,-8-3 0,-16 1 0,5 1 0,16-2 0,3 2 0,-7-1 0,0 2 0,-1-1 0,-2 0 0,-12 0 0,-4 1 0,7-1 0,9 0 0,-22 0 0,-6 1 0,23 1 0,-9-1 0,23 3 0,-18-3 0,10 3 0,-16-2 0,21 1 0,-1-2 0,-24 0 0,4 0 0,23-1 0,2 0 0,-17 1 0,1-1 0,13 0 0,-1 0 0,-22 1 0,-2-1 0,0 0 0,2 1 0,6 1 0,5 1 0,19-1 0,1 0 0,-15 0 0,0 0 0,7 0 0,1-1 0,3-1 0,-4 1 0,-18-1 0,2 1 0,8 0 0,6 0 0,-6 0 0,-9-1 0,-1 1 0,5 0 0,4 1 0,-5-1 0,-8-1 0,-1 0 0,21 2 0,-2-1 0,-2 0 0,-19-1 0,-1 1 0,13 1 0,-13 0 0,4-1 0,28 0 0,5-1 0,-9 1 0,2-1 0,-12 1 0,2-2 0,-5 1 0,-7 0 0,-4 0 0,31-1 0,-21 0 0,1-1 0,-15-1 0,0 1 0,17-1 0,0 0 0,-8-2 0,-2 0 0,21 0 0,-21 1 0,1 1 0,27-4 0,-16 3 0,5-3 0,8-3 0,-24 4 0,8-2 0,-36 7 0,-8 1 0,2 0 0,-7 0 0,4 0 0,-6 0 0,1 0 0,0 1 0,1-1 0,-1 1 0,-4-1 0,1 1 0,2 0 0,0-1 0,3 3 0,-4-1 0,2 1 0,-4 0 0,1 4 0,-2-3 0,3 12 0,-1-2 0,1 0 0,-2-4 0,-1-7 0,-5 12 0,0-10 0,-11 14 0,-9-11 0,-19-1 0,25-2 0,-6-6 0,33-3 0,-4 1 0,8-1 0,4 2 0,7-3 0,-4 0 0,5-3 0,10 1 0,2 0 0,16-1 0,-7 4 0,-9-1 0,-13 3 0,-12-1 0,-4 3 0,18 1 0,15 1 0,8-2 0,8-1 0,7-6 0,-11 4 0,-10 1 0,1 0 0,19 2 0,-8 0 0,1 0 0,-16 0 0,1-1 0,25-1 0,0 0 0,-15-1 0,-3 0 0,0 1 0,0 1 0,0 1 0,-2 1 0,19 4 0,-3-2 0,4-2 0,-5 0 0,2-1 0,8 0 0,1-1-422,-2-2 0,-3 0 422,-15 1 0,2 0 0,3 0 0,5 0 0,-5 0 0,-4 1 0,0-1 0,-1 0 0,2 0 0,-5 0 0,-8 2 0,-4-1 0,29-2 0,-28 3 0,1 0 0,0-2 0,2 0 0,21-1 0,2-2 0,-17 1 0,2-1 0,3 2 0,3-1 0,-6 1 0,22 0 0,-14 2 0,0 1 0,7 1 0,-11-2 0,4-2 0,0-1 0,0-1 0,-5 2 0,0-1 0,1 0 0,-2 1 0,-13 4 0,2 1 0,17-1 0,10 1 0,-7 0 0,-7 0 0,1-1 0,15 0 0,9 1 0,-13-1 0,3 0 0,1-1 0,0 1 0,-2-2 0,-23 1 0,-2-1 0,11-3 844,-27 2-844,7 0 0,-6 6 0,3-1 0,7 0 0,3 0 0,17 0 0,-3-1 0,2 0 0,17 2 0,-23-1 0,3 2 0,5 0 0,0 1 0,-8-2 0,-2 0 0,-2 0 0,-5-1 0,-3-1 0,-33-2 0,-4 0 0,-1 0 0</inkml:trace>
  <inkml:trace contextRef="#ctx0" brushRef="#br1" timeOffset="96429">18533 7163 2625,'0'-20'1170,"0"4"440,0 5-1520,0 3 848,0 7 4549,0-1-4913,-7 2 56,-2 5 615,0 1-1155,2 1 90,7-2 449,0 0 451,0-4-541,-7 10 721,-10 5-721,6-1 541,-10 12-810,12-15-1,0 8 181,-6 15-180,14 11-270,-7-2 90,8 4 450,-14-32-540,10 6 90,-10 5-180,14-6 359,0 18 1,0-15 0,0 2 0,0-6 0,0-3-180,0 0 180,11 21 179,-1-5-179,6 15-90,-8-13-90,-4-16 450,-4 7-270,0-23-90,0 10 269,0 2-269,0-3 90,0 15-90,0 4 135,0 18 0,0 5-226,0 9-44,0-11 0,0-4 135,0-17 90,0-14 450,0 11-540,0-8-180,0 7 0,0-9 0,0-4 0,0 3 0,0 21 0,0-10 0,0 17 0,0-22 0,0 12 0,0-13 0,0 10 0,-8-1 0,7-8 0,-7 5 0,8-11 0,0 10 0,0 17 0,0-10 0,0 8 0,-7-30 0,-2 13 0,0-8 0,2 44 0,7-32 0,0 37 0,0-42 0,0 11 0,0-19 0,0 3 0,0 1 0,0-4 0,0 32 0,0-22 0,-7 18 0,5-27 0,-13 5 0,14-3 0,-7 2 0,8-5 0,-7 6 0,-2 5 0,-7 19 0,7-14 0,-6 1-3392,14-19 3392,-14 3 0,13 11 0,-5 5 0,0 0 0,5-5 0,-5-13 0,7-1 0,0 3 0,0 3 3392,-7 4-3392,5-3 0,-13-5 0,14 9 0,-14-5 0,6 5 0,0-8 0,2-5-3392,7-1 3392,0 1 0,0-1 0,0 1 0,4-6 0,7 0 0,-1-6 0,13-6 0,-10 3 3392,7-8-3392,-4 4 0,1-1 0,2-1 0,-5 3 0,-2-2 0,-1 2 0,1-8 0,5 9 0,0-8 0,2 2-3392,-10 1 3392,10-4 0,1 3 0,6 7 0,13-1 0,-12 5 0,-3-3 0,-10-2 3392,-8 1-3392,5-1 0,-13 5 0,-4 0 0,-14 0 0,-11 10 0,7-2 0,-6 3 0,10-6 0,-8 1 0,5-5 0,-11 9 0,9-3 0,-4 4 0,1 1 0,7-1 0,8 19 0,6-14 0,7 14 0,0-19 0,0 1 0,0 4 0,0 0 0,-14 24 0,10-17 0,-25 28 0,26-33 0,-12 11 0,15-14 0,0 15 0,0 6 0,0 4 0,0 12 0,0 0 0,0-10 0,4 1 0,-3-25 0,2-3 0,5 22 0,-3-12 0,7 17 0,-4-27 0,0 1 0,-3-10 0,2 1 0,8-2 0,0-10 0,26-15 0,-17 3 0,15-11 0,14-2 0,-17 12 0,18-9 0,-15 5 0,6 0 0,-11 4 0,4-3 0,14-6 0,1 0 0,-12 4 0,-1 1 0,4-4 0,-3 2 0,6-2 0,5 9 0,-12 8 0,17 3 0,-19 6 0,-3 0 0,2-5 0,-22 1 0,7-4 0,24 5 0,3-10 0,13 8 0,-11-9 0,-15 10 0,4 0 0,4 0 0,2-1 0,7-2 0,0 0 0,-10 2 0,-2 0 0,13-6 0,1 3 0,8-1 0,-7 0 0,2 1 0,9 0 0,-8 1 0,-2-1 0,-3 2 0,-16 0 0,3 0 0,19 1 0,-1 1-1696,-16 1 0,0 0 1696,14 1 0,-4 2 0,2 0 0,-19 0 0,-3 0 0,7 0 0,1 0 0,15 0 0,-20 0 3392,2 0-3392,-18 0 0,26 0 0,-8 0 0,20 0 0,5 0-1696,-24 0 0,0 0 1696,32 0 0,-2 0 0,-33 0 0,2 0 0,0 0 0,5 0 0,26 0 0,-46 0 0,-10-6 3392,2-5-3392,-6-2 0,14-22 0,-12 14 0,8-12 0,-15 2 0,0 9 0,-4-9 0,0 8 0,0-21 0,0 18 0,0-14 0,0 23 0,0-1 0,-7-28 0,5 22 0,-5-32 0,7 28 0,-8-1 0,-1-7 0,-7 6 0,0-8 0,7 6 0,-6-30 0,14 33 0,-7-39 0,8 41 0,0-4 0,0 9 0,0 10 0,0-8 0,0-3 0,0-14 0,-7 0 0,5 0 0,-12 11 0,12 4 0,-5 4 0,7-2 0,0 0 0,0-1 0,0 3 0,0 4 0,-15-10 0,12 12 0,-19-49 0,13 38 0,-7-35 0,7 5 0,2 4 0,7-8 0,0 21 0,0-7 0,0-2 0,0 4 0,0-18 0,0 1 0,0 23 0,0-20 0,0 4 0,0-1 0,0-9 0,-3-12 0,-2 3 0,-4 25 0,0-11 0,2 36 0,7 0 0,0 4 0,0 0 0,0 2 0,0 6 0,0-8 0,0 10 0,-7-13 0,5 8 0,-5-26 0,7 18 0,0-24 0,0 16 0,0-3 0,0 5 0,0 10 0,0-14 0,0 16 0,-7-9 0,-17 20 0,-28-1 0,9 3 0,-6-3 0,15 3 0,10 0 0,-22 0 0,19 0 0,-8 0 0,7 0 0,-1 0 0,-40 13 0,19 0 0,-2 0 0,-3-1 0,0 0 0,2 4 0,3-2-1139,-13-8 1139,26-1 0,-31 0 0,23 2 0,-24-1 0,3 5 0,30-10 0,-4-1 0,-23 3 0,-1-1 0,20-2 0,1 0 0,-15 0 0,3 0 0,-5 0 0,6 0 1139,-17 0-1139,21-8 0,5 4 0,0-1 0,-9-8 0,-11 2 0,3 5 0,0-1 0,-7-3 0,12 3 0,-8-1 0,7 1 0,18 0 0,2 1 0,-14-1 0,1 0 0,-17-4 0,29 7 0,5-1 0,25 0 0,-16-4 0,13-1 0,-26-3 0,15 6 0,-8-1 0,-1 2 0,-5-13 0,7 10 0,-5-15 0,25 17 0,-8-1 0,9 3 0,-11 4 0,-4-1 0,2 2 0,-1 0 0,0 0 0,-3 0 0,-17 0 0,8 0 0,-1 0-540,19 13-7735,10 0 8275,7 13 0,0-3 0,0 0 0</inkml:trace>
  <inkml:trace contextRef="#ctx0" brushRef="#br1" timeOffset="97783">21660 7672 19856,'28'-35'8725,"19"-15"-11556,-8 12 1,2 0 2830,-8 7 0,3-1 469,4-8 1,5-4 0,5 4-470,12 4 0,6 4 0,1 2 215,-19 7 0,-1 1 0,3 1 0,6 2-215,4 4 0,8 2 0,5 1 0,-1 1 0,-3 3 0,-9 1-228,10 2 0,-8 3 1,6 1 227,-5 0 0,6 2 0,2 0 0,-3 0 0,-8 2 0,-1 1 0,-7 2 0,0-1 0,1-1 0,0-1 0,-1 1 0,21 3 0,-2-1-1021,-3-5 0,-3-2 1021,-17-2 0,0 0 0,15 0 0,2-3 0,-3-6 0,1-3 0,-9 0 0,3-1 0,-1 0 43,-9 3 0,0-1 0,0 0-43,4-2 0,0 0 0,-2 1 0,6-3 0,-4 2 0,-13 6 0,1 0 0,21-4 0,-1 1 0,2 6 823,-24 3 1,-1 0-824,8 4 0,-6 0 0,7 6 454,6 0-454,2 6 0,5-6 0,-22-1 3148,-3-5-3148,-18 0-6701,-19 0 6701,-60 29 0,14-7 0,6 2 0,0 0 0</inkml:trace>
  <inkml:trace contextRef="#ctx0" brushRef="#br1" timeOffset="98548">25136 7516 11490,'35'-21'9830,"14"-12"-2569,-5-2-7261,7-4 0,-19 14-4252,1 1 4252,17-20-467,-21 19 0,1-1 467,-1 0 0,1-2 0,9-8 0,-1 0 0,-10 8 0,0-1 0,10-8 0,0-1 0,-8 9 0,-1 1 0,19-17 2504,-16 19-2504,-5 12 0,-9 8 0,2 1-710,-12-3 710,-4 1 0,-4-10 0,-11 2 0,-32-20 0,8 11 0,-2 0 0,-5-1 0,-2 3 0,-1 3 0,-4-2 0,-1 2 0,1 0 0,0 1-150,-4 3 0,3 2 150,-6-3 1601,-9-1 0,-2-1-1601,28 7 0,1-1 0,-13-5 0,3 0 0,8-1-1259,26 15 1259,32 38 0,-6 0 0,15 24 0</inkml:trace>
  <inkml:trace contextRef="#ctx0" brushRef="#br1" timeOffset="99224">26273 6427 18776,'16'-14'9805,"1"0"-9805,10-3 0,35-24 0,1 9 0,-22 10 0,2 7 0,9 27 0,-4 10 0,-7 2 0,-5 6 0,-11 5 0,-47 28 0,-5-5 0,4-16 0,-2-1 0,0-10 0,1-1 0,-10 14 0,10-8 0,-1 8 0,20-3 0,-13 6 0,18-14 0,0-5-3868,0 4-1439,0-6 180,0-4 5127,0-4 0,0-7 0,0 11 0</inkml:trace>
  <inkml:trace contextRef="#ctx0" brushRef="#br1" timeOffset="99921">26484 7782 7353,'-7'17'5127,"5"-2"-360,-5-1-1888,7-7 3147,-7-2-3597,5-5-2429,-5 0 0,7-13 0,11-8 0,9-22 0,-1 18 0,4 0 0,-19 30 0,-7-6 0,-6-5 0,-8-46 0,45 7 0,-23 1 0,32 30 0,-48 52 0,-11-7 0,-22 8 0,9-21 0,-4-11 0,18-12 0,2-14 0,10-16 0,1 3-2609,16 4-3777,1 20 6386,18 8 0,-5 0 0,10 0 0</inkml:trace>
  <inkml:trace contextRef="#ctx0" brushRef="#br1" timeOffset="100977">27313 6260 6723,'-35'32'4857,"15"-13"-4407,-8 11 4138,21-24-1,7-1 630,7-20-3058,10-5-2159,8-14 0,7 2 0,1 5 0,-8 12 0,20 13 0,-19 8 0,16 6 0,-21 12 0,-9 9 0,-4 6 0,-22 6 0,-11 10 0,2-7 0,-10 16 0,9-18 0,-5 5 0,2-7 0,-24 9-3392,11-2 3392,0 0-395,13-9 395,18-14 0,-9 6 0,15 20-2138,-8-11 2138,11 6 2138,0-23-2138,0-3 395,0 0-395,0 5 0,0-8-3059,7 7-6772,-1-14 9606,2-2 0,-5-1 1,-3-3-1</inkml:trace>
  <inkml:trace contextRef="#ctx0" brushRef="#br1" timeOffset="101674">27378 7753 6993,'-17'7'3418,"1"-2"-2608,7 0 179,-9-4-3262,8 4 3623,-3-5 1218,-1 0 2559,12 0-1799,-5 0-449,7 0-2879,0-13 0,0 15 3392,0 7-3392,-11 17 0,-2-1 0,-15-10 0,6-23 0,13-25 0,11 18 0,14-16 0,-7 44 0,-2-2 0,-14 9 0,-2-11 0,-18-4 0,15-10 0,-13-4 0,23-3 0,-5-10 0,14 8 0,6 0 0,4 9 0,6 10 0,-9 2-3328,-2 9-1979,-9-8 4459,-17-5 0,10-13 0,-10-7 0</inkml:trace>
  <inkml:trace contextRef="#ctx0" brushRef="#br1" timeOffset="104333">26297 8228 7982,'5'0'3329,"-1"0"-2160,-4 0 2519,0 8 515,14 27-1144,-7-1-2160,16 27-39,-7-11-860,0-6 0,3 10 0,-1 6-518,-1 5 1,-2 8 0,0 1 0,0-4-2760,0 2 0,0-4 0,-3 2 1638,2 13 1,-2 1-1,-15-28 1,-23-40 0,-2-34-1</inkml:trace>
  <inkml:trace contextRef="#ctx0" brushRef="#br1" timeOffset="104849">26029 8593 6260,'-23'-48'9830,"30"12"-6554,22-9 1,16-11 0,5 8-3098,-1 17 0,4 6 0,5 1-16,0-4 1,5-3-1,0 5 1,-4 13-164,0 13 0,-2 12 0,-8 7 173,7 15 0,-20 14-173,-36 12 0,-21 11 0,-1-8 394,6-12 1,-6-3-395,-14 7 0,-10 1 0,1-11-450,0-21 1,3-6-3779,-15 20-5603,-1-20 9246,58-24 1,0 0 0,0-6 0</inkml:trace>
  <inkml:trace contextRef="#ctx0" brushRef="#br1" timeOffset="105515">27329 8801 6813,'9'0'7556,"-2"0"-5397,-25 0 6116,-33 5-5577,3 4-2158,4-2 0,0 4-540,-15 17 0,4-6 0,9 9 0,25 7 0,8 28 0,6-10 0,7 15 0,7-7 0,2-27 0,39-24 0,11-17 0,-23-21 0,-1-10 0,27-8 0,-6-4 0,-30 5 0,-9 0 0,-7-13 0,-10 26 0,0 6 0,-10 5 0,-4 4 0,-32 8 0,16 0 0,-19 14-4228,27 10 1,6-7-5604,9 10 9500,7-20 0,7 4 1,2-5-1</inkml:trace>
  <inkml:trace contextRef="#ctx0" brushRef="#br1" timeOffset="106018">27662 9108 6993,'41'14'4915,"0"1"0,14 8 4915,-6-31-7902,-24-22-1928,0-8 0,-1-27-614,-8-4 614,-7 29 0,-2-5-1063,-2-20 0,-2-10 0,-2 4 1063,-1 2 0,-3-1 0,0 16 0,0-7 0,-2 2 0,-2 6 0,-7-4 0,-4 4 0,-5-11 0,-2 4 0,2 14 0,-1 4 0,5 0 0,-3 15 0,-14 44 0,1 18 0,-2 18 0,2 4 0,1 10 0,14-14 0,3 3 0,2-1 0,1 16 0,3 1 0,1-14 0,-1 2 0,7-2 0,7-5 0,5-1 0,3-4 0,8 5 0,4-4-9,1 2 1,3-5 8,1-9 0,8-8 0,28-9 0,8-11 0,-9-1 0,2-3-360,-12-2 0,3-2 0,-2-3-2917,-1-6 0,-1-4 0,-7-1 2077,18-14 0,-25 6 0,-8-3 0,-19-8 0</inkml:trace>
  <inkml:trace contextRef="#ctx0" brushRef="#br1" timeOffset="106411">28531 8598 8252,'4'8'9830,"4"2"-3559,-8 17-3483,4-4-1348,-4 10-1440,0 7 0,0 10-595,0 19 595,11 2 0,6-19 0,8-4 0,2-19 0,3-5 0,3 8 0,1-8-2069,25-25-2249,-19-16-4227,12-32 5217,-16 3 413,-15 12 1,-3-2 2914,-6-20 0,-5-1 0,-7-1 0</inkml:trace>
  <inkml:trace contextRef="#ctx0" brushRef="#br1" timeOffset="106549">28839 8483 7892,'-67'-25'0,"13"3"0</inkml:trace>
  <inkml:trace contextRef="#ctx0" brushRef="#br1" timeOffset="107093">28978 8541 7892,'36'57'1966,"0"0"0,0 0 0,-3-4 0,-1-1 0,-11-16 5834,-13-21-7080,4-1-90,5-7 539,0-2-629,-2-5-540,-2-8 0,3-4 0,8-21 0,1-4 0,-1-1 0,9-7 0,1 5 0,-6 21 0,15 4 0,-21 53 0,-3 7 0,-8 8 0,-2-14 0,7-27 0,0-12 0,8-30 0,-2-2 0,0-3 0,10-19 0,-11 20 0,1 3 0,2 8 0,11 6 0,7 31 0,7 30 0,-4 16-720,-12 3-9111,-10-39 8173,-10-20 1,2-16 0,-2-3-1</inkml:trace>
  <inkml:trace contextRef="#ctx0" brushRef="#br1" timeOffset="107369">30472 8778 9691,'0'19'1799,"-11"-14"-1799,-2-7 0,-15-9 0,-1 11 0</inkml:trace>
  <inkml:trace contextRef="#ctx0" brushRef="#br1" timeOffset="108745">27231 9704 6183,'9'-2'4228,"-5"-2"5576,0 1-2068,-4 1-7106,-8-4-630,-1 5 0,0-7 0,2 5 0,7 5 0,0 12 0,0 21 0,2 8 0,1 12 0,-1-2 0,1 1 0,0 3 0,1 0 0,1 7 0,1 3 0,1-2-848,1-3 0,1 0 0,1-1 0,-1-2 848,3 8 0,0-2 0,1 1 0,1 7 0,2 2 0,0-11-1135,0-18 1,1-5 1134,5 3 0,3-3-87,1-12 0,2-3 87,27 17 0,4-30 0,-15-21 0,8-8 0,-2 1 0,5 1 0,0 0-3277,0-4 0,4-3 0,-7 2 2760,-10 3 1,-8 0 0,1-18 0,-20 2 0</inkml:trace>
  <inkml:trace contextRef="#ctx0" brushRef="#br1" timeOffset="109203">28701 10179 9602,'-65'15'1404,"0"0"0,-1 0 0,1 0 1,5 1-1,0 1 0,4 0 1,9 2 3169,1 9 1,9 2-4575,3 0 0,6 2 0,-5 30 0,16 1 0,24 9 0,12-21 0,21-12 0,1-33 0,5-18 0,-5-31 0,-3-21 0,2 7 0,9 17 0,-2-3 0,-10-23 0,-6-12 0,-10 15 0,-13 16 0,-1 18 0,-3 31 0,9 35 0,1 15 0,2 8 0,-5-7 0,5 1-1125,4-11 1,4-14-8707,14-26 9590,-2-11 1,-1-10 0,-7-17-1,-5-9 1,2-6 0,1-1 0</inkml:trace>
  <inkml:trace contextRef="#ctx0" brushRef="#br1" timeOffset="109783">29140 10028 8342,'-55'36'4915,"15"-2"0,4 7-2541,17 6 0,3 2-2374,-7-3 0,4 0 0,11 3 0,8-6 1409,12-7-1409,45-28-705,-15-49 1,1-14 704,-6 21 0,-1-4 0,-8-14 0,-2-10 0,-6 5-20,-8 4 1,-3 4 19,-3 6 0,1 3 2249,8-22-2249,-15 84-2249,8 12 2249,-4 4 0,0 4 752,2 3 1,0 2-753,2 7 0,1 3 0,0 4 0,1 6 0,-1-5 0,0 5 0,1-1 0,2-2 0,1-1 0,-1 0 0,-1 0 0,-1 0 0,0-3 0,6 14 0,-1-6 0,-8-15 0,-2-5 0,4 16 26,-3-20 0,-9-4-26,-44 1 0,21-9 0,-42-16 0,27-22 0,-17-11 0,-5-8 0,21 4 0,2-4-1934,-22-17 0,7-4-1079,30 14 0,11-2 1689,10-4 1,8 0 1323,13-34 0,-3 32 0,1-2 0,1-3 0,0 0 0</inkml:trace>
  <inkml:trace contextRef="#ctx0" brushRef="#br1" timeOffset="110127">29627 9803 8702,'50'53'1638,"0"1"0,-1 0 1,1-1-1,11 14 0,-1-4 1,-22-40 3276,-34-55 0,-8-20-4806,4-22 1,0 0-110,0 29 0,0 0 0,-5-28 0,10 6-270,34 23-9561,7 44 8864,-7 8 1,0 5 0,19 29 0,-11-19 0</inkml:trace>
  <inkml:trace contextRef="#ctx0" brushRef="#br1" timeOffset="111032">30529 9629 8252,'-50'25'3276,"0"1"1,-3 5 0,8 3 6553,9 24-9161,4 1-669,22-3 0,10-18 0,44-8 0,13-15 0,-7-35 0,11 18 0,-4-8 0,-33-22 0,-9-10 0,5-23 0,-5-5 0,-6 16 0,-1 0 0,5-20 0,-5 23 0,-8 49 0,0 27 0,0 12 0,0 2 0,0 1 0,18 29 0,-6-23 0,15 19 0,4-31 0,-11-19 0,25-34 0,-22-15 0,2-16 0,-7 7 0,-9 17 0,0 1 0,-2 11 0,-3 23 0,11 8 0,-4 2 0,8-3 0,-8-34 0,2-5 0,3-20 0,4-26 0,1 20 0,1 1 0,4-22 0,1 30 0,2 14 0,-9 31 0,10 19 0,-11 28 0,-4 9 0,-1-20 0,0 1-3733,8 36 0,7-23 3733,31-84 0,-14 10 0,-18-36 0,1 0 0</inkml:trace>
  <inkml:trace contextRef="#ctx0" brushRef="#br1" timeOffset="112278">31763 9177 816,'-40'63'4915,"1"0"0,61-2-1639,-44-12 1,-14 6 0,23-18-2162,47-29 1,9-16 319,3-35-1435,-6 1 0,0-6 442,-6-2 1,-1-3-443,7-7 0,-2 1 1279,-11 9 0,-2 6-1279,8 0 0,-35 83 0,-7 26 0,9 2 0,4 10-480,0-23 1,1 8 0,2 2 0,0 0 0,1-7 479,2 7 0,2-4 0,2 0 0,5 10 0,3 1 0,3-3 0,3-8 0,2-2 0,-8-3 0,-13 10 0,-4-1 0,12-12 0,1 1 0,-14-4 0,-35 11 0,-21-13 0,-14-22 0,-6-9-1135,10 5 1,0-4 1134,-16-10 0,6-11 0,2-22-37,13-9 37,17-11 0,26 6 0,7-6 0,7-8 0,7-5 750,1 12 0,2-3 0,6-4-3208,8-12 0,7-6 1,2 0-1,-2 8 8,-3 11 1,0 5-1,1-2 1565,-1-2 0,2-6 1,1 5-1,-4 13-644,24-5 3221,-19 20-2148,9 2 0,1 2 468,0-2 111,-4 3 0,2 0 1496,10-10-1349,-20 11 90,16-11 1169,-4 8-899,-20 11 2350,15-5-732,-13 13 4229,16-12-2520,-4 3 631,18-28-4588,-23 16 0,7-28 0,-12 13 0,-9-19 0,-6 8 0,-11-1 0,-44 7 0,-6 45 0,-18 2 0,29 27 0,6 6 0,0 4 0,11-5 0,2 1 0,6 13 0,18 21 0,11-28 0,16 1 0,2-25-1131,25-10 0,21-3 1,-10-1 1130,-25 0 0,2-4 0,7-2 0,14-2 0,4-3 0,-7-4 0,-16-4 0,-14-17 0,-5-2 0,28 5 0,-10-1 0,-45-18 0</inkml:trace>
  <inkml:trace contextRef="#ctx0" brushRef="#br1" timeOffset="118335">16470 14359 6633,'9'0'1529,"2"5"-1079,-5-4 0,1 9 449,-7-8-89,0 3 9020,0-5-4009,0-23-5012,7-24-719,2 6-180,4-10 0,-1 36 90,-4 3-89,3 7 89,24 23 134,-3 12 1,1 4 45,15 9-45,-12-3 0,-5-3 45,-16-21-90,7 6 270,-9-10-180,3-1-180,-7-4 0,5-2 0,-12-8 0,20-18 0,-18 8 0,14-9 0,-10 17 0,1 5 0,13 0 0,0 0 0,10 0 0,-6 5 0,-3-3 0,-7 3 0,11-5 0,-11 0 0,6-5 0,-10-7 0,15-34 0,-3 15 0,2 3 0,4 5 0,15 18 0,8 4 0,-10 19 0,-14 2 0,10 5 0,-16 0 0,12 6 0,-18-13 0,-5-22 0,10-10 0,11 5 0,-5 1 0,21 28-1529,-30-14-4858,1-1 6387,-13-18 0,-18 3 0,-2-13 0</inkml:trace>
  <inkml:trace contextRef="#ctx0" brushRef="#br1" timeOffset="132979.27">16682 15244 7443,'-9'-5'9444,"-6"-4"386,-8 5-7966,-22 28-1864,-6 4 0,-13 8 0,1-1 0,10-6 0,1 0 0,-3 1-105,-1 1 0,-5 3 0,1-1 0,5-7 105,-15 1 0,9-7 0,-6 10 103,23-24-103,33 0 0,-9-1 0,12 1 0,16 24 0,24 5 0,10 2 158,-10-1 1,4 1-159,20 6 0,10 3 0,-7-6 0,-14-11 0,-1-2 0,1 1 0,3 1 0,-6-7 0,17-5 0,2 13 0,-23-22 0,-1 15 0,-19-7 0,10 8 0,-14-4 0,-10-11-2249,-21-4-1889,-8-5-629,-7 0-3328,-12 0 8095,13-3 0,-5 2 0,17-1 0</inkml:trace>
  <inkml:trace contextRef="#ctx0" brushRef="#br1" timeOffset="138497.27">15666 16153 6903,'0'-6'1169,"0"-2"181,-14-1-991,10 3-179,-17 1 90,19 5 899,-5 0 1530,14 18 629,6-9 1799,18 16-1619,0-6-989,23 2-2519,-25 0 0,9-1 0,-8 2 0,8-1 0,19 14 0,4 2 0,-29-16 0,-2 2 0,16 16 0,0 13 0,-9 1 0,-10-12 0,-1 3 0,-7-6 0,-8-16 0,8 16-720,-7-28-9111,-36-18 9680,-5-19 0,-25-7 1,3-5-1</inkml:trace>
  <inkml:trace contextRef="#ctx0" brushRef="#br1" timeOffset="139511.27">16950 15731 10231,'24'-5'8365,"0"-2"-6835,15-10-901,-7 2 630,25-15-629,-6-6-540,-4 5-45,-9 10 0,-1 6 135,-8 15-3392,23 3 3392,-36 23 269,-7 3 46,-3 6 0,-4 6 45,-13 33-420,-3-19 1,-4 1 59,4-19 0,-4-2 45,-26 14 0,-6-4-135,12-17 0,-1-2-135,-8 7 0,-1-1 45,4-10 0,3-3 3154,1 0-3154,5 3 90,24-10 0,11-6 446,0 4 1083,0-8-1619,50 3 0,-19-5 0,29 5 0,4 3 0,-11 3 0,-7-1 0,-1 2 0,7 13-990,12-3-8841,-25-27 3022,1-3 1603,-40-34 5206,0 7 0,0-3 0,0-2 0</inkml:trace>
  <inkml:trace contextRef="#ctx0" brushRef="#br1" timeOffset="140143.27">17656 15731 7892,'6'56'1404,"-1"1"0,1-1 0,0 0 1,1 13-1,2 5 0,-2-7 1,-1-16 8425,-4-5-9316,3 9 1,1-20-515,1-56-4252,2 1 4252,15-38 860,-3 14-860,0 1 0,1-2 0,9-16 0,-7 21 0,-1 1 0,11-10 0,2 3 0,1 11 0,2 1 0,0-1 0,3 9 0,-1 5 3392,-14 16-3392,4 5 0,-4 23 0,-12 6 0,0 13 0,-11-3 0,-4 27 0,0 7 0,-1-32 0,2 3 0,1 11 0,1 11 0,2 1 0,-1-13 0,1-10 0,1-4 0,4 30 0,3-10 0,4-40-8725,6-5 8725,2-49 0,-3 0 0,-3-28 0</inkml:trace>
  <inkml:trace contextRef="#ctx0" brushRef="#br1" timeOffset="141334.27">12247 15331 4210,'-36'-3'9830,"-19"0"-5938,-9 6 1,-4 2-3893,21 0 0,0 0 0,-29 3 0,3 1 753,34-1 1,0 2-754,-8 3 0,-4 4 0,3-2 0,1 1 0,0 0 491,-22 10 0,4 6-491,23 7 0,9 1 0,-2 14-697,37 5 0,22-2 697,24-30 0,16-16 676,-2-10 0,6-9 0,-4-7-676,-10-3 0,-5-6 0,-2-6 0,2-12 0,-3-6 0,-12 2 0,-15 3 0,-9 2 0,5-19 0,-15 40 0,0 49-2188,0 5 2188,0 3 0,0 5 468,0 10 1,0 1-469,0-8 0,0 0 97,0 15 1,0 1-98,0-15 0,0 3 0,0 17 0,0 10 0,0-4 0,0-19 0,1-2 0,-2 4-460,-3 8 0,-1 7 1,-2-1-1,1-10 460,-1 1 0,-2-8 0,-5 1 0,-7-9 919,-10-20 1,-6-11-920,-14-10 0,-6-10 0,7-2 0,-4-6 0,4-5-1529,-10-19 0,6-7-1331,7 0 0,12-6 2860,27-12 0,13-1 0,1 23 0,4 0 0,3-15 0,-1 0 0</inkml:trace>
  <inkml:trace contextRef="#ctx0" brushRef="#br1" timeOffset="141690.27">12125 15638 8522,'35'65'1228,"0"-1"1,0 1 0,0-1 0,0 1-1,5-1 1,2 2 0,-7-16 0,-13-31 8601,-26-86-9631,3 12 1,0 0-200,-6-18 0,6 22 0,2-1 0,3 1 0,3 1 0,-2 8 0,3 2 0,17-19 0,3 50-2699,8 4-7132,-2 18 5001,-2-10 4830,-8 10 0,-4-13 0,1 0 0</inkml:trace>
  <inkml:trace contextRef="#ctx0" brushRef="#br1" timeOffset="142200.27">13376 15378 8162,'-49'34'1638,"-1"0"0,1 0 1,4 2-1,-3 3 0,3 0 1,8-3 3276,4 5 0,6-1-4536,-14 15 1,8 2-380,21-3 0,13-4 0,16-4 0,21-16 0,11-14 0,-7-24 0,2-14 0,0 0 0,3-5 0,-5-3 0,2-11 0,-4-5 0,-8-2 0,-2-5 0,-5 6-1696,-7 13 0,-1 0 1696,7-20 0,-3 12 0,-12 33 0,-2 45 0,-7 20 0,0-4 0,0 10 0,0-6 0,0-9 0,0-1-197,0 28 0,0-4 197,0-16-2068,7-8-2700,2-26-269,11-15 3917,1-32 1120,-4-9 0,1-5 0,13-25 0,-11 17 0,-1 0 0</inkml:trace>
  <inkml:trace contextRef="#ctx0" brushRef="#br1" timeOffset="143065.27">13839 15574 8342,'-2'67'1404,"1"-1"0,-1 0 0,1 0 1,-1 1-1,12 9 0,5-6 1,9-34 3510,21-58 0,6-38-5641,-25 14 0,1-14 0,-1-10 0,-1-4 0,-2 0 0,-2 6 0,-4 11 726,1-6 0,-5 9 0,1-8 0,-1 1 0,3-9 0,1-4 0,-2 1 0,-5 6 0,-6 11 704,-12-9 1,-5 9-705,7 7 0,-1 3 0,-8 2 0,-1 6 860,7 5-860,8 63 0,3 33 0,1-5 0,1-15 0,2 5 0,1 11 0,2 15 0,1 6 0,0-3 0,-1-14-511,2 3 0,1-3 511,-3-9 0,2 8 0,0-2 0,-1-8-3913,3 4 0,-2-11 1125,-1 2 3694,5 7-2165,-15-59 809,0-25 1080,0 8 539,0-19 2429,0 2 3148,7-8-3058,13-23-3688,5 19 0,5 0 0,-7 15 0,1 0 0,8-6 0,5 2 0,10 7 0,2 11 0,-11 19 0,0 8 0,7 2 0,-5 8 0,-17 14 0,-9 10 0,-14 8 0,-8 8 0,-2-2 0,-4 11 0,-3 0 0,-1 4 0,-3-2 0,1-13 0,-6-13 0,-25-25 0,-5-24 0,20-12 0,3-8-1350,-9-29-1708,27 24 0,3-3 3058,-2-6 0,2 0 0,1-20 0,-3 20 0,1 1 0</inkml:trace>
  <inkml:trace contextRef="#ctx0" brushRef="#br1" timeOffset="143644.27">13928 15626 6183,'-7'12'1799,"5"2"5667,-12-4-1709,19-53-3059,1 2-2158,2-1 0,4 1-180,13-3-271,-4 19-89,35 35-3418,-35 0-6413,23 4 4037,-51-15 5794,-3-11 0,-2 3 0,4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7:49:40.207"/>
    </inkml:context>
    <inkml:brush xml:id="br0">
      <inkml:brushProperty name="width" value="0.09071" units="cm"/>
      <inkml:brushProperty name="height" value="0.09071" units="cm"/>
      <inkml:brushProperty name="color" value="#FF0000"/>
    </inkml:brush>
  </inkml:definitions>
  <inkml:trace contextRef="#ctx0" brushRef="#br0">5864 7006 10051,'8'0'2879,"0"0"1528,18 8-3597,-13 4 89,9 9 2609,-11 48-2159,-5-13-1169,-2-16 0,0-1 360,-1 9 179,-3-16 91,0-3 719,0 12-809,0-9-720,0 10 0,0-13 0,0 18 0,0 7 0,0 3 0,0-1 0,0-15 0,0 12 0,0-11 0,0 23 0,0-11 0,0 3 0,0-6 0,0 12 0,0-25 0,-7 17 0,-2-24 0,-7 9 0,7-11 0,2 7 0,-1-16 0,-1 8 0,0 5 0,-5-1 0,-2 15 0,5-18 0,4 0 0,44-18 0,16-22 0,14 3 0,-1-6 0,-12 11 0,-12 1 0,18 2 0,-30 0 0,34 0 0,-6 0 0,-5 0 0,-3 0 0,-2 0-3392,-13 0 3392,32-3 0,-36 0 0,-4 0 0,19-5 0,-18 4 0,7-2 0,18-4 0,-18 5 0,37-5 0,-32 4 3392,11 0-3392,8-2 0,2 4 0,3 1 0,-23 0 0,0 0 0,20 2 0,-5 0 0,-16 1 0,7 0 0,0 0 0,9 0 0,-14 0 0,-10 0 0,-5 0 0,-13 0 0,1-5 0,-7-4 0,0-29 0,-3 12 0,2-18 0,-7 6 0,0-5 0,0-15 0,0 13 0,0-9 0,0 21 0,0-21 0,0-4-3392,0-6 3392,-7 3 0,-2 16 0,-7-12 0,7 21 0,2-29 0,-1 21 0,7 2 0,-14-21 0,14 22 0,0-1 0,-6-30 0,7 27 0,0 0 0,-7-28 0,5 21 0,-2 13 0,1 1-923,3-10 923,0 6 0,0 9 0,0 6 0,0-6 0,0 7 0,-7 5 0,-10 18 2934,-4 3-2934,-40 23 0,18-12 0,-23 13 0,-7 3 0,26-15 0,-1 0-671,-2 2 1,-4 1 0,5-2 670,3-4 0,3-2-967,3 2 0,2 0 967,-14-3 0,3 1 0,-4-4 0,-1-1 0,-2-2 0,2 0 0,4 0 0,19 0 0,-22 0 2434,24 0-2434,-21-3 2892,13-2-2892,7-2-3392,-12-1 3392,23 5 0,-8 0 0,11 3 0,7-3 0,-6 0 0,6-3 0,-36 3 3392,15-2-3392,-17 4 0,30-4 0,14 5 0,40-3 0,-3 8 0,37-4 0,-17 5 0,-1-6 0,-5 0 0,-8 0 0,6 0 0,3 0 0,20 0 0,-5 0 0,-1 0 0,-1-3-1696,-12-2 0,-1-1 1696,9-4 0,-18 3 0,3 0 0,16-1 0,-2 2 0,13-1 0,-13 2 0,10-2 0,-9 0 0,-18 1 0,-1 0 0,33-3 0,-2 0 0,-14-2 0,-2 2 0,0 3 3392,-20 3-3392,16 1 0,-15 2 0,-12 0 0,19 0 0,-20 0 0,-1 5 0,-10 1 0,-11 16 0,0 0 0,-11 10 0,9-1 0,-31 19 0,13 5 0,-6-10 0,-2 0 0,-1 16 0,6-6 0,1-3 0,0-5 0,14-10 0,-1 0 0,-12 16 0,11-14 0,-10 26 0,11-29 0,2 8 0,7 11 0,0-10 0,0 23 0,0-29 0,0 10 0,0-12 0,0 7 0,0-12 0,0-7 0,0 0 0,3 20-3392,-2-6 3392,6 6-137,-2-20 137,3-5 0,-4 14 0,0-8 0,-4 13 0,7-21 3324,-1-4-3324,-27-3 0,-51 0 0,0 2 102,22-4 1,-3-1-103,-11-2 0,1-1 0,24-1 0,-3-1 0,-17-1 0,-8 0 0,9-1 0,-17-1 0,4 0 0,2 0 0,6 0 0,21 0 0,-2 0 0,4 0 0,1 0 0,-23 0 0,-9 0 0,20 0 0,16 0 0,-15 0 0,1 10 0,9-7-3392,-17 12 3392,30-8 0,-8-1 0,-1 4 0,-2 0 0,-1 0 0,-9-1 0,-23 9 0,47-18 0,7 0 0,-3 0 0,4 0 0,0 0 0,-1 0 0,1 0 0,7-2 0,13-50 0,9 18 0,-3-2 0,1-2 0,9-2 3392,3-21-3392,-5 15 0,-6-4 0,-4-2 0,0-2 0,-5 13 0,-2-3 0,-1-28 0,0 15 0,-3 18 0,-1 2-3392,2-18 3392,-12 5 0,12 4 0,-9 3 0,0-1 0,8-15 0,-5 5 0,1 1 0,7 3 0,0-24 3392,0 36-3392,0-15 0,0 15 0,0-3 0,0-2 0,0 0 0,1-1 0,-2 0 0,-6-10-1696,7 12 0,-2 2 1696,-12 6 0,12 2 0,-5-2 0,7 14 0,-8 1 0,7 25 0,-7 3 3392,12 9-3392,4-1 0,19 8 0,-3-8 0,11-1 0,-11-5 0,4-10 0,8 9 0,6-8 0,19 3 0,6 0 0,-23-4 0,2-1 0,6 2 0,4 1 0,-5-3 0,-7-4 0,-4-2 0,4 0 0,-1-1 0,12-11 0,3 1 0,-16 6 0,20-3 0,-17 4 0,16 3 0,5 1 0,-15 3 0,-1 2 0,11-2 0,-2 1 0,-16 1 0,-5 2 0,12-1 0,-14 0 0,33 0 0,-24 0 0,15 0 0,-2 0 0,-6 0 0,-3 0 0,-6 5 0,0 1 0,22 1 0,-4-2 0,-5-5 0,-25 0 0,-11 0 0,-7 0 0,3 5 0,-19-4-7196,-42 20 270,1-10 6926,3 2 0,0 2 0,-17 11 0,-3 3 0</inkml:trace>
  <inkml:trace contextRef="#ctx0" brushRef="#br0" timeOffset="2888">8040 8743 6723,'15'-18'6117,"6"1"-2789,2 6-1709,0 4 2339,-15 2 1618,-4 5-4316,0 0-1260,-4 0 0,3 11 0,2-9 0,10 21 0,-5 1 0,2 17 0,-9-9 0,-3-3 0,11 1 0,-4-6 0,4 10 0,-7-12 0,0-7 0,4 2 0,1-5 0,2-3 0,1 1 0,1-3 0,10 4 0,-1-4 0,2-2 0,0-5 0,0 5 0,16-2 0,3 1 0,14 7 0,-13-8 0,-2 1 0,-3 6 0,28-9 0,-28 2 0,1-1 0,6-4 0,1-1 0,24-1 0,-29-4 0,-13 5 0,33-2 0,-23 1 0,26-1 0,-10-4 0,2 3 0,4 1 0,-11-2 0,2 1 0,10 1 0,-2 1-723,11-1 723,-26 5 0,17-5 0,-13 1 0,10-2 0,4 4 0,7 2 0,-12 0 0,-1 0 0,-22 0 0,-12 0 723,8 0-723,-15 8 0,11 9 0,-11 0 0,6 7 0,-10-1 0,-7 4 0,10 15 0,-10-5 0,3-5 0,-4-10 0,3-16 0,-1-1 0,2 1 0,-5-15 0,8-7 0,21-35 0,0 6 0,8-3 0,-17 20 0,-3 8 0,-6 8 0,1-2 0,-3 11 0,0 0 0,12 3 0,16 0 0,-4 0 0,11 0 0,3 0 0,-13 0 0,28 0 0,-29 0 0,3-1 0,-2 0 0,-8-3 0,22-1 0,-24 1 0,-3 2 0,29 2 0,-16 0 0,2 0 0,29 0-3392,7 0 3392,-14 0-260,-23 0 0,1 0 260,29 0 0,-3 0 0,9-3 0,-14-2 0,2-2 0,1 1 0,0 1 0,0 2 0,-1-2-699,0-1 0,-1-1 1,-6 1 698,-7 2 0,-6 0 2096,4-1-2096,12-2 520,-9 1-520,12-1 0,-24 3 0,-7-5 3392,1 4-3392,-8-4 0,17-20 0,-18 2 0,7-16 0,-29 17 0,0 3 0,0 3 0,0 2 0,0-4-720,0 9 720,-40-6 0,12 10 0,-34-5 0</inkml:trace>
  <inkml:trace contextRef="#ctx0" brushRef="#br0" timeOffset="17516">23577 6213 8342,'-28'0'6297,"2"0"3533,-9 52-7774,26-16 0,3 5-2056,-4 15 0,2 4 0,3 3 0,3 7 0,1-13 0,1 8 0,0 4 0,0-2 0,-1-7-1253,-1 2 1,-1-6 0,1 6 1252,0-2 0,0 8 0,1 1 0,2-3 0,3-8-4916,9 23 1,6-18 2948,7-25 1,33-12 0,-36-65 0,-1-1 0</inkml:trace>
  <inkml:trace contextRef="#ctx0" brushRef="#br0" timeOffset="17755">24665 6300 8810,'-11'11'9830,"1"4"-5109,-6 22 1,-2 11-4722,-2 9 0,-2 6 0,3-6 0,0 4 0,0 0 0,2-7 0,1-1 0,2 3 0,-2 15 0,1 4 0,3-7-458,5-6 0,1-1-2819,-2 3 0,-1 5 0,1-13 1237,-7 4 0,-9 1 1,4-83-1</inkml:trace>
  <inkml:trace contextRef="#ctx0" brushRef="#br0" timeOffset="18021">24007 7145 8162,'-32'-11'5487,"6"-1"4343,17 3-7279,46 2 0,18 3-2551,17-5 0,-15 2 0,10-1 0,-1-1 0,-5-2 0,-2-1 0,1-1-124,-3 1 0,0-1 1,-1-1-3154,5-2 0,-1 0 0,-7 0-1597,-11-1 0,-6-1 4874,17-25 0,-25-3 0,1-7 0</inkml:trace>
  <inkml:trace contextRef="#ctx0" brushRef="#br0" timeOffset="18453">25420 6451 9152,'73'-6'9830,"-37"-3"-5031,6 3 1,2-5-4800,-13-10 0,0-2 0,9 3 0,3 1 0,-2 1 0,1 5 0,3 10 0,-5 8 0,-2 21 0,-7 16 0,-11-2 0,-8 0 0,0 6 0,6 8 0,0 2 0,-3 0 0,1 2 0,2-3 0,3 3 0,0-6 0,1-6 0,5-4 0,6-2 0,5-1 0,-1-7-45,-3-7 0,3-12-4871,25-16 1,-2-14 3276,-12-24 1,-13 4-1,-6-6 1,-16 7 0,-1 0-1</inkml:trace>
  <inkml:trace contextRef="#ctx0" brushRef="#br0" timeOffset="18761">26695 6236 11131,'-28'31'4915,"-1"0"0,-20 24-1105,27-20 0,1 4-3810,-6 8 0,-2 6 0,1 1 0,1-2 0,1 2 0,-6 7 0,3-10 0,-4 9 0,-4 4 0,-1 2 0,0-1 0,3-5 0,5-6-487,0-1 1,4-6 0,1 0 0,-3 3 486,-8 10 0,-4 8 0,-1-1 0,4-8 0,9-17-1979,-4-4-3599,15-28 5578,24-58 0,15-18 0,-1 12 0,-1 0 0</inkml:trace>
  <inkml:trace contextRef="#ctx0" brushRef="#br0" timeOffset="19319">27012 5524 8972,'60'-42'2457,"0"-1"1,-2 16-1,4 4 1,-10 10 7321,4 18-9779,-4 0 0,-12 11 0,-55 30 0,-17 8 0,15-21 0,-2 1 0,-17 22 0,-5 0 0,7-14 0,2-6 0,-7 6 0,-3-2 0,78-51 0,19 1 0,-16 0 0,1 2 0,27 8 0,-45 43 0,-11 9 0,-9-5 0,-11 24 0,-11 3 0,-9-31 0,-8-5-4916,-23 5 1,-2-3 3750,20-11 0,-1-4 0,-12-4 0,3-6 0,-1-6 0</inkml:trace>
  <inkml:trace contextRef="#ctx0" brushRef="#br0" timeOffset="32847">8219 8471 3751,'-24'10'1799,"6"-2"-242,-5 14-1017,14-14 186,2 2-96,7-10 3966,0 0-1717,0-8-311,7-9-1668,-2-5-1,4-9 360,-6-8-4111,-3 7 3122,0-13 0,0 13 180,0 0 89,0-2-224,-7-24 0,0-4-315,3 6 0,-4-12 0,2-2-45,5 29 0,2 2 135,-1-34-90,0 26 0,0 2 90,0-6 3482,0 4-3572,0-9 45,0 7 0,0-3 89,0 6 1,0 0 45,0-18 0,0 3 90,0-2 90,0 2-180,0-11-90,0 14 0,0-11 0,0 24 90,3 17-1,-2-1-89,10-11 270,-6-7-90,4 4-90,-6-1-90,-3 18-90,4 2 270,11-19-270,-4 23 90,11-18-90,-13 27 0,3-11 0,-7 10 0,-2-11 0,19 18 0,1-3 0,11 8 0,-3 6 0,-11-5 0,23 9 0,-7-3 0,7-2 0,1 1 0,6 8 0,-12-10 0,1-1 0,19 10 0,5-12 0,-20 2 0,-1 0 0,26-3 0,-1 0 0,-23 0 0,0 0 0,15 0 0,-16 0 0,-1 0 0,2 0 0,-4 0 0,12 5 0,-15-5 0,2 1 0,20 4 0,14-5 0,-28 0 0,17-6 0,7-1 0,-21 4 0,0 1 0,3-3 0,5 0 0,-7 1 0,25 1 0,-12 3 0,-12 0 0,0 0 0,8 0 0,-8 0 0,-1 0 0,-2 0 0,1-5 0,1-2 0,12-2-1696,-16 2 0,5-2 1696,22-10 0,1 1 0,-22 8 0,5-1-568,8-1 1,12-3 0,1 0 0,-9 3 567,3 2 0,0 2-24,-12 1 1,6-1-1,3-1 1,1 2 23,5-1 0,3 1 0,-2 0 0,-5 0 0,-8 2 0,-4-1 0,7 1 0,-4 1 0,7 0 0,5-1 0,1 1 0,-4 0 0,-8 2-71,16 1 1,-8 2 0,0-1 70,5 0 0,0 0 0,-5 0 0,19 0 0,-39 0 0,-52 0 2117,-7 5-2117,2 2 3166,-8 20-3166,1-12 0,-3 12 202,-1-10-202,16-4 481,-5 6-481,0 11 0,5-6 0,-5 22 0,-1-20 0,7 10 0,-7-7 0,8 21 0,-7 13 0,2-24 0,-3 1 0,-12 25 0,6-6 0,-11-3 0,21 11 0,-10-10 0,14 0 0,0-28 0,0 9 0,0 2 0,0 6 0,0 7 0,0 2 0,0 9 0,6-3 0,2 0 0,-1 11 0,1-11 0,0-4 0,-5-16 0,-1 3 0,0 0 0,3-2 0,2 0 0,1 0 0,2 4 0,2 12 0,-9 8 0,-3-26 0,0-2 0,0 1 0,0-3 0,0 9 0,0-11 0,-14 10 0,3-13 0,-20 21 0,20-32 0,-14 4 0,15-12 0,-20 4 0,7 0 0,-5 1 0,-28 20 0,31-17 0,-20 16 0,37-22-450,-6 10-1979,0-14 2429,-58 5 0,30-18 0,3 0 0,1 0 0</inkml:trace>
  <inkml:trace contextRef="#ctx0" brushRef="#br0" timeOffset="37777">6733 10515 7443,'0'6'2608,"0"-1"-269,0-5 359,11-5 271,6-7 2158,26-24-2519,-3-14-1664,-9 10 1,0-3-495,-3-2 0,-2 1-450,-1 5 0,1 0 0,4-5 0,5-5 0,-6 5 0,5-6 0,0-1 0,-4 5 0,6-9 0,1-2 0,-2 3 0,5-8 0,-1 0 0,-5 10 0,-3 4 0,-2 5 0,8-10 0,0 2 0,-2 10 0,-2 3-1696,-5 6 0,-3 3 1696,13-13 0,-7 3 0,-4 6 0,-8 7 0,12-8 0,-11 11 0,16-10 0,-6-3 0,-1 2 0,-6 7 0,-18 12 3392,2 4-3392,-3-1-3392,0 1 3392,5 2 0,-5-2 0,0 2 0,-4-3 0,0 3 0,0 1 0,-11 12 0,-24 16 0,-28 14 0,6-3 0,18-13 0,2-2 3392,1 0-3392,-18 12 0,-2 4 0,3-1 0,9-8 0,0-2 0,3-3 0,21-18 0,44-24 0,31-16 0,-4 4 0,-11 7 0,0 0 0,11-7 0,5-4 0,-11 8 0,-8 6 0,-4 8 0,-9 1 0,-8 8 0,0 3 0,-7 4 0,2 2 0,-6 18 0,-9 51 0,4-30 0,-1 2 0,-3 13 0,0-1 0,4 16 0,8 5 0,-3-39 0,18 32 0,-13-50 0,6 13 0,-13-39 0,-35-21 0,6-15 0,3 12 0,1-5 0,10-5 0,5-1 0,-1-18 0,8 16 0,0 2 0,0 6 0,0-7 0,0 22 0,0-2 0,-7 14 0,-2-2 0,-14 23 0,-21 11 0,0 9 0,11-10 0,-1 0 0,-9 10 0,-10 3 0,-2-1 0,0-6 0,-6 4 0,22-10 0,85-42 0,5-8 0,-4 8 0,11-3 0,-6 1 0,-6 0 0,-2 0 0,16-4 0,1 2 0,-12 9 0,-4 4 0,14 2 0,-24 35 0,-9 13 0,-22 1 0,-8 4 0,1 7 0,-1 1 0,3-4 0,0-5 0,-6-5 0,7 10 0,0-5 0,0-2 0,0-8 0,0-1 0,0-19 0,-28-25 0,-9-11 0,3 5 0,-18-13 0,-2-4 0,-2-1 0,23 18 0,1 1 0,-13-7 0,13 12 0,12 12 0,-24 1 0,-4 2 0,10-1 0,-10 0 0,17 0 0,33 0 0,22 0 0,45 20 0,-23-10 0,3 4 0,0-1 0,-3-1 0,13 2 0,-30-2 0,-9-3 0,-34-6 0,-20-14 0,-36-7 0,-1-3 0,13 3 0,20 10 0,43 5 0,30 3 0,10 0 0,19 0 0,-13 1 0,-5-2 0,-15-4 0,-5-35 0,-15 15 0,12-24 0,-15 27 0,-3 7 0,-2 18 0,-10 22 0,-2 12 0,-7 3-9831,7-14 2571,-6-14 7260,3-12 0,2-10 0,-1-7 0</inkml:trace>
  <inkml:trace contextRef="#ctx0" brushRef="#br0" timeOffset="47205">22602 8355 7443,'-13'5'4677,"2"-3"-2968,11 3 8121,0-5-4908,-7 0-4922,5 0 0,-5-13 0,17-11 0,11-18 0,8-15 0,0 2 0,-4 10 0,0 1 0,2-2 0,6-20 0,2-4 0,2 22 0,29 30 0,-37 36 0,-11 31 0,-1 21 0,11-15 0,33-32 0,5-9 0,-13 28 0,4-10 0,-5-39 0,6-16 0,2-7 0,-8 2 0,14-9 0,-4-2 0,-14 10 0,0 0 0,-2 6 0,2 3 0,-7 10 0,-8 20 0,5 35 0,-16-12 0,10 12 0,21-42 0,5-12 0,6-6 0,-2-9 0,12-8 0,-11 0-378,-23 6 1,-3-2 377,26-13 0,0 3 0,-23 16 0,-2 8 0,24 18 0,6 1 0,-25 40 0,-8 6 0,6-7 0,9-41 0,5-8 0,7 23 0,0-8 0,-5-36 0,-5-11 377,-16 11 1,-2 3-378,25-3 0,-22 13 0,9 3 0,-11 30 0,1 4 0,22-14 0,-18 12 0,4-7 0,10-35 0,-3-11 0,10-5 0,-10 7 0,8-4 0,-8 7 0,11 1-670,-9 5 0,-5 9 670,-20 23 0,-4 6 0,19 31 0,-15-22 0,26 11 0,-27-31 0,8-12 0,-7-4 1340,22-21-1340,10-14 0,-12 9 0,0 0 0,-16 10 0,-1 2-576,3-1 1,-3 5 575,-3 10 0,-4 7 0,15 30 0,0-5 0,2 14 0,-6-20 0,8-20 0,-11-9 0,6-10 0,0-2 1151,-2-6-1151,-4 3 0,-3 0 0,-15 8 0,4 2-3418,-17 9-2699,-8 8 91,-7 2 6026,-17 5 0,-3 7 0,-6 1 0</inkml:trace>
  <inkml:trace contextRef="#ctx0" brushRef="#br0" timeOffset="48967">24876 7996 6273,'-9'-3'1619,"2"1"2789,11 14-1889,0-3 854,10 22 0,5 11-990,13 17 1,5 5-1755,-8-14 1,2 1 0,3 2-834,-3-5 0,2 1 0,1 0 1,0-2 203,9 8 0,1-2 0,-1-2-414,-5-8 1,-2-2-1,1-1 414,-3-3 0,-1 0 0,2 0-145,2 3 0,1 1 1,-2-4 144,3 3 0,-2-1 0,13 13 0,-6-4 0,-11-11-3329,-55-20 91,-34-23 3177,10 2 1,-3-2-120,-6-5 0,1 0 180,11 2 0,1 0 617,1-1 0,-4 0-573,-25-9 1,0 2 360,24 10 0,0 0 1394,-25-9 0,6 1-61,25 11 241,22-1-1529,18 2-450,0 3 0,25 0 0,-1 0 0,28 0 0,-4 10-3392,6 3 3392,3 10 0,-1 0 0,-2 1 0,-5 2 0,4-1 0,-4-12 0,0-1 0,0 11 0,-1-6 0,-7-15 0,-7-12 0,-5-49 0,-11 11 0,-9 7 0,-3 0 0,-6-6 3392,-15-20-3392,12 16-701,-23-13 701,24 23 0,-9 6 0,11 4 0,0-11-9831,11-3 9680,24-13 0,-5 21 1,16 5-1</inkml:trace>
  <inkml:trace contextRef="#ctx0" brushRef="#br0" timeOffset="49694">26371 8234 7892,'12'17'3276,"-4"22"1,-4 17 0,-1 0-1397,0-5 1,-2-1 0,1 3-1612,1 13 1,-1 4 0,0-1 179,-2-5 1,-2-1 0,4-1-60,4 1 0,3 0 0,1-4-165,5 10-1,6-2-1235,-1-14 1,5 0-1,2-12 1101,30-6 0,5-27-450,0-16-4362,-11-12 0,2-5 1483,-10 3 1,-2-3 3238,6-16 0,-8-3 0,-13-8 0,-23 0 0</inkml:trace>
  <inkml:trace contextRef="#ctx0" brushRef="#br0" timeOffset="50052">26135 8494 9062,'42'0'9830,"22"0"-4986,-17-1 1,3-3-4845,2-4 0,1-1 0,-1 2 0,1-2 0,7-8 0,-6 1 0,-10 2-4947,23-8 4099,-99-2 0,12 11 0,-38-11 0</inkml:trace>
  <inkml:trace contextRef="#ctx0" brushRef="#br0" timeOffset="50262">26273 8674 0,'73'-7'3276,"1"1"1,-1-1 0,-10 8-2928,-8-7 0,17-4 1,-7-3-1,-32 0-349,-36-1 0,-7 7 0,-14-4 0</inkml:trace>
  <inkml:trace contextRef="#ctx0" brushRef="#br0" timeOffset="50796">26777 8679 7554,'19'12'9830,"2"-6"0,4 0-8912,-5-6-771,10 5-147,-10-4 0,19 4 0,-21-5 75,12 13-75,-16-2 227,24 22-227,-12-2 0,0 1-3392,17 17 3392,-8-3 0,-3 0 0,-4-1-232,11 14 232,-15-21 0,-3-6 0,10 1 0,-9-18 0,43 0 0,-26-15 3277,27-5-3277,-21-9 0,-2-2 0,9-4 173,-9 2 1,-2-2-7280,-9-5 2968,-14 6 540,-26-6 3598,-27 11 0,-10 5 0,-28-1 0,12 3 0,1 1 0</inkml:trace>
  <inkml:trace contextRef="#ctx0" brushRef="#br0" timeOffset="51064">27158 9235 1931,'36'-63'4915,"-1"0"0,-5 18-1639,0-5 1,6-11 0,-3 10-49,14 0-2160,-16 11-2237,-3 8-8662,-17 37 8893,0-3 0,2 19 0,12-21 1</inkml:trace>
  <inkml:trace contextRef="#ctx0" brushRef="#br0" timeOffset="51835">27962 8778 124,'-9'-12'9830,"-14"26"-4915,-12-3 0,-4 2-1636,-19 28-3279,15-1 1390,26 23-1390,35-29 0,11-6 0,21-3 0,-6-12 0,1-12 0,-10-25 0,-4-8 842,19-15-842,-8 7 0,1-1 0,-14 11 0,-1 1 0,6-2 0,-2 5 2879,-8 13-2879,-10 52 0,-8 26 203,1-20 1,5 2-204,11 7 0,3-2 0,-7-18 0,2-5 0,11 1 0,2-9-810,10-13-2467,-2-20 0,9-11 0,-1-4 0,-5-1 0,-1-4 0,5-3 3717,9-4 1,6-4 0,0-1-1,-8 3 219,-11 4 1,-6 1 0,-1 1 2623,30-21 0,-28 12 6547,-61 28-9495,6 2-335,-46 9 0,19 51 0,10-1 0,16 10 0,7 4-1696,10-19 0,5-1 1696,3 7 0,9-7-194,15-19 0,5-7 194,24-1-1349,-7-21 0,0-12-3567,-17-4 1,-3-8 4750,11-17 1,-3-6-1,-11 3 1,-5-2-1,-4-7 1,0 0 0</inkml:trace>
  <inkml:trace contextRef="#ctx0" brushRef="#br0" timeOffset="52236">29725 7215 9332,'-11'64'1228,"0"0"1,0 0 0,0 0 0,2 5-1,1 4 1,0 1 0,1-3 0,1-4 1910,2 9 1,2-6 0,-1 3-3140,1-9 0,0 3 0,0-1 0,1-1 0,2 14 0,2-2 0,0-9-2831,3-11 1,1-4 2830,2 12 0,3-6 1409,12 4-1409,16-21 0,6-6 860,15-1-3289,-10-34 0,8-9 1,-9-6-2070,10-28 2305,-15-6 1,-9-3-4723,-29-7 6915,-21 0 0,-8 3 0,-15 0 0</inkml:trace>
  <inkml:trace contextRef="#ctx0" brushRef="#br0" timeOffset="52499">29603 8425 8252,'35'60'9830,"0"-21"-5351,1-48 1,4-12-4480,-7 4 0,3-3 0,7-3 0,6-2 0,-3 1 0,-4 3 0,2 1-745,14-3 1,6-2-1,-12 9-5461,-7 13 6300,-9 16 1,-69 18-1,-27 9 1</inkml:trace>
  <inkml:trace contextRef="#ctx0" brushRef="#br0" timeOffset="53285">26224 10538 7443,'12'7'9830,"8"39"-7948,-9-1 1,0 10-1,-1-2-1882,1 4 0,-2 4 0,-2-6 0,-1 9 0,-1-1 0,-1-8-539,-3 1 1,-2-2 538,1 6 0,-1 6 0,2-5 217,2 4 0,1-4-217,-1-1 0,0-2 0,1-16 0,0-5-3238,-1 1-120,-3-30-1769,-7-13 5710,-20-56 0,-5 9 0,8 12 0,1 1 1</inkml:trace>
  <inkml:trace contextRef="#ctx0" brushRef="#br0" timeOffset="53845">25534 10752 13739,'12'0'9830,"4"-3"-4818,8-5-5012,9-9 0,22-26 0,6-8 0,-24 21 0,1-1-444,7-8 1,4-4 0,-5 4 443,-7 6 0,-1-1 105,6-2 0,4-5 0,4 3-105,12-1 0,3 2 0,-1 1 0,-10 2 0,-2 2 0,1 5-1019,5 7 1,0 6-1,-11 12 1019,-2 29 0,-13 27 0,-19-13 0,-3 4 0,-3 6 0,-4 5 0,-5 4 0,-4 5 0,0-3 31,-3 6 1,-3-3-32,-1-13 0,-2 2 0,-4-4-71,-13 15 1,-6-5 70,0-12 0,-1-2 0,3 5 0,-1-7 1508,4-20 0,2-8-1867,-9-11-9472,19-20 9657,3-20 1,27-4 0,7-11 0</inkml:trace>
  <inkml:trace contextRef="#ctx0" brushRef="#br0" timeOffset="54954">26988 11169 7042,'-7'17'2249,"5"-2"1144,-5 7-1774,10-14 5059,20 10-4429,-3-17 11,15 5-282,-11-12-1422,15-7 1,4-1-557,7 8 0,-11-5 0,-4 5 0,-14 24 0,-25 15 0,-13 6 0,-28 20 0,26-19 0,-1-2 0,-29-3 0,69-27 0,17 1 0,5 0 0,22 0 0,-15 3 0,-5 1 0,-19-1-3392,-9 15 3392,-8-9-497,-15 19 497,-7-17 0,-10 5 0,0-5 0,-11 6 0,4-5 0,-5 2 0,1-9 0,12-7 0,-8-2 3145,11-5-3145,-16 0 744,13 0-744,-8 0-2969,15 5 2969,-22-4 0,16 4 0,-15-5 0</inkml:trace>
  <inkml:trace contextRef="#ctx0" brushRef="#br0" timeOffset="60215">21709 10926 5154,'44'0'2248,"-2"0"-444,5 0 399,1 0 1,0 0-495,-1 0 8121,27 0-7159,-67 0-2487,-47 0-184,-2 0 574,-27 0-574,15 8 0,5 4 0,4 11 0,5-7 0,6 6 0,25 15 0,9 2 0,-8 10 0,8 9 0,4 6 0,5-9 0,4 5 0,1-4 0,3 8 0,1 1 0,0-1-499,0-6 0,0-1 1,0 0-1,0 0 499,1 2 0,1-1 0,-1 0 0,-3-4 0,0 0 0,-3-3 0,-4-4 0,-3 5 0,-4-3 0,-1 1 0,-2 0 0,-3-3 0,-3 1 0,-9 10 0,-3-5 0,-15-3 0,11-14 0,-4-2 0,-8-11 0,-3-7-4767,-18 3 4767,3-23 0,1-10 0,1-20 0,23-1 0,-1 0 0</inkml:trace>
  <inkml:trace contextRef="#ctx0" brushRef="#br0" timeOffset="60507">21295 12066 9152,'42'-19'3276,"1"0"1,-4 1 0,-1 2 6322,24 4-9599,-12 0 0,11-2 0,6-1 0,-19 4 0,1 1 0,2 0 0,5-1 0,-5 1 0,-8 3 0,-3 2 0,1 0 0,-6 0 0,-3-1 0,-14-1 0,1-3 0,-25-43 0,-4 23 0,-15-35 0</inkml:trace>
  <inkml:trace contextRef="#ctx0" brushRef="#br0" timeOffset="60964">22586 10515 8162,'-7'-34'6117,"5"16"-4318,-5 8 719,7 22 4049,0 29-3239,0-2-3283,-13 30 0,-3 6-45,9-37 0,-1 2 0,-1 11 0,-1 10 0,-1 2 0,3-6 0,2 15 0,3 1 0,4-11 0,2 7 0,0 0 0,1-6-1131,0-10 0,1-4 1,2 1 1130,2 8 0,3 2 0,2-9 0,1-11 0,2-5 0,0 0 0,3 0 0,10 7 0,6 0 0,15 5 0,3-3-1889,-17-10 0,3-9 1889,14-18 0,-7-16 0,-28-31 0,-8-3 0,0 0 0</inkml:trace>
  <inkml:trace contextRef="#ctx0" brushRef="#br0" timeOffset="61451">22911 11290 8432,'21'26'9830,"-4"-8"0,29-29-9341,-8 1-489,-1-4 0,-1 8 0,-12 3 0,14 32 0,3 9 0,0-3 0,0 10 0,-3 2 0,-10-3 0,14 6 0,2 0 0,-1-3 0,13-3 0,8-14 0,-16-40 0,-3-12-2969,20-5 1035,-24 3 1,-13-2-2205,-35 1-2428,-36 7 2878,-28 9 3528,17 7 1,-2 4 0,9 1 0,0 3-1,0 3 1,0 0 0</inkml:trace>
  <inkml:trace contextRef="#ctx0" brushRef="#br0" timeOffset="61737">23236 11713 7353,'-36'45'9830,"7"-14"0,43-58-8262,1-5-1568,16-22 0,-8 16 0,1-2 0,5-5 0,1-3-1696,5-12 0,0-2 1696,1 5 0,-3 2 0,-11 12 0,-2 4 0,11-17 0,-20 20-630,-6 19-9201,-1-4 4281,-4 12 5550,0 0 0,0-5 0,0-1 0</inkml:trace>
  <inkml:trace contextRef="#ctx0" brushRef="#br0" timeOffset="62083">23650 10480 12210,'37'51'9830,"-11"-15"-6560,-1-5 1,1 1-3271,6 11 0,-9 6 0,3 12 0,-3 0-692,-4-10 0,-3 0 0,2 4 692,3 8 0,2 8 0,0-1 0,-4-5-539,-3-6 0,-3-4 1,1 0 538,-1-1 0,0-1 0,-1-4 0,1-1 0,-1 2-25,-3 7 0,-1 7 0,-1-7 25,0-12 0,0 0-804,-1 32 0,-2-11-4592,-4-44-4435,-10-22 9239,-4-19 1,-7-16-1,2 0 1</inkml:trace>
  <inkml:trace contextRef="#ctx0" brushRef="#br0" timeOffset="62978">24494 11383 5025,'-16'5'9830,"7"27"0,9-14-7539,13 14-2291,11-21 0,37-11 0,8-4 0,3 5 0,-8-5 0,11-4 0,-12 2 0,8-3 252,-9-1 1,0-1-253,6-4-1176,-12 2-3321,-18 2-5334,-67 9 9304,-2 2 1,-32 0 0,14 0-1</inkml:trace>
  <inkml:trace contextRef="#ctx0" brushRef="#br0" timeOffset="63380">24470 11846 7231,'15'17'9830,"13"-9"0,11 2-9361,11-12 0,2-4-469,6-1 184,-10 2 1,3-2-185,-4-1 0,2-2 0,20-6 0,2 0 0,-17 5 0,0-2-1230,0-4 1,2-2 0,-14 2-5967,-16 0-2635,21-17 9799,-47 16 1,0 0 0,0-2 0</inkml:trace>
  <inkml:trace contextRef="#ctx0" brushRef="#br0" timeOffset="64960">28109 10775 6993,'12'0'2698,"0"0"-1618,-8 0 269,0 0 8481,-4 54-6515,0-18 1,0 6-3316,2 11 0,2 11 0,0 2 0,0-7 0,1 15 0,1-1-866,1 0 0,1 5 0,1-11 866,-1-24 0,0-3 0,2 11 0,0 0 0,-5-8 0,0 0 0,1 2 0,-1-4-900,-5 6-4407,0-26-269,-11-21 5576,-17-27 0,-4 0 0,-11-18 0</inkml:trace>
  <inkml:trace contextRef="#ctx0" brushRef="#br0" timeOffset="65309">27556 11574 8252,'4'-15'4915,"42"2"0,13 4 4915,-7-2-9496,14 3 1,0 0-335,-18 3 0,8-4 0,2-1 0,11-2 0,0-1 0,5-3 0,-14 0 0,-3-2-1664,-7-1 0,-4-2-3252,-1-1 1,-11-3 4786,-29-12 1,-24 16 0,-8 5-1</inkml:trace>
  <inkml:trace contextRef="#ctx0" brushRef="#br0" timeOffset="67404">29985 9901 6466,'0'-6'6476,"0"-2"3354,0-1-4707,0 2-4838,0-9-285,0 4 0,-18-21 0,6 15 98,-15-15-98,10 16 303,-28-11-303,-7 28 0,-18 15 0,20 17 0,16 12 0,17 19 0,8 0-1696,5-12 0,1 0 1696,7 22 0,0-3 0,4-21 0,4-3 0,3 6 0,4 11 0,3 5 0,-2-10 0,2 2 0,-2-3-680,2 8 1,-3-4 679,0-11 0,-5-7 0,-11-15 0,2 9 0,-1 0 0,0 1 0,0 12 0,0 23 0,-8-23 0,-3-2 0,-6 4 0,4-3 0,-3-4 2719,-15-12-2719,-20-12 0,12-5 0,-14-1 0,6-13-8312,-3 3-1519,-19-31 9165,18 7 1,8-23 0,19 13 0</inkml:trace>
  <inkml:trace contextRef="#ctx0" brushRef="#br0" timeOffset="67791">29400 11018 8612,'50'-20'9830,"-23"7"-7591,33 0 0,10-2-2239,-21 1 0,1-3 469,8 0 1,7-2 0,-6 0-470,-8 0 0,-4 0 0,7 4 0,-15-2-8945,-35-2 8945,-38-25 0,18 6 0,-16-20 0</inkml:trace>
  <inkml:trace contextRef="#ctx0" brushRef="#br0" timeOffset="68635">30399 9085 6273,'0'-6'2069,"-7"3"-1079,5 0-361,-5 3 1800,7 0-630,-8 0 2788,-1 21-3148,0-8 2879,-5 35-1889,5-6-1620,1-7 1,0 4-810,2 11 0,3 1 0,-2-11 0,2-1 0,3 7 0,0-1 0,0 28 0,0-37 0,0 3 0,3 18 0,2-1 0,0 18 0,3-26 0,3-1 0,6 7 0,-2-15 0,2-2 0,2 1 0,7 6-4138,-6-43-4767,-10-3 5217,5-13-2672,-15-11 6360,0-9 0,0-1 0,0-1 0</inkml:trace>
  <inkml:trace contextRef="#ctx0" brushRef="#br0" timeOffset="69865">30480 9415 9152,'9'6'3508,"2"-1"-810,4-5-1708,-4 0 179,12 0 90,-14 0 1080,6-2-180,1-9 719,23-18-2428,-7 8-90,26-3-270,-30 26 539,6 34-179,-24-7 0,-3 33-450,-30-24 0,-1-3 0,19 5 0,-33 14 0,58-54 0,12 0 0,-9 5 0,8 6 0,-18 2 0,6 14 0,-6 44 0,0-32 0,-17 2 0,-7-3 0,-1-16 0,-30 11 0,20-19 0,-10 9 0,0-21 0,3 6-1889,0-8-2069,5-3-5873,4-13 5540,11 2 4291,-2-13 0,11 9 0,0-2 0</inkml:trace>
  <inkml:trace contextRef="#ctx0" brushRef="#br0" timeOffset="70700">30667 9027 19046,'12'13'9535,"0"2"-9535,0-8 0,-3 4 0,21 19 0,-14-9 0,15 18 0,-4 18 0,-12-21 0,8 27 0,-7-15 0,1 8 0,-3-5 0,-6-4 0,-1 0 0,7 9 0,3 4 0,-5-5 0,-10-11 0,-4-1-1696,3 17 0,-2-2 1696,-2-20 0,-1 0-1135,-2 23 1,-4-8-2913,-12-24-990,-6 2 5037,-29-22 0,25 1 0,-25-4 0</inkml:trace>
  <inkml:trace contextRef="#ctx0" brushRef="#br0" timeOffset="76243">22683 8089 7533,'-16'-17'2608,"-4"-3"1,-26-29-1485,18 11 0,0-6-404,-5-12 0,3-4-922,8 4 1,4-1 605,3 4 1,4-3 518,8 1 0,3-4 1,1-7-439,1 5 1,-1-7 0,2-2-1,-1 0 1,1 5-441,0 2 0,-1 4 0,2 0 0,3-6-30,2-2 0,2-7 0,3-4 0,1 2 0,1 7 0,1 12 30,12-12 0,8 7-23,-1 3 1,8-8-1,2 4 1,-4 10-23,2 8 0,5 5-23,1 7 1,10-3-1,1 2 1,-8 7-615,2 5 1,-1 3 666,5-3 0,4 0 0,1 0 90,-3 3 0,-1 2 0,-1 0-315,-12 2 1,-2 1 0,7-2 499,6-1 1,7-4 0,5 0 0,-2 0 0,-3 2-364,-2 0 1,-3 1-1,0 1 1,4-1 129,5-2 0,5 0 0,1-1 0,-2 2 0,-5 1-527,-6 3 1,-4 2 0,-2 0 0,-1 2 544,15-3 0,-1 2 0,-5 2 135,3 2 0,0 1 90,-13 2 0,7-2 1,-1 1-1,-4 0-315,16-1 0,0 0 106,-12 1 0,7 0 1,0 0-1,-7-1-106,12-1 0,-1-1 0,-3 2 0,4 0 0,-1 0-265,-12 3 1,-1 0-1,0 0 265,-2 0 0,1 0 0,-4 1 0,8 2 0,-4 2 858,-14 1 1,-1 1-859,-4 0 0,5 3 0,5 10 0,8 7 0,2 3 0,-5 1 0,0 5 0,-5 2 0,5 4-264,-5-6 0,4 3 0,1 2 1,-3 1-1,-7 1 264,5 14 0,-9 2 0,-3 3-106,0 6 1,-3 2-1,-4-1 106,-5-10 0,-4-3 0,-1 0 0,2 19 0,-4-5 1038,-4-24 0,-5 3-1038,-9 10 0,-6 7 0,-6 1 0,-4-11 0,-5 1 0,-1 0 0,3 0 0,3 18 0,3 0 0,-6 0 0,-4-13 0,-6 1 0,0-3 0,3-8 0,-2 1 0,3-4 0,0 5 0,0-1 23,-2-7 1,2-5-24,-3 6 0,-11-9 0,-20 7 0,-9 4 0,1-2 0,13-8 0,-2 3 0,-1-1 0,2-2 0,-12 8 0,-4 1 0,7-5 0,14-12 535,-17-1-535,19-8 0,-7 2 0,5-2 0,9-4 0,1-1 0,-10 3 0,1 1 0,0 0 0</inkml:trace>
  <inkml:trace contextRef="#ctx0" brushRef="#br0" timeOffset="79809">30269 9264 6273,'20'0'1530,"-7"5"-901,6-3 91,-13 8-360,1-9 629,-7 4-269,3-5-630,2 0 89,7 0-3301,0-2 3122,5-1 0,-5-3 90,0 0 0,-8 0-90,0 0 90,0 1 180,-3 1 4201,2 2 5359,-3 2-4458,0 10-5372,0 25 0,0 7 0,0 18 0,0-10 0,0-2 0,0 2 0,0 0-3392,0-14 3392,0 11-2156,0-13 2156,0-9-120,0 3 120,0-13 0,7 4 0,-1-11 2265,6 2-2265,3-10 3142,38 0-3142,-9-2 261,16-2-261,-8-12 0,-30 8 0,16-6 0,-22 12 0,0 2 0,0 0 0,-3 0 0,2 0-8455,-38 0 8455,-9-16 0,-16 2 0,2-14 0</inkml:trace>
  <inkml:trace contextRef="#ctx0" brushRef="#br0" timeOffset="80593">30537 9270 7533,'15'65'3276,"1"-1"1,1 7 0,-1-5 6553,-3 5-9136,-1 2 0,0 2-694,-5-28 0,-1-1-154,2 15 0,0-3 154,0-2 0,1-15 0,1-1 0,-3 3 76,8 24-76,-15-50 0,3-11 0,-2-26 0,3-48 0,-4 1 0,0 19 0,0-3 0,-3-11 0,-2-2 0,1-2 0,-1 0 0,-2 0 0,-2 0 0,1-10 0,0 31 0,-1 89 0,2 26 0,6-22 0,1 7 0,1-1 116,-1 13 0,0-1-116,0 9 0,0-7 0,0-12-4916,-12-5 1,-5-8-2974,2-31 7889,-15 3 0,22-10 0,8 2 0</inkml:trace>
  <inkml:trace contextRef="#ctx0" brushRef="#br0" timeOffset="81738">31024 9907 6903,'0'22'3868,"-7"5"1047,-11 34 0,-2 11-925,12-23 0,0 2-4427,-4 1 1,-3 3 0,6-4 436,8-4 0,2 1-1155,-3 1 0,-1 3 0,0-3 1155,3 0 0,-1 2 0,-2 0 0,0 4 0,1-3 441,1 9 0,2-1-441,5 3 0,3 2 0,0-15 0,2 0 0,1-3 0,6 9 0,4-5 0,13-2 0,3-8 0,8-6 0,13-5-450,-23-22 450,-11-38 0,-3-12 0,0-7 0,-8-6 0,0 0 0</inkml:trace>
  <inkml:trace contextRef="#ctx0" brushRef="#br0" timeOffset="82530">31528 9959 8342,'-42'42'2457,"0"0"1,0 1-1,-10 6 1,9 1 2457,23-2 0,9-1-4336,2 24-1117,2-1 538,14-14 0,18-19 0,6-6 0,8-3 88,6-2 0,1-6-88,-6-23-399,18-8 399,-31 1 0,0-7 0,-15 8 259,-47 19-259,-22 30 0,19 1 0,2 5 0,5-13 0,6 1 0,9 6 0,10-3 0,24-3 0,30 7 0,-4-12 502,17 1-502,-32-16 0,10 11 0,-12 0 0,8 9 0,-9 5 0,-3 8 0,-6 6 0,-3 1 0,8-6 0,-5-2 0,-17 1 0,-11-11 0,-20-29-900,-36-2 900,4-14 0,0-5 0,1-2 0,17-2 0,0 0 0</inkml:trace>
  <inkml:trace contextRef="#ctx0" brushRef="#br0" timeOffset="82892">31593 9519 8972,'61'14'1966,"0"0"0,0 0 0,-5 0 0,-2 1 0,-6 14-11,-16 12 1,-4 14 0,-3 7 0,-3 0 0,0-3-3042,0-1 0,-3-2 0,-1 2 0,1 5 1086,0-2 0,2 5 0,0 3 0,-1 1 0,-3-1 0,-3-2 0,-3 2 0,-3 0 0,-2-2 0,-2-1 0,-2-2-934,-2 2 1,-3-2-1,-1-2 1,0-2-896,1 16 0,-1-3 0,-8-7 1829,-17 1 0,-7-11 0,10-26 0,-2-4 0,-12 6 0,1 0 0</inkml:trace>
  <inkml:trace contextRef="#ctx0" brushRef="#br0" timeOffset="83696">29660 11933 2564,'-21'12'3508,"8"-1"3112,24-4-3921,12-2 1537,25-5-638,5 0-2112,-2 0 0,6 0-1486,9-1 0,3-1 0,2-1 0,2-2 463,1-1 1,1-3-464,-18-1 0,1-3 0,2 0-803,6-1 1,2 0 0,0-1 802,3 1 0,1 0 0,0 0 0,-3 1 0,0 0 0,5 3-393,-15 4 0,3 2 0,3 0 1,-2 1-1,-2 0 393,3 0 0,-4 1 0,1-1 0,2 1-88,10 0 0,3 0 0,0 0 0,-5 1 88,12 0 0,-5 1 0,-18 1-9831,-20-1 9522,-14 0 1,-98 5 0,23-2-1,0 0 1</inkml:trace>
  <inkml:trace contextRef="#ctx0" brushRef="#br0" timeOffset="84199">30756 12853 9242,'-26'-58'3276,"1"-1"1,1 0 0,13 14 2184,25 30-5371,5-1-90,-6 14 180,10 27 1259,-12 8-90,3 6-359,-21-6-990,-6-24 0,-18-4 0,-25-15 0,24 2 0,-7-8 0,39 4 0,0 1 0,0 2 0,3 0-9831,16 1 8600,-7-14 1,18-1 0,-13-11 0</inkml:trace>
  <inkml:trace contextRef="#ctx0" brushRef="#br0" timeOffset="84615">31154 12564 8432,'-51'-17'9830,"16"2"-7247,60-8-2673,-11 13 90,1 0 450,-15 41 3238,-18 0 0,-4 2-3688,1 12 0,-28 6-3238,39-78-2699,11 11 180,16-16 4909,3 25 0,5 2 0,-1 5 0</inkml:trace>
  <inkml:trace contextRef="#ctx0" brushRef="#br0" timeOffset="85027">31771 12680 8342,'-44'20'3276,"0"1"1,3-8 0,8-13 6553,17-45-9251,7 2-579,1 4 0,23 35-4916,-55 3 1,-14-4 4146,33-16 1,-34 9 0,-1-6 0,32-39-1</inkml:trace>
  <inkml:trace contextRef="#ctx0" brushRef="#br0" timeOffset="85961">28831 10833 3868,'-15'-35'2878,"0"1"1,2 16-847,-9-41-1852,22 85 1142,0 36 477,0 6 2077,-25-13-3876,19-29 1292,-19-39-1742,25-17-1259,7 1-720,5 3 1170,2 12 0,1 12-181,-10-1-4373,-2-5 4965,-10-2 0,-2-4 0,-7 3 0</inkml:trace>
  <inkml:trace contextRef="#ctx0" brushRef="#br0" timeOffset="86439">29408 10764 8612,'-51'3'9830,"16"-4"-5538,52-5-4292,-4 10 0,-13 24 90,-9 1 4497,-40 24-3507,32-32-2340,-41-28-988,54-4-271,-14-33-539,18 44-630,0-3 180,0 3 3508,-11-10 0,-3 2 0,-10-6 0</inkml:trace>
  <inkml:trace contextRef="#ctx0" brushRef="#br0" timeOffset="89304">28393 12842 0,'32'-32'719,"1"-2"1706,3-9-2200,5-13 0,2-5-135,-16 23 0,5-6 164,2-2 1,10-12 0,4-7 0,2-2 0,-3 4 0,-7 8-105,3-4 0,-6 6 0,7-9-61,-11 15 1,5-7 0,4-4 0,2-4 0,-1 1 0,-1 3 0,-4 4 0,-6 8-668,8-13 0,-6 9 1,2-5 613,-2 2 0,4-6 0,0-2 0,-2 3 0,-4 8-125,8-14 1,-4 5 148,-3 5 0,0-2 0,-1-2 112,-3 1 0,-1-2 0,1-3-105,-1 3 1,1-4 0,1-2-1,1-2-200,-3 1 0,2-2 0,0-3 0,0 1 0,1 0 148,-5 13 0,1-1 0,0 1 0,0 0 0,0 1 0,-1 1-15,1-3 0,0 1 0,-1 2 0,0 1 0,0 3 0,10-14 0,-1 3 0,4 0 22,-3 9 1,3-2 0,1 1-1,-1 2 505,3-6 1,-1 3 0,4-4-366,-7 9 0,3-4 0,2-1 0,-2 2 0,-4 5 47,3-6 1,-3 4 0,-1 1-150,-3 7 0,-1 1 0,-3 2-174,0-3 1,-5 6 113,-1 0 0,8-5 1109,-15 15-2369,0 0-2248,-6 13 3508,-18 7 0,-13 19 0,-16 7 0</inkml:trace>
  <inkml:trace contextRef="#ctx0" brushRef="#br0" timeOffset="90103">29538 12824 5802,'0'36'3148,"0"-17"-1655,21-38 0,20-34 0,10-18 1,0-2-1,-9 15-1283,-9 12 0,-5 5 0,5-9-422,-1 4 0,4-8 0,4-4 0,2-4 0,-1 1 0,-3 2 0,-3 4 337,-1-1 1,-2 3 0,-2 1 0,-1-1 0,2-2-334,3-6 0,1-1 0,0-2 0,0-2 0,3-4 219,-7 11 0,1-4 0,1-2 1,1-2-1,1-1 0,-2 1 1,1 1-1,-2 2-11,1 0 0,-1 2 0,0 0 0,-1 1 0,1 0 0,0-2 0,2 0 11,0-1 0,1-2 0,1-1 1,0 0-1,1 0 0,-1 3 1,-2 2-1,-1 4-100,6-7 0,-2 4 0,-2 4 0,2-1 0,1-3 104,1 1 0,1-4 0,2 0 0,-1 0 0,-2 3 0,-2 4-461,1-3 0,-3 4 0,-2 2 0,1-1 446,-2 1 0,1 0 0,-2 2 0,-4 3 0,7-17 0,-6 10 588,-4 10-1668,-4 1-329,-11 24-3179,-31 19 1017,-3 19 3571,-27 20 0,8-3 0,-1 4 0</inkml:trace>
  <inkml:trace contextRef="#ctx0" brushRef="#br0" timeOffset="90938">30602 12969 6903,'41'-35'1191,"0"-1"1,-1-17 0,1-10 0,-2-1-832,-6 6 0,-2-2 0,6-8-462,-9 18 1,3-5 0,4-6 0,1-2-1,1-1 1,0 1 0,0 1 0,-2 4 190,5-5 1,-1 3 0,0 1 0,0 0 0,1-3 0,2-3-310,-5 7 0,1-4 1,2-3-1,0-1 1,0 0-1,0 0 1,-1 3-1,-2 2 1,-2 5 290,9-13 1,-3 5 0,-1 3 0,-2 1 0,-2-2 80,-2 1 1,-1 0-1,-1 0 1,-3 1-1,-1 3-130,-3-1 1,-2 3 0,-2 1-1,0 3-293,2-5 0,-1 3 0,0-2 271,7-13 0,0-1 0,-1 5 434,1 1 1,-1 2-435,-4 12 0,2-1 0,-1 0 60,-2 6 0,-1 0 0,2-1 90,3-8 0,2-2 0,-2 5-15,2-3 0,-3 4 1358,-2 7 0,-4 6-1313,-4 4 786,-9 13-1146,-7 13 1525,0 0-3234,0 6-2069,-18 0 3110,-15 16 0,-10-2 0,-9 14 0</inkml:trace>
  <inkml:trace contextRef="#ctx0" brushRef="#br0" timeOffset="98404">11565 6242 6813,'0'-3'1709,"0"0"-989,0 3 2338,0-5-2069,-7-6-899,5-2 180,-5-12 1979,21-32-1440,-7 22 1,9-27 1259,-9 18-1529,-6 16 449,3-23-629,-4 28 89,0-2-89,0 13 1709,0 4-900,0 5-629,0 0-1413,-8 49 873,6-16 0,-5 41 0,7 4 0,0-11 0,0-21 0,0 4 0,2 2 0,1 3 0,-1-1 0,-1 11 0,0 5 0,4-4 0,1 10 0,0-1 0,-1-11 0,-3-1 0,0-5 1130,2 0 1,2 3 0,-2-17-1131,-4-22 0,0 0 0,0-7 0,-7 2 0,-2-2 0,0 10 0,-9-1 0,-10 24 0,3-20 0,-2 2 0,13-28 0,5-10 0,-25-20 0,13 10 0,-28-25 0,-3 3 0,9 4 0,5 9 0,1 4 0,11 7 0,21 26 0,41 37 0,-7-11 0,1 3 0,-3-5 0,-1-1 0,13 20 0,-3 6 0,-14-26 0,1 0 0,0 6 0,0-2 0,14 16 0,-14-13-3392,-11-25 3392,-7 1 0,2-12 0,1 4 0,1-5 0,3-3 0,25-25 0,0-8 0,16-11 0,-13 2 0,-12 13 0,4-13 0,0-1 0,-2 4 1696,4-6 0,-5 5-1696,-19 25 0,1-4 0,-7 16 0,11-1-3059,3 3-6772,-11 16 9118,-17 0 0,-27 19 0,-9-8 1</inkml:trace>
  <inkml:trace contextRef="#ctx0" brushRef="#br0" timeOffset="105968">14278 9114 13739,'-9'0'4947,"1"0"-3867,8 0 3147,-7 31-2877,5-19 448,-12 49-1078,12-31-270,-5 11-180,7-6-270,0 0 0,0-6 0,0 1 0,0 2 0,0-3 0,7 19 0,2-9 0,7-10 0,-3-7 0,2-8 0,-2 1 0,7 0 0,-7-6 0,6 1 0,-10-8 0,7 3 0,-7-5 0,2 0 0,1 0 0,1 0 0,10 0 0,-5 0 0,6 0 0,-8 0 0,7 0 0,-4 0 0,18-8 0,-13 1 0,33-15 0,-27 11 0,16-5 0,-22 10 0,0 3 0,8 1 0,-10 2 0,13 0 0,-17 0 0,9 0 0,-14 0 0,6 0 0,-2-6 0,0 0 0,6-1 0,-2 2 0,15 2 0,3 1 0,-2 1 0,4-2 0,0 1 0,-4 2 0,-6 0 0,-1 0 0,-17 0 0,9 5 0,7 6 0,2 5 0,15 8 0,5 3 0,-16-6 0,2 1 0,19 11 0,0-1 0,5 7 0,-27-12 0,-4-1 0,0 3 0,12 15 0,-18-21 0,4 18 0,-13-21 0,3 14 0,-18-19 0,11 12 0,-5-4 0,6 8 0,-8-13 0,-4-4 0,0-13 0,0-15 0,0-27 0,0 0 0,0-19 0,0 28 0,0-7 0,0 16 0,0-11 0,0 16 0,0-8 0,25-4 0,-15 14 0,38-29 0,-32 27 0,11-7 0,-12 9 0,5-7 0,-2 6 0,13-10 0,-13 17 0,20-9 0,-22 12 0,14-4 0,-18 6 0,34-4 0,-23 3 0,22-3 0,-29 6 0,1 1 0,13 2 0,-10 0 0,14 0 0,-2 0 0,-5 0 0,26 0 0,-6 5 0,-3 1 0,1 1 0,-27-2 0,12-5 0,-8 0 0,2 0 0,-4 0 0,15 0 0,-15 0 0,18 0 0,-6 0 0,27 0 0,-19 0 0,20 0 0,-46 0 0,5 0 0,-14-3 0,9-8 0,-11 1 0,8-4 0,-11 5 0,3-7 0,2 3 0,6-17 0,-5 13 0,5-15 0,-7 20 0,4-6 0,-3 1 0,-2 7 0,-3-10 0,0 9 0,0-1 0,11-5 0,-8-37-5487,8 17-2249,-22-13 6888,-6 32 0,-19 17 0,-6-1 0</inkml:trace>
  <inkml:trace contextRef="#ctx0" brushRef="#br0" timeOffset="123375">16933 11545 19856,'-20'0'8725,"0"0"-8725,-5 0 0,-28 0-4252,18 0 4252,-23 0 814,-7 0-814,21 0 0,-25 0-1127,12 0 1,1 0 1126,-7 0 0,7 0 0,-5 0 0,10 0 0,-1 0 0,-20 0 0,-1 0 0,14 0 0,2 0 0,-16-1 0,12 2 0,33 4 30,-13-3-30,1 3 2269,7-5-2269,-24 0 0,8 0 0,8 0 3392,0 0-3392,24 0 0,8 10 0,2 21 0,11-1 0,8 20-3392,1-18 3392,3 1 0,-8-8 0,-4-5 0,0 3 0,-3-7 0,2 3 0,-3 0 0,4-2 3392,0 8-3392,1-10 0,-2 2 0,5 2 0,-3-5 0,7 13 0,-8-14 0,0 6 0,7 1 0,-9-7 0,9 12 0,-11-5 0,0-1 0,4 0 0,4 3 0,5 5 0,-1 1 0,-4 2 0,10 11 0,-14-15 0,11 22 0,-15-29 0,0 6 0,0-7 0,0 7 0,0-6 0,0 9 0,0-2 0,0-2 0,0 2 0,0-6 0,0 5 0,0 2 0,0 8 0,0-11 0,0 6 0,0-14 0,0 9 0,0-7 0,0 17 0,0-14 0,0 25 0,0-18 0,0 17 0,0-9 0,0-6 0,7-13 0,16-12 0,22-5 0,-4 0 0,5 0 0,7 0 0,-25 0 0,43 0 0,-50 0 0,46-5 0,-44 3 0,26-5 0,-28 1 0,7-1 0,-6 2 0,5 0 0,4-1 0,-7 2 0,10-1 0,-13 5 0,14 0 0,-12 0 0,8 0 0,-11 0 0,4 0 0,-2 0 0,19 0 0,-20 0 0,14 0 0,-5 0 0,1 0 0,6 0 0,9 0 0,-15 0 0,6 0 0,-18 0 0,-3 0 0,-4 0 0,8 0 0,-6 0 0,5 0 0,-7 0 0,1 0 0,6 0 0,-2 0 0,11 0 0,-6 0 0,-2 0 0,-5 0 0,1 0 0,9 0 0,0 0 0,6-13 0,27-16 0,-29 4 0,15-7 0,-40 18 0,-4 5 0,0-2 0,-15-5 0,-13-26 0,0 7 0,0-15 0,21 30 0,7 3 0,0 6 0,0-9 0,0 7 0,0-4 0,0-7 0,-14-3 0,10-7 0,-17-10 0,12 8 0,-1 3-3392,3-5 3392,7 19 0,-7-9 0,5 13 0,-5-7 0,7 1 0,0-5 0,0 5 3392,0-1-3392,0-1 0,0-9 0,0 6 0,0-1 0,0 16 0,-7-11 0,-9-21 0,5 14 0,-5-8 0,3 1 0,9 16 0,-10-22 0,7 36 0,5 1 0,-13-9 0,14 3 0,-21-13 0,4-4 0,-7 2 0,8-5 0,10 16 0,7 2-3392,-7-4 3392,-2 3 0,0-5 0,2 10 0,7 1 0,0 2 0,0-2 0,-8-1 3392,7-3-3392,-7-10 0,1 8 0,-2-3 0,0 7 0,-13 4 0,12-1 0,-14 2 0,8 5-1440,-36 0-8391,-21 0 8533,-1 0 1,0 10-1,38 3 1</inkml:trace>
  <inkml:trace contextRef="#ctx0" brushRef="#br0" timeOffset="128613">16552 13218 4306,'-9'0'1349,"1"0"318,8 0-1307,0 0 2300,0 13-1491,4-10 213,4 15 5903,8-16-4189,-6 3 142,1-5-2069,-11 0-269,0 0-900,0 5 0,7 1 0,-1 6 0,5-1 0,5 9 0,5 6 0,15 15 0,5 21 0,-10-16 0,-1 6 0,-11-8-3392,3-12 3392,17 31 0,-12-27-2269,8 11 2269,18 3-40,-17-19 40,21 16 0,-24-27 0,1-2 0,4 0 1124,-3-4 1,1 1-1125,24 8 0,-1-1 0,13-2 0,-29-7 0,-3-3 0,-9-9 3362,8 4-3362,4 0 90,4-3-90,-7 0 0,3 1 0,-6-2 0,2-2 0,22-6 0,-1-2 0,7-2 0,-17-2 0,-3-2 0,4-11 0,10-6 0,-25 13 0,0-2 0,-1-3 0,0 1 0,25-13 0,-18 7 0,-1 1-3392,-2 0 3392,-4 0 0,-1-1 0,-3 0 0,11-23 0,-12-16 0,-10 25 0,-1-1 0,-3-1 0,-2 1-1135,-2 7 1,1 2 1134,9-20 2269,-8 16-2269,2 1 0,-4 9 0,3-6 0,-5 16 0,5-13 0,-10 15 0,2 1 3392,-3 0-3392,5 4 0,-1-7 0,3 3 0,-12 6 0,-37 14-3392,9 9 3392,-35 4 0,12 12 0,14-18 0,-8 20 0,27-24 0,2 7 0,1-7 3392,14-2-3392,44-49 0,-11 20 0,4-1 0,11-12 0,2 0 0,-2 1 0,-3 5 0,8 2 0,-13 2 0,-26 83 0,-8-28 0,1 10 0,-2 2 0,-2 5 0,6-15 0,-6 16 0,2-29-4678,-3 8-1708,0-19 6386,-14-6 0,-1-6 0,-13-6 0</inkml:trace>
  <inkml:trace contextRef="#ctx0" brushRef="#br0" timeOffset="131312">17185 16634 3205,'7'40'2878,"-5"-17"-1205,5 15-1314,-7-29 91,0 2 180,0-10 522,0 12-432,0-11 5040,8 11-4411,-7-12 2820,7 4-2010,-8-5-61,0 0-119,7-21-1979,-2 3 0,14-31 0,-9 19 0,9-8 0,1-14 0,-6 27 0,9-17 0,-14 33 0,13 6 0,-7 1 0,5 2 0,-5 5 0,-6-4 0,3 9 0,-4-1 0,0-2 0,15 24 0,-12-17 0,23 34 0,-20-27 0,6 10 0,-1-7 0,2-5 0,-3-1 0,1-7 0,-4-11 0,9-36 0,-1-2 0,4-31 0,-14 12 0,-5 12 0,3 11 0,37 40 0,7 25 0,-19-15 0,-1 2 0,8 17 0,-20-30 0,-3-18 0,-2 7 0,20-10 0,-19 18 0,12 2 0,-15 7 0,11 6 0,7 9 0,-4-11 0,-6 0 0,-5-46 0,-2-13 0,-3 10 0,5-15 0,0 2 0,-6 24 0,-1 4 0,3 19 0,9 12 0,-1 0 0,18 8 0,-6-8 0,-5-3-5127,-7-19 5127,-41-28 0,-2-3 0,-20-15 0</inkml:trace>
  <inkml:trace contextRef="#ctx0" brushRef="#br0" timeOffset="135245">5823 13676 18416,'7'-27'6117,"2"8"-5712,22-19 0,5-1-405,0 16 44,0-7 1,4 9 180,11 45 0,-1 13 225,7-3-225,-8 3 0,1-3 1574,7-14-1799,-13-33 0,24-15 0,-18-1 0,-15 13 0,0 3 0,10 6 0,10 2 0,-19 5 0,18 18 0,-8-14 0,-1 14 0,-16-18 0,-12-5 0,47-17 0,-18 7 0,15 3 0,2 2 0,-3 5 0,-10 11 0,9 4 0,-8 0 0,15 4 0,-6 3 0,-2 1 0,-13 0 0,-2-10 0,1-2 0,4 3 0,-3-5 0,0-2 0,5-2 0,19-8 0,-13-10 0,1-5 0,-15 8 0,0-2 0,15-11 0,-2 0 0,6-1 0,-18 12 0,0 1 0,17-7 0,-13 5 0,1 1 0,24-5 0,-5-1 0,-4 9 0,-26 5 0,2 6-810,-9 1-3777,-9 2 4587,-21 0 0,-3 0 0,-8 0 0</inkml:trace>
  <inkml:trace contextRef="#ctx0" brushRef="#br0" timeOffset="137109">9656 17323 6453,'0'66'9830,"4"-31"-7966,1 32-425,3-44-270,0-6-89,0-7-91,4 3 1709,4-12-809,1 4-719,14-20-1170,-9 0 0,14-10 0,-11 5 0,14-3 0,9 7 0,-11 2 0,8 9 0,-24 5 0,-4 0 0,2 0 0,-6-3 0,3 0 0,8-13 0,-3 5 0,7-6 0,-7 12 0,13 2 0,-10 3 0,33 10 0,-13-7 0,2 7 0,-15-15 0,-13-4 0,-4-3 0,6 0 0,-4 1 0,-3 5 0,2-5 0,-6 4 0,3 2 0,7 2-9831,-12-7 9005,-14 0 1,-9-5 0,-20 4-1</inkml:trace>
  <inkml:trace contextRef="#ctx0" brushRef="#br0" timeOffset="139622">10761 17201 6813,'0'-3'7286,"0"0"-4138,0 3-449,4 23-1620,0-6-269,8 21-1,-3-11-269,3-1-1,-1 2 631,6 6 809,11 23-1889,-10-19 269,9 13-359,-15-33 180,8 2 0,1 0 90,0-10 0,-1 8 90,21-11-360,-4 2 0,12-4 0,-3-5 0,-5 0 0,2 0 0,-4 0 0,-11 0 0,-3 0 0,-1 0 0,0-2 0,4-4 0,22-12 0,5-4 0,-17 8 0,1 1 0,21-10 0,2 1 0,-13 9 0,-3 2 0,14 1 0,-21 2 0,0 2 0,17 3 0,-11 1 0,0 1 0,13 1 0,-17 0 0,2 0 0,5 0 0,-1 0 0,25 0 0,-22 0 0,-1 0 0,10 0 0,-18 0 0,8 0 0,4 0 0,21 0 0,-15 0 0,-1 0 0,0 0 0,-11 0 0,7 18 0,-20-8 0,19 15 0,-27-14 0,2 1 0,0-1 0,-3-4 0,14 6 0,-1 1 0,-4-3 0,0 7 0,-10-11 0,-5-1 0,-4 10 0,-1-4 0,-7 1 0,4 3 0,4-5 0,-13-6 0,9 0 0,-11-17 0,0-15 0,8-7 0,1-2 0,21-20 0,15 6 0,-19 22 0,3 2 0,8 4 0,1 5 0,15 0 0,5 11 0,12 1 0,-29 5 0,2 0 0,2-2 0,-1 1-1696,-3 3 0,-3 1 1696,14-2 0,-12 12 0,1-11 0,-3 5 0,1-1 0,7-5 0,26 5 0,-7-6 0,-24 0 0,-1 0 0,3 0 0,26 0 1696,-29 0 0,0 0-1696,34-3 0,-15 0 0,3-8 0,-12 4 0,12-3 0,16-2 0,-11 2 0,-25 5 0,0-1 0,12-1 0,12-3 0,0 1 0,-12 1 0,-6 2 0,-5-1-121,12-1 1,0-1 120,-12 2 0,-4 0 0,18-5 0,-20 4 0,1-1 0,19-3 0,-1 0 0,-2 2-3312,2-1 3312,-8 2 0,-2 0 0,-2 2 161,7-7-161,-12 6 0,2 0 0,3-1 0,3-1 0,18-4 0,0 0 0,-21 5 0,-2 1 0,-2-1 0,-4 0 0,4 0 3392,1-3-3392,-10-2 0,2-3 0,-26 4 0,7-1 0,-9 6 0,6-22 0,-5 14 0,1-14 0,-7 22 0,-7-3 0,-6-4 0,-8 2-630,1 0-3867,0 7-720,3-3 5217,-24-18 0,18 9 0,-18-15 0</inkml:trace>
  <inkml:trace contextRef="#ctx0" brushRef="#br0" timeOffset="145125">20344 15065 14099,'0'38'3276,"0"0"1,-1 8 0,2 5-2416,6 2 0,4 5 0,-3-4-726,-5-3 0,0 0-45,4 8 0,3 6 0,-2-1 419,-2-2 1,-2-2 0,1-3-510,2-2 0,0 0-1418,-1 2 1,1 3 0,1-10 1417,11 11 0,-14-26 860,2 6-860,-7 27 0,12-22 0,2 1 0,-10-6 0,2-1 0,8 3 0,1-6 0,-6-14 0,-5 5 0,0-9 3392,-4 6-3392,0-10 0,0 2 0,0-2 0,0 46 0,0-36 0,0 33 0,32-74 0,-6 2 0,10-9 0,1-1 0,5 1 0,1 4 0,1 3 0,3 5 0,24-2 0,2 10 0,-25 3 0,14 0 0,-30 0 0,-19-15-3392,-17-20 3392,-10-9 0,-18-17 0,11 8 0,5 8 0,1 6 0,13 10 0,-12 5 0,12-17 3392,-12-1-3392,12-3 0,-13-7 0,6 12 0,0-14 0,2 2 0,7 9-682,0 5 682,0 17 0,0 1 0,0-13 0,-18-29 0,6 8-3166,-15-9 3166,18 35 0,-5 8 456,12 2-456,-20-12 0,-3-21 0,-2 2 0,-4-9 0,15 28 0,0-10 0,7 24 3392,2-13-3392,-1-11 0,-8 10 0,5-15 0,-10 18 0,19 17 0,-13-1 0,14 13 0,-17 7 0,-14 11 0,7-1 0,-31 6 0,13-9-6027,4-5 6027,-21-24 0,28-2 0,-20-15 0</inkml:trace>
  <inkml:trace contextRef="#ctx0" brushRef="#br0" timeOffset="158813">15926 4598 7353,'-7'7'5757,"5"-2"-3869,-5-5 3689,0 0-3958,-6 0 180,3 0 2789,-8 0-4588,9 0 0,-7 0 0,-4 0 0,-48-8 0,11 1 0,16 1 0,1 0 0,-10-2 0,8 3 0,1 2 0,-4-1 0,-3 1 0,2 1 0,7 2 0,2 0 0,-4 9 0,1 2 0,10-1 0,-8 4 0,2-1 0,19-6 0,-10 13 0,16-8 0,-3 13 0,14-8 0,-8 3 0,-1 9 0,-7-4 0,7 6-3392,-5-3 3392,5-6 0,0 3 0,1-8 0,8 3 0,0 9-2269,-7-9 2269,5 4 2269,-5-12-2269,7-1 0,0 6 0,0 1 0,0 10 0,0-6 3392,0 29-3392,0-27 0,0 34 0,0-39 0,0 10 0,4 4 0,4-12 0,19 46 0,-11-36 0,3 3 0,-1 4 0,4 18 0,3-5 0,2 3 0,-3-25 0,-2-5 0,9 7 0,-17-13 0,9 2 0,-3 0 0,-6-13 0,9 11 0,4 0 0,0 4 0,27 6 0,-25-8 0,30-2 0,-33-9 0,38-4 0,-16 0 0,6 2 0,-7-1 0,0-1 0,14-5-3392,-15 0 3392,-1 0 0,-30 0 0,-6 0 0,10 0 0,9 0 0,-1 0 0,9 0 0,-5 0 0,13-2 3392,-11 1-3392,8-4 0,-20-4 0,0 2 0,-1-6 0,25-17 0,-22 13 0,22-20 0,-25 22 0,-3-5 0,3 0 0,-7 4 0,-5 0 0,-1 2 0,-2-4 0,14-44 0,-12 14 0,11-18 0,-13 28 0,3 12 0,0 2 0,-4-4 0,0 9 0,-4 3 0,0-6 0,0-10 0,0 3 0,0-7 0,0 11 0,0-5 0,0 1 0,-7-13 0,5 19 0,-13-10 0,14 0 0,-21-6 0,11 1 0,-20-15 0,11 19 0,1 0 0,-3-11 0,-18-12 0,27 40 0,-12 2 0,12-3 0,-9-4 0,9 4 0,-22 0 0,11 1 0,-7 6 0,-3-8 0,-1 5 0,-3-3 0,-7 4 0,25 3 0,-14-1 0,13 2 0,-7 1 0,-15-6 0,7 3 0,-4-2 0,16 7 0,1 3 0,5-2 0,-5-1 0,3 0 0,-1 0 0,-14-2 0,-14 4 0,1-2 0,-3 4-3392,7 2 3392,14 0 0,-2 0 0,12 0 0,4 0 0,-4 0 0,-29 15 0,21-6 3392,-21 13-3392,29-15 0,-1-2 0,-14 13 0,12-1 0,-12 15 0,15-4 0,-16 1 0,20-5 0,-13-1 0,20 22 0,0-16 0,-5 22 0,5-26 0,0 26 0,1-21 0,8 25 0,0-26 0,0 5 0,0-9 0,0 3 0,0-11 0,0 8 0,0 13 0,0-4 0,0 6 0,0-15 0,19 37 0,-4-19 0,9 21 0,-5-30 0,8 10 0,0-1 0,9 10 0,-15-18 0,9 2 0,-7-14 0,20 17 0,16 5 0,-16-15 0,14-2 0,4-3 0,1-1 0,-9-7 0,0-3 0,6-3-3392,1 5 3392,-19-8 0,15 3 0,-21-6 0,-2-5 0,37 5 0,-35-3 0,3 3 0,3 0 0,30-4 0,-25 4 0,17-5 3392,-50 0-3392,3 0 0,-1-10 0,-1 2 0,9-8 0,34-22 0,-24 18 0,24-21 0,-37 14 0,-11 2 0,-2-2 0,-7 8 0,0 0 0,0-5 0,0-6 0,0 4 0,0 3 0,0 6 0,0-8 0,0 6 0,0-6 0,0 5 0,0-1 0,0 0 0,0-6 0,0 7 0,0-20 0,0 19 0,0-35 0,0 20 0,0-8 0,0 3 0,0 22 0,-7-25 0,-13-3 0,8 6 0,-3 0 0,-2 2 0,-1 2 0,-10-19 0,-2 0 0,-2 17 0,2-7 0,-3 0 0,-12 6 0,1-13 0,1 20 0,19 12 0,-3 13 0,-10-4 0,-16 2 0,13-1 0,-23 9 0,22 2 0,-19 0 0,-7 0 0,15 13 0,0-3 0,11 8 0,-1 2 0,-19 7 0,3-5 0,-1 0 0,-4 3 0,7-1 0,3 1 0,14-3 0,5-4 0,1-1 0,1 5 0,6-6 0,-9 8 0,-1 1 0,1-2 0,3 0 0,0 0 0,8 0-3059,3 6 2211,-17 21 0,25-16 0,-12 13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5T17:52:49.116"/>
    </inkml:context>
    <inkml:brush xml:id="br0">
      <inkml:brushProperty name="width" value="0.09071" units="cm"/>
      <inkml:brushProperty name="height" value="0.09071" units="cm"/>
      <inkml:brushProperty name="color" value="#FF0000"/>
    </inkml:brush>
  </inkml:definitions>
  <inkml:trace contextRef="#ctx0" brushRef="#br0">8625 5796 7173,'0'-3'9830,"0"1"-2210,0 2-3662,-7 0-3958,-2 0 0,0 15 0,-6-3 0,-8 46 0,-1-35 0,-7 28 0,18-34 0,-12 24 0,-12 21 0,17-22 0,-1 0 0,-15 21 0,7 6 0,26-48 0,-23 23 0,17-22 0,-4 8 0,-2-5 0,14 16 0,-14-7 0,13 15 0,-21 11 0,-4 0-3392,9-4 3392,-4 3 0,-1-2-2269,5-19 2269,15-7 0,-15 1 0,16-2 0,-12 45 0,5-11 1134,5-12 1,-1 0-1135,-8-11 0,0-3 0,2 19 3392,-9 1-3392,5-14 0,14-13 0,-7 1 0,8-15 0,0-4 0,8-4 0,22-2 0,24-5 0,7 5 0,9-4 0,-21 1 0,6 0 0,-4-1 0,-7-1 0,1 0-110,6 0 1,4 0 0,-9 0 109,9 0 0,-13 2 0,0 1 0,17 4 0,-12-4 0,3 0 0,-5 0 0,0-1 0,27 4 0,-26-6 0,-2 1 0,17 12 164,-21-8 0,2-1-164,-3 3 0,-1 1 0,2-1 0,-1 0 0,0-1 0,-1 0 0,17 0 0,2-1 0,-2-4 0,3-2 0,-15 1 0,-1 0 0,16 0 0,0 0 0,-6 0 0,-3 0 0,-9 0 0,0 0 0,-1 0 0,1 0 0,7 0 0,-2 0 0,10 0 0,15 0 0,-18 0 0,23 0 0,-30 0 0,1 0-135,-1 0 0,0 0 135,-1 0 0,2 0 0,13 0 0,1 0 0,-10 0 0,0 0 0,10 1 0,1-2 0,4-1 0,-5-1 0,8-3 0,-18 2 0,7-1 0,-6 0 0,-13 0 0,-1 0 0,18-1 0,9 1 0,-7 4 0,8 2 0,0 0 0,-6 0 0,9 1 0,3 0-79,-5 0 1,9 1 0,0 0 0,-10 1 78,0 1 0,-7 1 0,-1 0 0,3 0 0,-2-1 0,4 1 0,-4-1 0,2 2 0,-1-1 0,15 2 0,0 1 0,-17 0 0,0-1 0,14-4 0,0-1 0,-17 5 0,1 0 87,14-3 0,7-2 0,-10 0-87,-20 1 0,-2 0 0,22 2 0,6-2 0,-15-3 0,3-2 0,-8 1 161,-14 3 0,0 0-161,11-3 0,6 0 0,-6 1 0,24 9 0,0-1 0,2-1 0,-34-3 0,2-1 0,24 2 0,11 0 0,-14-3 0,1-3 0,1 0 0,1 0 0,8 0 0,-27 0 0,1 0 0,-2 0 0,1 0 0,8 0 0,2 0 0,-3 0 0,2 0 0,6 0 0,-2 0 0,-16 0 0,-1 0 0,14 0 0,-6 0 0,-16 0 0,22 0 0,-26 0 0,27-3 0,4-1 0,-14 2 0,3-1 0,11 0 0,-13 1 0,-15 2 0,33 0 0,-22 0 0,-24 0 0,37 0 0,-42 0 0,28 0 0,-30 0 0,8 0 0,-18-3 0,9-28 0,-4 3 0,6-18 0,-1 0 0,2-5 0,-4-1 0,6-6 0,-6 14 0,10-18 0,-1 13 0,3-3 0,3-2 0,0 0-1696,3-8 0,0 2 1696,-5 18 0,-4 3 0,6-20 0,-6 19 0,-2 1 0,-2-3 0,15-25 0,-21 19 0,-3 23 0,3-20 0,-8 25 0,3-9 0,5-3 0,-2 1 0,5 1 0,1-11 0,-3 13 3392,3-16-3392,11-2 0,-19 19 0,10-18-3392,-18 29 3392,0-1 0,0 6 0,0-1 0,0 3 0,0-2 0,0 5 0,-7-3 3392,-35-9-3392,11 4 0,-13-6 0,19 9 0,-3-3 0,0 4 0,-7-7 0,-14-2 0,-18 0 0,1 4-1696,20 9 0,0 2 1696,-20-2-693,2 3 693,-2-6 0,21 6 0,-1 2 0,-10 0 0,-3 0-680,-8 1 1,-3-1-1,0 0 680,-1 0 0,0 0 0,-2 0 0,12-1 0,-4 0 0,3 0 0,9-1 936,-1 0 1,5 0-937,-13-2 0,-2 1 0,-8 2 0,2 1 0,15 0 0,0 0 224,4 1 1,-4 0 0,0 0-225,-2-3 0,-1-1 0,4 0 0,3 4 0,-3-2-552,-6-3 0,-11-2 1,0-1-1,10 0 552,5-2 0,2 0 0,-16 0 0,-8-1 0,12-1 0,23-1 0,5 1 0,-4 3 0,3 0 123,-11-5-123,14 7 0,-5 0 0,-26-3 0,-1 0 0,19 2 0,1 0 0,-16 0 0,-5-1 0,9 1 0,-3-2 0,6 2 0,12 3 0,-1 0 756,-21-4 0,-11 0 1,7 0-757,4 3 0,6 1 0,7 0 0,1 0 0,-7 0 0,2-1 0,12 2 0,2 0 0,-8 0 0,-1 1 1079,0-1 0,0 0-1079,5 1 0,-2 0-225,-10 1 0,-3 1 225,13 0 0,-2 0 0,0 0 0,-2 1 0,0 0 0,-1 0 0,-5 0 0,-1 0 0,6 0 0,2 0 0,5 0 0,-1 0 0,-4 0 0,-10 0 0,-6 0 0,7 0 0,13 0 0,-1 0 0,-10 0 0,-5 0 0,11 0 0,1 0 0,2 1 0,-1-2 0,-10-1 0,2 1 0,-4-1 0,10-3 0,3 1 0,9 2 0,1 0-1026,-11-1 1,1 1 1025,-20 2 343,2 0-343,28 0 0,2 0 0,-15 0 0,-15 0 0,17 0 0,9 0 0,-1 0 0,-28-2 0,30-1 0,0 0 0,-31-1 0,35 1 0,-1 1 0,0-1 0,1 1 0,-25-2 3392,4-2-3392,13 4 0,-3 1 0,-1 1 0,-1 0 0,0 0 0,3 0-3392,-27 0 3392,55 0 0,-29 0 0,0 11 0,-17-9 0,11 16 0,-18-5 0,13 5 0,-12-6 0,25 3 0,14-13 0,1 11 0,-8-12-3418,13 12 4266,-7 7 0,13 3 0,-3 7 0</inkml:trace>
  <inkml:trace contextRef="#ctx0" brushRef="#br0" timeOffset="2765">10842 4210 8522,'32'-40'4915,"0"-1"0,-8 15-347,5 33-4568,-49 40 0,2 2 0,-8 9-171,-5-6 0,-8 7 0,-3 1 0,6-6 171,5-8 0,4-3 0,-6 5 150,2-2 1,-4 5-1,-3 3 1,-2 3 0,-1 1-1,0-1-150,-1 2 0,-3 2 0,-2 2 0,1-1 0,0 0 0,2-3 0,3-4 0,2-1 0,3-5 0,1-2 0,-1 2 0,-3 3 0,2-2 0,-5 6 0,-1 2 0,0-1 0,3-3 0,5-6 0,6-9 0,-3 8 0,8-13 2377,1-11-2377,-18-5 2731,28-29-2731,-23-32 0,25 7 0,-5-8 334,9 14-334,7 5 0,0 8 0,0-2 0,-8 13 0,-8-7 0,5 39 0,2 28 0,4 7 0,4-23 0,2 0 0,-1 34 0,0-6 0,0-31 0,3-1 0,9-17 0,2-4 0,9-21 0,2-5 0,20-6 0,16-6 0,-9 3 0,10-2 0,-10 3 0,8-3 0,-14 9 0,-18 12 0,-7 0-1889,-1 3-4947,-12-3 90,-15 0 6746,-14-3 0,-9 3 0,-6 1 0</inkml:trace>
  <inkml:trace contextRef="#ctx0" brushRef="#br0" timeOffset="5434">11711 3394 6813,'8'0'2878,"-3"0"-1079,-2 0 3688,-3 0-2428,0-3 359,-18 3-1440,-22-3-1618,-20 16-360,2 21 0,21-3 0,23 10 90,14-16-90,0-1 0,7 2 0,2 0 90,29 10 0,-3-12 0,2-1-90,-5-3 0,1-1 45,10 1 0,-1-2 45,11-2-45,-9-2 0,1 0-45,17 7 90,-4 1 0,-2 1 0,-12-1-90,16 13 180,-42-17 89,-17 48-269,-15-27-45,-10 20 1,-10 5 673,-7-12 1,-4-3-495,-6 5 0,0-4-135,3-9 0,2-9 0,-14-9 0,-7-51 0,34 3 0,4 0 0,5-3 0,18-11 0,41-24 0,0 22-158,4 1 0,2-1 158,8-4 0,-18 13 0,1-1 0,1 1 0,1-3 0,13-12 0,2-1 0,-2 6 0,-1 1 0,-5 1 0,-1 2 0,-6 11 0,-5 6 0,-12 3 0,13-12 0,-22 18 0,4-10 0,-7 8 0,2-13 316,-14-9-316,-16 3 0,-1-6 0,-7 19 0,3 0 0,7 5 0,-11 0 0,0 7 0,2 5 0,2 3 0,8 0-9831,-14 0 9747,-16 0 1,-6 0 0,-7 0-1</inkml:trace>
  <inkml:trace contextRef="#ctx0" brushRef="#br0" timeOffset="11576">13141 6260 5914,'0'6'1349,"-8"9"-1349,7-12 0,-7 7 0,8-10 0,0 0 90,0 5 0,-7 2 90,-16-1-270,3-1 90,-4-5 0,10 0 0,5 0 0,0 6 90,-13-5-90,19 4 90,-12-5-90,8 0 0,5 5 0,-5-4 0,7 10 90,0-10-1,0 4 8097,0-5-7017,0-5-629,0 4 629,0-7 1979,18 0-2158,-6-2 2248,33-12-2339,-21 11-179,15-7-180,-18 9-450,-1-3-90,17-7 0,-15 5 0,20-5 0,-22 7 0,16-10 0,-13 8 0,8-8 0,-4 1 0,3-4 0,14-7 0,-10 6 0,1 3 0,0-3 0,2-1-3392,17-13 3392,-14 9 0,-1 1 0,8-4-21,-1-2 0,8-8 0,-6 5 21,-16 14 0,1-1 0,10-10 0,10-8 0,-1 1 0,-11 8 0,8-12 0,-1 1 0,-1 0 0,-2 1 0,0 0 0,8-7 0,-3 4 0,4-3 0,-2 2 0,-14 12 0,-2 3 0,3-4 0,4-1 0,3-4 0,0 1 0,-5 4 0,13-12 0,-6 4 0,-7 9 0,0 0 1681,3-7 0,-1 1-1681,-12 11 0,-3 2 0,17-21 0,-16 20 0,1-2 46,-2 2 1,2-2-47,4-3 0,5-4 0,-2 1 0,13-13 0,0 0-639,-6 8 1,2-1-1,-6 5 639,-4 5 0,-5 5 0,20-15 0,-20 18 0,-13 11-9804,-28 7 9804,-36 10 0,-15 18 0,24-8 0,-1 0 0</inkml:trace>
  <inkml:trace contextRef="#ctx0" brushRef="#br0" timeOffset="13184">13157 5773 1832,'-9'0'361,"2"0"2109,7 0-2021,0 0 1587,3 5-777,9-3 365,-6 8-1084,5-9 1999,-11 4 1418,0-5-3417,0 16 899,0 6 90,-5 12 0,-4 6-764,-5-4 0,-1 0-271,-4 9 1,-1-2 494,-17 19-449,10-35-90,18-6 359,-6-20-179,-8 25-360,3-16 0,-18 20-270,13-15 0,0 5 0,12-10 0,28 0 0,31-10 0,2-2 0,15 1 0,-18-4 0,7 4 0,-2-1 0,11 1 0,2 2 0,-7-1 0,-5 0 0,-2 0 0,-12 0 0,-12-8-990,11 6-4856,-20-6-721,-9 3 6567,-14-4 0,5-6 0,-5-2 0</inkml:trace>
  <inkml:trace contextRef="#ctx0" brushRef="#br0" timeOffset="18637">16397 3018 9961,'8'6'4228,"-3"4"-3149,7-3-449,-1-1-360,-5 5-90,1-5 539,-7 13 1260,-17 34 0,-6 6-1349,3-5 419,3 0 0,-1 11 1,3-13-61,2-16-449,6 35-360,7-64 0,0-2 1709,36 10-1889,24-11 0,-24 4 0,2-1 0,3-6 0,3-2 0,14 1 0,0 0 0,-17 0 0,0 0-45,13 0 0,-6 0-9580,-13 0 6477,-35 0 2300,-46 0 0,7 0 0,-27 0 0</inkml:trace>
  <inkml:trace contextRef="#ctx0" brushRef="#br0" timeOffset="19391">16852 3070 6633,'0'28'6027,"0"2"-4768,0-3 90,0-2 2069,-11 2 1497,-16 24 0,-6 6-4883,12-16 1,-1 3-33,-8 15 0,-3 7 0,4-7 0,10-14 0,2-2 0,-4 11 0,0 2 0,-5 13 0,2-3 0,10-29 0,1 1 0,-6 26 0,0-2 0,-2-1 0,17-29-3149,-18 3-5576,21-33 4948,-7-8 628,8-5 3149,0-4 0,0-2 0,0-1 0</inkml:trace>
  <inkml:trace contextRef="#ctx0" brushRef="#br0" timeOffset="20649">16576 1559 1006,'-39'27'2878,"22"-9"1374,-15 6-3802,37-17 1046,4-2-1227,20-5 555,15 0-734,3 4 0,3 2-594,-12 2 0,-1 2 549,16 8 0,-7 7 45,-9 28 270,-48 16 89,-11-31 1,-7-5-180,-25 8 0,-3-5-180,39-35 3212,8 4-3302,10-5 0,7 0 90,27 5-180,-8 4 180,17-2 90,-23 42 2428,-58 16-1798,19 2 224,-34-14 1,-6-7-855,15-16-90,4-4 0,0-3-1,-3-9-5005,-10-7 1,-2-3 1074,-2 3 3162,2-3 1,10 2 0,31 1 0,3 4-1</inkml:trace>
  <inkml:trace contextRef="#ctx0" brushRef="#br0" timeOffset="23179">11508 6236 7173,'-7'12'1979,"5"-6"-1080,-5 0 1,7-6 1798,0 0-449,0 5 1259,0-4 180,11-1 629,53-37-3597,-6 5-900,-6 2 0,2-2 180,-16 11 0,2-1 0,9-6 0,8-4 0,1-1 0,5-2 0,2 0 0,3-2-254,-9 5 0,3-2 0,-1 0 0,-1 1 254,-9 5 0,-1 1 0,-1 0 0,0-1 0,1-1 0,-1-1 0,0-1 0,-1 1-929,8-7 0,-2 0 0,0 0 929,1-1 0,0 1 0,-1 0 0,-2 0 0,-2 0 0,-3 3 138,3-1 1,1-3-139,-1-5 0,6-8 0,1-2 0,-7 6 0,-9 10 0,-4 3 0,4-5 0,2-2 0,6-7 0,1-2 0,-2 1 0,-8 6 0,8-15 0,-5 4 0,2 0 0,-1 1-978,-7 3 0,-5 4 978,7-11 477,-3 2-477,-12 17 2191,-15 18-3540,-2 22-2377,-21 11-6105,-40 32 8293,5-17 1,10-6-1,0-1 1,-10 0 0</inkml:trace>
  <inkml:trace contextRef="#ctx0" brushRef="#br0" timeOffset="24327">11386 5930 6813,'27'-8'2249,"-15"3"-1889,18-3 989,-10 3-450,-6-1-449,2 2 719,-9-1-809,-6 5 2698,2 0-449,-3 26-270,-11 3 404,-8 12 0,-4 4-1843,-12 15-765,8-25 0,3-3 135,8 1-270,2-18 0,12-1 0,52-8 0,-10-6 0,3-2 0,7-2 0,14-4 0,-2-1-223,12-1 223,-12 4 0,-3 1 0,-10 3 0,1-2 0,-1 0 0,-5 2-2698,21-6-3688,-70 6 6386,-22-9 0,15 0 0,-6-5 0</inkml:trace>
  <inkml:trace contextRef="#ctx0" brushRef="#br0" timeOffset="26462">14294 3278 6993,'-7'7'9830,"5"-2"0,9-18-7902,29-19-1928,16-8 0,-8 8 0,2 2 0,-11 11 0,0 3 0,2-1 0,-2 3 0,16 7 0,-25 7 0,5 0 0,-21 15 0,1 10 0,-11 24 0,-11-6 0,1 4 0,-14 3 0,7-8 0,-6 11 0,-16 11 0,13-30 0,-2 1 0,0 1 0,0 0 0,-1-3 0,-1-2 0,-5 6 0,1-2 0,-14 18 0,12-17 0,6-2 0,16-12 0,12-15 0,26-25 0,25-9 0,3 0 0,-5 3 0,3 1 0,-3 5 0,-20 15 0,20 15 0,3 4 0,-3-3 0,29-20 0,-5-11 0,-42-3-3104,4-13 1,-7-2-4183,-23 9 7286,-10 2 0,-2 12 0,-7 3 0</inkml:trace>
  <inkml:trace contextRef="#ctx0" brushRef="#br0" timeOffset="30218">14911 3214 6633,'-9'0'1259,"2"0"-1169,7 0 4228,0 0-4138,0 8 1439,0 25-899,0-5-1,0 22 1,0-21-91,0 6-89,0-6 0,0 0 269,-7-1 91,-2-1-181,0 2 990,-17 18-719,22-9 89,-25 21 1,15-10-91,-6 7 45,6-14 1,1 2-765,-9 21-270,8-21 0,0 1 0,-10 16 0,8-17 0,0 1-1190,-7 17 1190,9-23 0,1-3 0,4 1 0,-12 5 0,17-18 0,-7-33 0,19-12 0,3-19 0,2-5 0,9-10 0,-2-1 0,3-5 0,0 7 0,3-1-371,-6 10 1,1-2-1,0 2 371,4-9 0,1 4 0,-1 7 0,0 3 522,-3 3 0,-1 1-522,1-1 0,-1-1 0,17-24 0,-15 8 0,-19 27 0,-4 9-2068,0-3-6480,0 15 8548,-26-2 0,6 7 0,-24-4 0</inkml:trace>
  <inkml:trace contextRef="#ctx0" brushRef="#br0" timeOffset="36778">15951 6179 6813,'0'11'1529,"0"-4"-719,0 3-271,0-9-179,0 4 8095,0-5 990,101-28-9235,-44 7 0,6-5 0,4-1-742,-2 3 0,3 0 0,3-2 1,4-4 531,-17 5 0,3-3 0,2-1 0,2-2 0,-1 0 0,-1 0 0,-2 1 0,3-3 0,-3 2 0,-1-1 0,1-1 0,0-1 0,2-2 0,-8 5 0,2-2 0,0-1 0,1-1 0,0-1 0,-1 0 0,-1 1 0,-3-1 0,2-2 0,-1 1 0,-2-1 0,-1-1 0,0 1 0,0-1 0,-1 0 0,7-7 0,0 0 0,-1 0 0,-1 0 0,1-2 0,0 0 0,-6 5 0,1-2 0,1-1 0,-1 1 0,-2 0 0,-1 2 0,-3 2 0,13-11 0,-5 3 0,-2 1 0,2 1 0,2-3 0,1 0 0,-2 2 0,-6 6-61,7-7 0,-7 5 61,-8 9 0,-3-1 0,-2-2 0,-5 2 0,1 0-540,-31 15-9291,-27 19 9235,-26 14 0,-8 5 0,26-3 0,-1 0 0</inkml:trace>
  <inkml:trace contextRef="#ctx0" brushRef="#br0" timeOffset="37911">16259 5744 6633,'0'-5'5127,"0"1"-3238,0 2 450,-7 2-1170,-6 0 1,3 5 1528,-29 19-1888,24-5 89,-23 16 1080,15-1 1349,-17 21-2788,4 0-3932,-7 0 3392,18-14 0,6-19 0,10 1 0,34-14 0,44 6 0,-31-11 0,1 0 0,9 4 0,2 1 0,-2-6 0,-3 0 0,10 2 0,-16-6 0,4 2 0,2 14 0,-2 1 0,11-3 0,2 6 0,-4-1 0,-22-11 3392,8-2-13223,-55-5 4011,0-3 5820,-30-3 0,14 3 0,-4-3 0</inkml:trace>
  <inkml:trace contextRef="#ctx0" brushRef="#br0" timeOffset="39810">20117 2172 8162,'56'-9'1966,"-1"-1"0,1 0 0,6-3 0,0-2 0,0 2-1343,-2-2 1,-1 2-1,-19 16-533,-32 58-629,-3-19 1,-11 2 538,-30 1 0,-18 2 0,0-3 329,13-8 0,0-2 0,3 1-374,-10 16 0,6-2-1472,-7 7 1562,20-18 0,6-3 675,16-12 1966,10-9-1517,24-5-413,15-6 0,16-3 1,-4-3-3591,0-4 1,0-2 2833,4 2 0,3 0 0,-9-1 0,5-11 0,-33 6 0</inkml:trace>
  <inkml:trace contextRef="#ctx0" brushRef="#br0" timeOffset="40531">20385 3226 8432,'66'-5'3276,"0"0"1,-9 3 0,-17 7 2544,-36 10-5866,-32 21 0,-12 4 45,-1-2 0,0-1 0,6-2 90,19-12 0,8-13 0,8 0 90,33-10-180,7 0 0,4 0 0,25 0-45,-19-1 0,-5 2 45,-13 7 180,-40 51 1619,-34 1-1272,11-16 0,-4-1-258,-6-10 1,-1-4-270,10-8 0,-5-2 0,-12 2 0,-8 1 0,4-4 0,1-5 0,1-1-360,-20 10 1,9-11-8186,30-30 4407,44-4-2248,24-13 6386,-5 19 0,12 2 0,-10 15 0</inkml:trace>
  <inkml:trace contextRef="#ctx0" brushRef="#br0" timeOffset="41625">20352 4175 6543,'0'-37'5127,"0"24"-4137,0-18 2698,8 70 1439,-6 20-4498,5 2 1,-7 0 629,0-19-270,-8 2 1,-3 12 0,1-3-361,3 4 1,-1 0-510,-3 4 0,-1 4 0,5-11-120,10 5 0,18-28 0,16-33 0,12-4 0,4-3 0,-16 0 0,1-1 0,34-9-1696,-18 5 0,-1 0 1696,11-2 0,4 0 0,-40 12-9831,0-1 4820,-13-1 5011,-1-10 0,-14 2 0,0-5 0</inkml:trace>
  <inkml:trace contextRef="#ctx0" brushRef="#br0" timeOffset="42047">20889 3984 14908,'0'18'9830,"0"2"-5987,0-3-3843,0 47 0,0-13 0,1 8 0,-2 2 0,-4 5 0,-1 3 0,-2 2-504,1-2 1,-2 4 0,-1-2 0,-1-5 503,0-7 0,0-4 0,-4-2 0,-2 1 0,-3-1 0,1-9-7825,-16 12 7940,-5-9 1,18-27 0,8-20-1</inkml:trace>
  <inkml:trace contextRef="#ctx0" brushRef="#br0" timeOffset="45806">14464 7452 6993,'0'18'1349,"0"-1"-899,0 0 90,0-2-1,0-6 91,0 1 1079,0-8 630,0 3 809,4-8-2518,-3-5 944,23-35 0,10-9-1214,8 4-316,-8-4 1,1 9-3257,3 36 3662,-22 38 0,0 22-91,-7-13 1,-2 1-90,2 16 0,2-3 2788,12-21-1798,-7-25-1260,40-33 0,-30-4 0,0-3 0,-2 0 0,-6 6 0,1 1 0,-15 24 0,0 8 0,-4 16 0,0 22 0,14 14 3392,4-13-3392,26-9 0,-9-40 0,22-24 0,1-5 0,-18 11 0,17 2 0,-5 12 0,-36 27 0,15 22 0,-7-14 0,1-14 0,-3-1 0,0-13 0,5-13 0,7-1 0,8-6 0,-6 8 0,-4 12 0,7 19 0,1 4-5307,2-7 5307,-4 12 0,-45-36 0,-35-11 0</inkml:trace>
  <inkml:trace contextRef="#ctx0" brushRef="#br0" timeOffset="54013">9120 5640 0,'-28'23'326,"0"-2"2852,3-1-1919,-3-3 2823,-4 3-1923,-5-4 295,7-5-1734,3-6 3069,18-5-3250,-6 11-269,3-1-90,-9 10 360,-18 7 539,-3 6 450,-11 14 540,-3-6-1709,20-8-90,2-9 134,-1 10 1,0 1-315,1-2 495,-8 18 0,2 4 584,14-6-629,-5 17-540,15-16 0,4 0 0,-3 8 0,7-11 0,2 4 0,1 2 0,2-2 0,2 17 0,-5 4 0,-3 3 0,1-26 0,0-2 0,4 3 0,-3 0 0,-11 9 0,-4-3 0,-2 6 0,6-24 0,-1-1 0,-8 10 0,18-21 0,-5-3 0,12-3 0,-5-3 0,7-2 0,18-1 0,-3-2 0,42 0 0,-12-6 0,23-1 0,-6-5 0,5 0 0,-9 2 0,2 1-212,-2 0 0,5 0 0,-5 0 212,-1 2 0,0 3-4,11 3 1,6 3 0,-10-2 3,-24-6 0,0 0-187,17 7 0,8 2 0,-13-4 187,-7-9 0,18 16 0,-9-1 0,12 3 0,-4-1 0,5-1 0,0 1-688,-2 2 0,3 3 0,-7-6 688,-10-8 0,-10-3 7,-5 3-7,25-4 0,-14 1 0,23-2 216,-23-4 1,6-2-217,4 0 0,6-1 0,-3 0 0,6 0 0,1 0-274,-1 0 1,4 0 0,-12 0 273,0 0 982,11 1 0,1 2-982,-1-1-80,-6 0 1,14 0-1,2 0 80,-12-2 0,1-1 0,2 0 0,-1 0 0,-3 2 0,-1 0 0,1 0 0,0-1-352,5-1 1,3 0 0,-4-1 0,-8 1 351,9-2 0,-9 1 363,-19 1 0,3 0-363,6 0 0,9 0 0,3 0 0,-3 1 0,1 0 0,-1 1 0,3 0 0,2 0 0,6-1 0,-2 1 0,-7 0 247,10 1 0,-5 0-247,5 0 0,-6 0 0,-2 0-1269,-12 0 1,-3 0 1268,-1 0 0,0 0 1137,0 0-1137,21 5 0,6 0 59,-37-4 1,2 1-60,12 2 0,8 0 0,2-2 0,12-6 0,2-4 0,-7 2 0,-12 4 0,1 0 0,-7-2 0,6-1 0,2 0 0,-1 0 0,2 0 0,0 0 0,-1 0 0,-7 0 0,8 0 0,1 0 510,-5 0 0,9-1 0,-2 0 0,-13 1-510,14-3 0,-4 5 0,-20 0 0,4 0 0,3-1 0,4-1 0,-2 1 0,-1 1 0,6 0 0,-2 1 0,13 0 0,3-1 0,-4 1 0,-12 1 0,-4 1 0,-1 0 0,23 0 0,9 0 0,-12 0 0,-27 0 0,-3 0 0,10 0 0,2 0 0,7 0 0,-1 0 676,-11 0 0,-2 0-676,-1-1 0,-1-3 0,10-8 0,-1-3 0,-9 3 0,0-1 0,10-1 0,0-6 0,0-20 0,-9-3-3392,-9 2 3392,6-13 0,-5-2-2269,-20 11 2269,10-13-669,-11 15 669,-2-1 0,2-18 0,0-7 0,-1 16 0,0-3 0,3-8 0,1-7 0,0 8 968,-3 10 1,1 4-969,3-7 0,0 2 0,-3 15 0,0 4 0,12-21 0,1 8 0,6-7 0,-3 8 0,9-7 0,2-4 0,-4 2 1001,-17 20-1001,-11 8 0,2-11 0,-10 20 0,-5 3 0,-59 13 0,29 3 1696,-5 0 0,0 0-1696,6 0 0,-3 0 0,-4 0 0,3 0 0,-2 0 0,-15 0 0,0 0 0,-21 0 0,12 0 0,-10 0 0,17 0 0,-14 0 0,-2 0 0,9 0 0,-4 0 0,0 0-385,2 0 0,-9 0 0,2 0 0,16 0 385,-5 0 0,4 0 0,5 0 0,-22 0 0,-2 0 0,37 0 0,0 0 0,-9 0 0,-5 0 0,3 0 0,-2 0 0,5 0 0,-13 0 0,3 0 0,-4 0 0,8 0 0,2 0 0,2-1 0,0-1 770,-10 0 0,1-1-770,17-1 0,1-1 0,-13-5 0,-1 0 0,9 2 0,-1 0 0,-9-2 0,-1 0 0,10 3 0,3 0 0,-29 1 0,29 0 0,2 1 0,-13 2-1696,14-1 0,-1-1 1696,-11-1 0,10 3 0,-1 1 0,-11-4 0,-16 0 0,22 2 0,0 0 0,7 2 0,0 0 0,-9-2 0,-1 0 0,3 1 0,-4 0 0,-9-2 0,-8-2 0,3 0 0,11 1 0,3-1 0,-5 1 683,-3 0 1,-6 0 0,0 0 0,6 1-684,5-1 0,5 2 0,-1-1 0,-1 2 0,-2-1 0,0 0 0,-9-1 0,-1-1 0,3 1 0,-7-1 0,2 1 0,-9-5 0,4 1 0,15 4 0,6 1 0,-23-5 0,5 0 0,-8-1 0,18 3 0,-3-2 0,3 2 0,-10-2 0,1 0 0,12 2 0,-1 1 0,6 1 0,9 5 0,4 0 657,-36-2-657,23 0 0,0 1 0,-22-5 0,1 0 0,1-5 0,6 1 0,-2 0 0,12 0 0,0 1 0,-10-2 0,3 2 0,-1-2 0,25 5 0,1 3 0,3 0 0,-10 1 0,11-1 0,-10-3 0,-5-5 0,-12 1 0,21 3 0,-1 0 0,-21 1 0,6 0 0,3 6 0,0-2 0,-3-4 0,3 0 0,13-2 0,0 0 0,-17-3 0,2 3 0,0 0 0,-1-1 0,-17 3 0,8 1 0,18 2 0,-2 0 0,-26-1 0,29 1 0,0 1 0,2 1 0,3 2-3392,-26-1 3392,-7 0 0,15 0 0,11 0 0,-4 0 0,-2 0 0,-13 0 0,10 0 0,-12 0 3392,30 0-6001,10 0-2158,18 0 4767,5 0 0,12-5 0,5-2 0</inkml:trace>
  <inkml:trace contextRef="#ctx0" brushRef="#br0" timeOffset="63313">9551 10989 6903,'0'17'1529,"0"-9"-1259,0 2 450,0-10 9110,0 0-681,0 13-8969,0 34-180,3 0-1696,6 7 0,1 3 1696,-1-19 0,1-1 0,6 16 0,0 1 0,-4-14 0,0 1 0,2 10 0,0 2 0,0-7 0,1 0 0,1 4 0,1-2 0,8 10 0,-2-19 0,1-17-2609,-13-6-2428,3-5 3122,-21-6-2582,-6-7 3649,-11-7 0,-9-5 0,-4-7 0</inkml:trace>
  <inkml:trace contextRef="#ctx0" brushRef="#br0" timeOffset="64641">9250 11557 4188,'0'32'2878,"0"-10"-763,0 3-1035,0-12 5213,0-12-1166,0 4-2788,0-5 1491,8 0-3830,30-31 731,-15 13-731,26-28 0,-10-14 0,-18 25 0,13-21 0,-19 28 0,-5 9 0,9-14 0,-14-2 0,2 4 0,-7 0 0,11-1 0,-8 19 0,8-11 0,-11 18 0,0-30 0,0 9 0,0-20 0,0 13 0,0 15 0,0 0 0,0 18 0,3 7 0,24 35 0,-10-17 0,13 19 0,-18-34 0,-4 7 0,0-7 0,-3 6 0,9 7 0,3 2-3392,5-2 3392,-2 0 0,-5-8 0,2 6 0,-4-4 0,2 3 0,-6-12-900,-1-2-2158,-4-5 3058,0 0 0,-11 0 0,-2 0 0</inkml:trace>
  <inkml:trace contextRef="#ctx0" brushRef="#br0" timeOffset="68371">10379 11476 6723,'16'20'4588,"-10"-10"-2160,5 5 2160,-11-13-2879,0 3 6836,0-5-8545,0-8 0,-7-2 0,-6-7 0,-8 2 0,0 6 0,-6 35 0,17-5 0,-12 23 0,20-18 0,-5-8 0,7 3 0,0-5 0,0 4 0,0 8 0,0 4 0,0 20 0,0-17 0,0 13 0,0-30 0,3 9 0,6-20 0,7 8 0,48-8 0,-22 2 0,24-3 0,-39-6 0,-7 0 0,1 0 0,14-6 0,7-18-2429,0-13-899,-10-5-450,-16 0-5397,-13-13 6207,5 15 2120,-7-8 0,7 28 0,-8 15 0</inkml:trace>
  <inkml:trace contextRef="#ctx0" brushRef="#br0" timeOffset="69168">10761 11661 3844,'51'9'4915,"-1"-1"0,-25-16 0,26-4 0,-8-6-2627,-45-14-1004,-23-10-1284,13 35 475,-15 12-475,4 31 0,12-7 0,-3 14 247,14-28-247,0 2 783,0 5-783,0 5 0,0-2 0,0-3 0,0-11 0,0 1 0,0 0 0,3-6 0,23 12 0,-9-10 0,29 17 0,-27-17 0,26 7 0,-17-14 0,15 4 0,8-5 0,-4 0 0,3-2 0,0-1-9831,-27-16 7373,1 2 0,-17-11 1,-7 5-1</inkml:trace>
  <inkml:trace contextRef="#ctx0" brushRef="#br0" timeOffset="69713">11573 11545 11850,'0'14'3328,"0"1"-90,7 33-2158,-1-12 179,4 10 0,2 5-449,1-10 0,0-2-541,-1 0 1,2-1 2698,13 29-1528,-18-53-1440,-2 1 0,-7-22 0,0-6 0,0-23 0,0 4 0,-1-14 0,2-2 0,6 9 0,10-7 0,4 5 0,6 23 0,23-6 0,-22 15 0,-3 4-5487,14-4-4344,-1-10 8517,0 0 0,1-7 1,-11 6-1</inkml:trace>
  <inkml:trace contextRef="#ctx0" brushRef="#br0" timeOffset="70283">12629 11719 7713,'-9'20'6656,"-16"3"-4677,20-13 1888,-31 6 541,17-15-1890,-10 4-1078,6-10-1440,14-12 0,2-2 0,7-9 0,0 4 0,0 1 0,3-2-3392,34-25 3392,5 26-592,26-5 592,-22 36 0,-7 13 0,-15 39-2072,-17-1 2072,-9-19 0,-5-2 2072,-30 9-2072,-27-27 0,25-15 0,-1-3 0,-28-6 592,2-1-592,21-16 0,22 5 0,1-8-1170,30 5 65,4 0-8726,23-16 9770,-3 4 0,15-13 0,-10 7 1</inkml:trace>
  <inkml:trace contextRef="#ctx0" brushRef="#br0" timeOffset="70935">13352 11383 1966,'-25'12'8815,"-6"-6"-3445,-6 4-2851,-8-3-3185,-4 12 1205,4 5 667,11 8-1206,15 18 0,11-6 90,8 0 1122,0-22-1032,8-9-1909,19-12 1819,1 4 2269,37-5-2270,-9 6-178,13 8 178,-23-1 271,-15 9 1889,-20 11-1709,-6 2-540,-27 14 0,2-14 0,-24-7 0,12-8 0,-1-2 0,-28 14 0,22-16 0,-1 0-1125,-3 1 1,0-1-3792,-8-5 1,4-3 3550,9-3 0,2-5 0,36 0 0</inkml:trace>
  <inkml:trace contextRef="#ctx0" brushRef="#br0" timeOffset="82567">12320 10885 2873,'17'12'1349,"-5"2"865,-4 3-1854,-4-6 2635,-4 4-2456,0-14 748,0 4-927,0-5 2661,11 6 1027,-9-5-3508,9 4 0,-11-5 4587,0 0-3239,58-26-1888,-22 12 45,1-1 0,0 0-224,6 4 89,-17 8-3302,-6 5 3392,-9 7 90,-11 6-90,0 0 0,0 9 0,0 6-90,0-4 180,0-5 3212,4-15-3302,0-6 90,8 0 89,-6 0 1,1 0 990,11-11-1170,-6-2 0,40-35 0,-15 10 0,12-10 0,-18 20 0,-7 16 0,-11 4 0,6 5 0,1 24 0,-2 10 0,6 9 0,-12-1 0,0-16 0,-4 2 0,0-14 0,0 2 0,0-13 0,0 0 0,11-3 0,3-3 0,3 0 0,2-2 0,-9 4 0,23 2 0,-19 2 0,23 0 0,-31 0 0,5 0 0,-11 0 0,4 0 0,15 10 0,-7-7 0,14 7 0,-17-10 0,3-3 0,7-5 0,-8 4 0,16-4 0,-21 8 0,9 0 0,-11 0 0,1 13 0,6-5 0,-9 6 0,34-29 0,-7-8 0,9-5 0,-4 7 0,-32 25 0,5 3 0,-15 11 0,0 12 0,3-17 0,13 7 0,13-35 0,-10 9 0,-8-11 0,-24 15 0,-40 2 0,14 0 0,-24 0 0,8 0 0,18 0 0,-9-3 0,33 0 0,-5-31 0,16-7 0,-5 0 0,7 17 0,-33 54 0,-4 6 0,-17 8 0,-14-16 0,26-19 0,-13-4 0,-3-13 0,28-2 0,-16-22 0,30 3 0,0-11 0,7 8 0,-16-10 0,6 20 0,-10-4-613,-9 24 613,11 2 0,-39 13 0,-5 4 0,14-4 0,-7 4 0,5-2 0,32-9 0,6-6 0,-3 0 613,0 0-613,-27 5 0,-6 2 0,-17 2 0,16-2 0,2 0 0,2 3 0,30-3 0,-4-1 0,17-1 0,9-12 0,8 2 0,5 2 0,-4 17 0,49 13 0,-21-7 0,0-7 0,6-8 0,22-25 0,-3-6 0,-1 6 0,9-8 0,-6 0 0,-35 16 0,4 4 0,-19 5 0,4 3 0,11 25 0,2 7 0,5-5 0,-3 4 0,-1-2 0,-6-16 0,28-37 0,-9 2 0,1-3 0,-7 6 0,1 0 0,6-5 0,-5 5 0,-15 14 0,7 28 0,-20-7 0,8 20 0,9-5 0,9-21-3392,13-1 3392,15-31 0,-3-6 0,-5 9 0,-6 4 0,-28 28 0,-14 3 0,2 5 0,-7-7 3392,8-9-3392,1-5 0,14-2 0,-1-7 0,10 2 0,-14-1 0,-3 5 0,-4 3 0,-1 0 0,-2 5 0,-4 4 0,-8 9 0,3-8 0,9 0 0,-27-10 0,6 0 0,-25 0 0,-12 0 0,-23 0 0,-5 0 0,21 0 0,0 0 0,0 0 0,1 0 0,0 0 0,3 0 0,-9 0 0,3 0 0,14 1 0,-1-2 0,-23-5 0,-4 0 0,0 3 0,1 0 0,8-4 0,4 0 0,-16 5 0,48 2 0,11 5 0,-5 1 0,8 1 0,-10-2 0,-10-5 0,3 0 0,-28 0 0,9 0 0,-15 0 0,11 0 0,13 0 0,10 0 0,18 5 0,13-4 0,27-1 0,16-5 0,8-4 0,7-3 0,3 0-1131,7 1 0,3 1 1,0 0 1130,-5-3 0,0 0 0,1 2 0,-13 6 0,2 1 0,-3 2 0,-4 0 0,14 0 0,-5 1 0,9 1 0,-5 0 0,8 0 0,-63 0 0,15 5 0,-2-4 3392,8 5-3392,-1-1 0,9 6 0,-11 2 0,9-1 0,-15-2 0,10-9 0,-3 4-2609,-2-5 2609,-49-5 0,6 4 0,-31-4 0</inkml:trace>
  <inkml:trace contextRef="#ctx0" brushRef="#br0" timeOffset="91047">17120 9739 6306,'0'-9'2429,"0"3"-964,0 4 1683,0 2 610,0-6-1599,0 2 305,0-4-36,0 2 1996,0-5-4424,0 17 0,0 2 0,0 52 0,0-18 0,0 30 0,0 5 0,0-40 0,0 2-1131,0 17 0,0 9 1,0-11 1130,0 7 0,0-16 0,0-5 0,0-16 0,0 17 0,0 2 0,0 27 0,0-1 0,0-29 0,0-2 0,0 11 0,0-8 0,0-24 0,0 3 3392,-7 13-3392,5 22 0,-5 14 0,7-11 0,0-4 0,0-30 0,0 15 0,0-19 0,35-13 0,9-7 0,-6-4 0,21-6 0,2-2 0,-12 3 0,0 5 0,5 2 0,-4 1 0,2 0 0,6 0 0,1 2 0,7 1 0,-3 1 0,-19-3 0,-2 1 0,4 2 0,-1-1 0,-2-1 0,-3-2 0,14 1 0,4 0 0,-16 0 0,8 0 0,-6 0 0,9 0 0,-26 0 0,8 0 0,4 0 0,-11 0 0,32 0 0,-37 0 0,18 5 0,-28-3 0,13 3 0,-18-10 0,39-53 0,-33 28 0,12-16 0,1-3 0,-4 1 0,-5 8 0,-1-1 0,1-18 0,-7-5 0,-5 24 0,-1 0 0,4-25 0,-4 28 0,-1 0 0,3-28 0,-7 0-3392,0-5 3392,0 4 0,4 18 0,8-2 0,-6-7 0,8-2 0,-9-3 0,-3 16 0,0-1 3392,6-27-3392,-6 17 0,0 0 0,3-9 0,-2 6 0,-3 21 0,0 17 0,0 6 0,0 8 0,-11 4 0,-2-1 0,-51 5 0,19 0 0,-1 2 0,-4 1 0,-1 1 0,-2 1 0,-10 1 0,0 0 0,6-1 0,3-1 0,6-1 0,4-1 0,-4-2 0,-7 2 0,-13 0 0,9-1 0,21 0 0,0 0 0,-29 2 0,-11 1 0,17-1 0,22-2 0,-6 2 0,-1 0 0,3-3 0,-5-1 0,-2 2 0,-17 4 0,18-5 0,-1 1 0,9 1 0,3 1 0,-24 2 0,11-3 0,19 10 0,-8-5 0,-12 8 0,15-9 0,-5-1-4858,41 11-4676,6-2 9534,8 14 0,-1-5 0,-8 0 0</inkml:trace>
  <inkml:trace contextRef="#ctx0" brushRef="#br0" timeOffset="107083">5718 17242 3299,'0'14'1709,"0"-5"694,0 2-1414,0-5 122,0 1-482,0-2 9026,0-5-4438,7-21-3088,2 6-959,14-29-900,6 13-270,15-11 0,-16 22 0,6 2 0,-18 23 0,8 14 0,-1 14 0,1 6 0,0-9 0,0 1 0,-2 5 0,-2-3 0,10-5 0,-7-66-3392,-8 18 3392,9-32 0,-9 29 0,-2-2 0,-1 8 0,0 4 0,7 10 0,-5 9 3392,10 0-3392,10 24 0,-13-12 0,17 12 0,-21-13 0,14 1 0,-12-8 0,0-10 0,-8-10 0,-3-10 0,1 10 0,14 10 0,-9 7 0,24 12 0,-18-6 0,7-6 0,-4-19 0,-16 0 0,11-4 0,-3 11 0,-7 5 0,6-3 0</inkml:trace>
  <inkml:trace contextRef="#ctx0" brushRef="#br0" timeOffset="110971">9924 17236 6723,'9'11'1709,"-5"1"-90,0-6-719,-4 0 359,3-6-719,-2 0 7015,3 0-5396,-4-3-1169,3-3-181,6-5-89,14-17-540,0 2-180,12-10 180,-6 4 359,6-8 1,2-1-540,9-6 0,-13 9 0,0 5-90,-3 17 90,-9 14 180,25 38-180,-9 1 0,11 19 0,-16-12 0,6 8 90,-2-14 0,1 7 180,-10-29 539,-15-10 1,11-14-810,-5-7 0,10-9 0,-7-7 0,20-27 0,-16 22 0,18-16 0,-1 30 0,2 12 0,5 10 0,-9 15 0,0 6 0,23 18 0,-12-10 0,1-2 0,5 4 0,0-12 0,-36-14 0,6-5 0,-2 0 0,8-8 0,-8 1 0,2-7 0,8 3 0,12 16 0,12 9 0,-3-1 0,-4-3 0,1 2 0,4 4 0,5 2 0,-8-1 0,15 11 0,-27-11 0,5-4 0,1-1 0,-2 0 0,-5-2 0,0-5 0,-6-12 0,-8-3 0,19-23 0,-8 11 0,5 2 0,20 7 0,2 4 0,-14-3 0,0 5 0,15 13 0,-9 5 0,-24 4 0,9-6 0,-10-4 0,5-10 0,26-24 0,-14 9 0,14-18 0,-22 27 0,2 4 0,22 6 0,-22 0 0,-2 3 0,13 16 0,-20-1 0,14 0 0,1-4 0,-4-5 0,7-2 0,-1-8 0,-12-22 0,13-3 0,8 9 0,9 31 0,3 2 0,-14 14 0,-16-18 0,29-21 0,-17-17 0,-6 7 0,2-2 0,-11-3 0,-1 1 0,26-4 0,-5 7 0,-23 18 0,-8 3 0,7 0 0,-8 0 0,9 0 0,-1 0 0,6 0 0,16-10 0,-13 2 0,16-9 0,-35 11 0,17 1 0,-29 5 0,13 0 0,-4 0 0,3 0 0,6 0 0,2 5 0,-3-4 0,2 4 0,-9-5 0,-9 0-9831,-20 6 8832,-21-23 0,3 5 0,-1-22 1</inkml:trace>
  <inkml:trace contextRef="#ctx0" brushRef="#br0" timeOffset="121226">8828 15586 2123,'-9'17'3868,"2"-2"-1518,7-6-2080,0-4 1211,0-5-1211,0 5 2028,0-3 3369,-7 3-2429,-6-5-2429,3 0-179,-8 0 179,16 5-629,-12 1-90,1 9 0,-11 7 180,-20 21-180,23-15 90,-15 9-90,34-15-90,-5-5-90,7 8 180,0 2 0,0-4 0,0 21 0,0-15 90,0 38 179,0-15-89,0 22 0,0-6-3662,0-24 3392,0 3 0,-8-14 90,7-7-90,-14 7 180,14 5 0,0 1-180,-6-2 989,7 24 1,0 4 2402,-7-9-3392,3-12 0,-1 0 0,-4 17 0,2-8 0,7-8 0,0-6 0,0-13 0,0-3 0,0 11 0,0-9 0,0 6 0,0-11 0,0 13 0,-26 11 0,13 3 0,-14-2 0,20-22 0,7-4 0,0-7 0,0 10 0,7-3 0,13 7 0,13-3 0,9-3 0,-9-7 0,-10 2 0,22 13 0,-29-14 0,28 12 0,-24-26 0,-2 0 0,9 0 0,8 0 0,8 0 0,21 0 0,-20-3 0,13-3 0,2 4 0,3 0 0,-24 0 0,0-1 0,31 3 0,-4 0 0,-20 0 0,-6-3 0,4-2 0,2 0 0,0-2 0,0 2 0,-1 0 0,0-1 0,-5 2 0,-7 4 0,23 0 0,-7 0 0,20 0 0,-26 0 0,1 0 0,-6 0 0,2 0 0,8 0 0,-5 0 0,0 0 0,13 0 0,0 0 0,14 0 0,-22 0 0,-5 0 0,-6 0 0,9 0 0,-6 0 0,15 0 0,-9 0 0,-6 0 0,4 0 0,3-3 0,13 2 0,-3-1 0,3 2 0,1 0 0,-19 0 0,-1 0 0,11 0 0,0 0 0,14 0 0,-36 0 0,27 0 0,-6 0 0,19 0 0,-21 0 0,-11 0 0,-10 0 0,15 0 0,2 0 0,3 0 0,17 0 0,-1 0 0,-14 0 0,24 0 0,-32 0 0,20 0 0,1 0 0,-7 0 0,1 0 0,-1 0 0,-18 0 0,-12 0 0,14 0 0,-1 0 0,-2 0 0,8 0 0,-19 0 0,-6 0 0,-7-3 0,-3 3 0,10-3 0,-6 1 0,0-4 0,-6-1 0,-7-1 0,4 0 0,0-1 0,4-6 0,11-10 0,-8-2 0,5-13 0,-13 12 0,-3 0 0,0 11 0,0-13 0,0 7 0,0-6 0,0 13 0,0-1 0,0 4 0,0-11 0,-7-16 0,5 4 0,-5-6 0,7 17 0,3 0 0,-2 5 0,3-15 0,0 15 0,0-5 0,4 6 0,0-10 0,0 6 0,11-43 0,-4 37 0,8-38 0,-10 41 0,-1-4 0,-4 7 0,0 8 0,0-2 0,0 5 0,0 1 0,0-16 0,4-4 0,-3-5 0,3 2 0,-4 11 0,11-46 0,-5 31 0,6-32 0,-12 50 0,-4 3 0,-4 3 0,0-19 0,0 11 0,0-16 0,0 18 0,0-55 0,0 36 0,0 0 0,0 1 0,0 1 0,0 11 0,0-12 0,0 22 0,4-17 0,0 17 0,4-9 0,-3 0 0,-2 5 0,8-20 0,-4 24 0,4-11 0,-4-2 0,2-8 0,-4-29 0,6 14 0,-7 1 0,4-8-3392,-3 33 3392,-1-18 0,-12 40 0,-15 7 0,-11 3 0,-26 6 0,23-6 0,-8-1 0,-1 1 0,12-5 1696,-6 2 0,-3-1-1696,-19-2 0,9 0 0,0 0 0,-11 0 0,20-1 0,1-1 0,-7 2 0,-23-5 0,17 1 0,-2-1 0,3 2 0,1 0 0,-8-3 0,7 4 0,-4 1 0,12-2 0,2 1 0,6 0 0,-3 1-1696,-27-1 0,1 0 1696,29 1 0,1 0 0,-4 1 0,0 0 0,-31 0 0,25 0 0,-8 0 0,-1 0 0,-12 0 0,28 0 0,-3 0-1135,-3 0 1,3 0 1134,-1 0 0,-23 0 2269,35 0-2269,-25 0 0,23 0 0,-29 0 0,26 5 0,-11 1 3392,15 1-3392,-11-2 0,7-5 0,-12 5 0,13-4 0,6 4 0,0-5 0,8 0 0,-12 0 0,14 0 0,-21 11 0,17-9 0,-17 14 0,6-7 0,-1 6 0,-12-1 0,11 1 0,-8-4 0,19-4 0,-8-2 0,-11 0 0,12 1 0,-5 1 0,-1 0 0,0 0 0,-28 1 0,26-8 0,8 0 0,3 0 0,0 0 0,-3 0 0,-11 0 0,12 0 0,-2 0 0,17 0 0,-20 0 0,15 0 0,-16-5 0,14 1 0,-3-4 0,3 5 0,5-3 0,-7 3 0,9 0 0,1-2 0,-4 4 0,17 4 0,-43 8 0,3 13 0,2-5 0,6 3-3392,36-8 3392,-7 1 0,5 5 0,-23 13 0,13-9 0,-15 16-4916,-2 5 1,-1-1 4146,-1-9 1,1 8 0,0-9 0,10-34-1</inkml:trace>
  <inkml:trace contextRef="#ctx0" brushRef="#br0" timeOffset="122666">13319 14781 7533,'0'7'2069,"0"3"-990,0-9 2339,0 4-1979,0-5 1799,7 0 90,6 0 2429,19 0-5037,2-5-720,3-4 0,3-4 0,12-7 0,-5 2 0,-2 0 0,-3-1 0,-1 1 0,0-1 0,2-8 0,13-7 0,-11-2 0,-32 22-3328,8-8-6503,-53 14 8353,9 4 1,-27 9-1,17 8 1</inkml:trace>
  <inkml:trace contextRef="#ctx0" brushRef="#br0" timeOffset="123375">13498 14966 7083,'0'7'3058,"0"8"-2428,0-7 1259,-7 24 0,-2-11-1350,0 2-89,1-13 4317,8-10 181,0 0-1620,15-5-3328,3-1 0,14-6 0,23-10 0,4-2 0,-13 6 0,0 1 0,13-7 0,1 4 0,-35 12 0,-8 5 0,-5-2-180,-9-1 180,-3-34 0,0 15 0,0-23 0</inkml:trace>
  <inkml:trace contextRef="#ctx0" brushRef="#br0" timeOffset="124926">14765 13936 8702,'-9'0'3148,"-6"0"-1709,-1 0 1080,-13 0-1799,10 0 539,-6 0 720,9 5-810,5 2-359,-11-1-541,13 7-89,0-3 270,-23 30-180,26-6-180,-27 11 1529,24 20-450,-7-21-989,7 13 360,2-9-360,7-29 0,0 13 179,3-17 271,5 10 90,8 2-720,2 3 0,9-2 0,-13-15 0,30 7 0,-22-17 0,25 3 0,3-2 0,-16-9 0,14-4 0,0-4 0,-20-7 0,12-11 0,-6 1 0,-22 10 0,6-21 0,-18 21 0,0-11 0,0 6 0,0-4 0,0-22 0,0 15 0,0-8 0,0 11 0,-7-11 0,-2 11 0,-7-22 0,-1 38 0,-6-31 0,1 33 0,-9-15 0,2 18 0,-4 1 0,-17 5 0,2 3-7286,-5 3-2545,9-10 9253,16 0 0,10-10 0,8 2 0</inkml:trace>
  <inkml:trace contextRef="#ctx0" brushRef="#br0" timeOffset="125701">14935 13374 11940,'-7'31'4915,"-1"8"0,0 1 726,-3 10-5101,-1-9 0,2-1-450,9-6-90,-14 37 0,6-14-1696,1-9 0,0-1 1696,-1 7 0,-5 0 0,-3 14 0,8-30 0,0 0 0,0-1 0,2 0 0,0 31 0,7-36 0,-4 13 0,-3 1 0,-7 0 0,4 19 0,0 3 0,-10-8 0,11 12 3392,2-34-13223,-1-24 9522,10-12 1,-1-6 0,12-11 0</inkml:trace>
  <inkml:trace contextRef="#ctx0" brushRef="#br0" timeOffset="136394">14115 3324 14819,'8'0'2968,"8"0"-1979,-3 0-179,7 0-91,-4 0 1350,22 0 1079,24 0-2248,-7 0-3842,6 0 3032,-37 0 0,-4 0 179,7 0 991,35 0-1260,-24 0 0,18 0 0,-40 6 0,-7-5 3392,6 4-3392,-2 0 0,3 2 0,-7 4 0,-2 1 0,-3 20 0,4 31 0,-3-1 0,-1-22 0,0 0 0,-4 28 0,0-12 0,0 9 0,-8-17 0,-1-11 0,-18 6 0,5-17 0,-4 2 0,-2 1 0,-1 2 0,-14 16 0,5-13 0,28-22 0,19-13 0,17-16 0,39-14 0,-36 15 0,16 5 0,-27 9 0,5 2 0,4 13-3392,-11-2 3392,6 11-292,-10 1 292,-3-5 0,10 36 0,2 12 0,-12-27 0,0 1 0,6 29 0,-11-1 3247,-26-8-3247,-2 9 0,-13-15 437,-5-7-437,4-14 0,0 0 0,7-8 0,7-11 0,-11-7 0,11-2 0,7-10 0,35-20 0,23-19 0,-6 2 0,0-4 0,-23 20 0,4-8 0,-4-5 0,1 3 0,-5-36 0,-4 19 0,-4-9 0,0 20 0,0 31 0,0-7 0,0 3 0,-19-6 0,-3-2 0,-26 3 0,17 7 0,-11 6 0,24 7 0,-6 5 0,15 1 0,6-4 0,7-6 0,19-27 0,-4 3 0,16-18 0,2-10 0,2-5 0,-8 16 0,0-2 0,-3 3 0,1-4 0,-2 5 0,0 2 0,-3 6 0,-3-6 0,-2-11 0,-7 14 0,-3-3 0,-1 11 0,-4 2 0,-4 8 0,-11-31 0,-3 31 0,-6-17 0,-15 25 0,-2 4 0,-3 2 0,-34-1 0,29 2 0,1 2 0,-10 3 0,7 0 0,-25 13 0,16-2 0,17-3 0,2 4 0,-4 12 0,-8-7 0,15 5 0,21-13 0,16-6 0,42-19 0,-4-1 0,26-9 0,-20 9 0,4 6 0,11 0 0,-12 7 0,21-1 0,-33 5 0,1 0 0,-18 0 0,3 0 0,-1 41 0,-12-23 0,3 35 0,-14-22 0,-10-5 0,-8 17 0,-21 17 0,-5 1 0,23-27 0,0 0-132,-6 8 1,-3 5 0,5-7 131,0 3 0,1-3 0,-4 6 0,6-7 0,-1 1 0,7-11 0,0-14 0,7 3 0,1-11 394,12-8-394,33-45 0,4 3 0,-14 11 0,4 2 0,16 11 0,0 8 0,-6 1 0,30 2 0,-48 26-3392,-2 8 3392,-4 7 0,2 11 0,-10-21 0,3 15 0,-8-19 0,0 9 0,-4 21 3392,-14 17-3392,9-26 0,-1 1 0,-18 28 0,15-18 0,-16-4 0,6 4 0,-3-5 0,-12-4 0,-4-2 0,6-1 0,-13-1 0,-1-3 0,10-10 0,-14-1 0,27-9 0,-11-1 0,12 6-3392,-6-4 3392,4 1-1709,0-6-6047,3-4 7756,-2-5 0,13-8 0,-1-3 0</inkml:trace>
  <inkml:trace contextRef="#ctx0" brushRef="#br0" timeOffset="139397">10688 7388 6723,'0'18'1439,"0"-1"-629,0-7 1259,0-2-1260,0-8 8366,0 0-6387,0-6-449,0-13-1799,0 2 89,11-19-539,13 4-90,7 1 0,-2 6 0,-10 14-90,-11 8 0,11 3 180,-9 0 0,13 21 180,-7 12-180,-2 8-90,5 13 270,11 1-90,-16-23 180,11 4-360,-25-38 0,4 1 0,15-22 0,0 7 0,12-20 0,-6 13 0,6-11 0,-5 12 0,10-9 0,-18 19 0,1 1 0,-11 8 0,0 3 0,18 21 0,-2-1 0,22 33 0,-11-20 0,-3 3 0,-12-25 0,-8 0 0,-4-10 0,11-11 0,-5-7 0,10-17 0,-8 4 0,18-17 0,-13 22 0,13-15 0,-14 22 0,-6 3 0,5 1 0,-10 6 0,13 4 0,4 7 0,0 6 0,1 9 0,-15-1 0,11 11 0,9 15 0,-7-17 0,1 2 0,-1-73 0,-12 17 0,28-28 0,-25 39 0,14 9 0,-21 8 0,10 8-1440,-13 12-3956,1 0-4023,-7 0-412,0-7 9803,-11-7 1,9 0 0,-9 0 0</inkml:trace>
  <inkml:trace contextRef="#ctx0" brushRef="#br0" timeOffset="152286">14408 13189 7353,'-55'13'3058,"21"-5"-1439,-23 12 1170,24 4-811,-4-1-1078,4 6-1,5-9 1,4-4-91,0-1 631,-12 10-991,9-6 541,-26 14 269,10-6-719,-3 0-1,7-2 1,11-10 270,-15 12-1652,4-2 1,-2 1 841,10-4 0,1 0 0,-6 3 0,-1 5-212,-7 23 1,6 0 211,4-6 0,-2 5 0,2 0 0,7 3 0,15-18 0,-6 11 0,11-20 3183,-2 3-3183,-2 4 0,-2 2 0,-5 8 316,9-5 0,2-1-316,0-5 0,7 1 0,0 17 0,0-24 0,0 16 0,0-21 0,0 0 0,0 3 0,4 31 0,4-5 0,-3 22 0,6-32 0,-7-9 0,12 2 0,-3-16 0,4 16 0,-6-23 0,-3 5 0,11 13 0,3-1 0,14 19 0,-10-20 0,1 5 0,0-5 0,0 0 0,-2 1 0,5 1 0,-12-11 0,10 9 0,24 12 0,7 0 0,1-5 0,-1 6 0,-3-5 0,-18-22 0,9-3 0,-14 1 0,5-8 0,7-2 0,8 2 0,0-2 0,-13-4 0,1-2 0,24-2 0,-4-4 0,-14-12-3392,16-5 3392,-27 8 0,-8 4 0,36-19 0,-29 14 0,-3 2 0,3-2 0,-3-6 0,-2 1 0,17-11 0,-9 5 0,-2 1 0,-1 3 3392,-5 2-3392,-13 13 0,31-33 0,-5 8-1696,-13 11 0,0 0 1696,24-21 0,-22 22 0,7-9 0,-4-4 0,-12 11 0,5-9 0,-10 5 0,-8 9 0,9-9 0,8-13-2269,-7 13 2269,11-16 2269,-11 8-2269,-7 8 0,-1-19 0,-8 11 0,-4-13 0,0 13 0,0 0 0,-8-16 0,-1 17 3392,-7-20-3392,-7 11 0,-3-1 0,14 11 0,-1 0 0,-10-19 0,3-11 0,3 26 0,-1 2 0,-10-8 0,0-20 0,10 28 0,16 15 0,-13-22 0,6 26-3392,-7-20 3392,0 19 0,7-17 0,-6 22 0,6-6 0,-7 5 0,7 4 0,-9-19 0,5 14 0,-8-20 3392,-3 11-3392,4 0 0,-1 7 0,-42-4 0,25 18 0,1-3 0,-3 2 0,1 8 0,-3 6 0,-5 6 0,-4 5 0,1-1-990,-11 3 1,0 0-1833,10 1 1,-2 2 0,7-2 2821,10-4 0,4-3 0,-29 1 0,4-7 0</inkml:trace>
  <inkml:trace contextRef="#ctx0" brushRef="#br0" timeOffset="157445">16479 17039 8432,'0'14'3418,"0"6"-6650,0 9 4222,0-6 2757,0 4-3027,0-13 1849,0 19-1220,3 12-1259,2-7-90,3 3 3572,0-16-3572,7 2 90,2 2-180,1-11 90,-3-2 90,-3-15 44,32 11 1,7 2 45,-3-9-247,0-1 0,18 0 1,8 0-1,-5 0 1,-15-2 111,-10-2 0,-1-1-1,17 1 1,14-1 0,0 0 0,-15 1 630,-16 0 0,-6 0-406,4 0 1,1 0-90,8 0 0,-5 0-90,-7 0-90,7 0 0,-29 0 3572,40 0-3662,-22 0 180,23 0 0,1 0-180,-16 0 90,-2 1 0,-2 3 0,-6 5 0,5 16 0,1 3 0,-9 1 90,4 38-90,-21-22 180,14 23 90,-21-39-270,3-16 0,-5-15 0,41-56 0,-18 26 0,14-21 0,5-3-312,9 8 312,-27 18 0,1 3 0,17 3 0,-6 18 0,8 3 0,0 1 0,-5 2 0,11 0 0,-21 0 0,25 0 0,-10 0 0,-1 0 0,7 0 0,7 0 0,0 0 0,-15 0 0,14 0 0,-20-3 0,2 0 312,27 2-312,-10-4 0,2 0 0,-11 2 0,-3-1 0,-4 1 0,0 0 0,6-1 0,0 0 0,-6 1 0,-1 1-1696,2-1 0,-1-1 1696,23-7 0,-20-3 0,-20-7 0,-3 3 0,8-20 0,-9-8 0,-3 6 0,-3-3 3392,-15 28-3392,0 4 0,0-16 0,0 14 0,0-13-90,0 19-4857,0 1 4947,0 4 0,0 9 0,0 3 0</inkml:trace>
  <inkml:trace contextRef="#ctx0" brushRef="#br0" timeOffset="160167">19443 14144 6724,'4'-5'7286,"0"-1"-1947,-4 3-3180,0 0 2864,0 3-3314,-18 10-4932,-19 32 3223,-14 3 0,15-9 0,0 2-57,3-6 1,0-1 56,-1 1 0,-1 3 0,-10 14 0,0 5 0,2 1 0,1 4 0,9-13 0,0 2 0,1 1 0,5-3 0,1 0 0,2-2 0,-3 6 0,4 1 0,7-3 0,2 4 0,3-7 0,0 18 0,0-11 0,0-3 0,2-4 3250,-7-26-3250,7 12 427,-20-25-427,16 1 0,-17-15 0,13-3 0,1-38 0,2-14 0,0 20 0,1-1 0,-4-21 0,1 6 0,0 20 0,9 64 0,7 22 0,0 5 0,0-13 0,0 19 0,0-7 0,0 20 0,0-27 0,0-12 0,11-33 0,9-29 0,21-27 0,-15 21 0,1 0 0,20-19 0,-4 8 0,-11 21 0,0-2 0,-2 6 0,-5 2 0,8-6-2429,-20 11-899,13-13-6503,-18-10 5990,-4 16 3841,0-14 0,-4 25 0,0 3 0</inkml:trace>
  <inkml:trace contextRef="#ctx0" brushRef="#br0" timeOffset="166049">20937 15048 6183,'0'11'5307,"0"1"-3961,0-6 273,0 20-990,0-8-89,0 24 539,0 3 1,0 4-450,1-4 0,-2 2 22,-1 22 0,-3 1-157,-4-17 0,-2-1-46,-3 21 1,-2 0-315,5-25 0,0 1 45,2 2 0,1 4 0,0-1 224,-4 14 1,0-4-1987,1-14 0,-1-3 1582,-1 4 0,1-6 0,1-8 0,11-9 90,0 39-90,-7-10 90,5 9 225,-4-12 0,-2-2 3257,-1-4-3303,-8 21 1,-4 0 0,-1-24-180,5-5 0,-4 0 180,-13 1-270,11-2 0,0 1 0,-17 17 45,20-19 0,5 1 45,8 24-90,7-31 180,0 32-90,0-30 90,0 3-1,0 6 1,0 9 0,0-2 360,0-5 0,0-18-540,0-12 0,22-7 0,-6 4 0,26-7 0,-12-5 0,10 0 0,0 0 0,9 0 0,-11-1 0,3-1 0,1-1 0,4-2 0,9-2 0,6-1 0,-5 0 0,-5 1 0,0-1 0,8 1 0,6-1 0,-5 2 0,-5 4 0,-3 1 0,-2 0 0,3-1 0,2 1 0,4 0 0,-6-2 0,-10-1 0,0-1 0,26 1 0,-1-1 0,-3-4 0,-22 7 0,3 2 0,-13-3 0,9 1 0,2-2 0,2-2 0,17 3 0,1 0 0,-10-2 0,-12 5 0,3-1 0,1-2 0,-2-1 0,17 2 0,-13 0 0,1-1 0,-9 3 0,-2 0 0,0-3 0,0-2 0,7 1 0,0-1 0,22-7-1696,-26 7 0,1 1 1696,-4 2 0,0 2 0,32 0-30,-28 0 0,-5 0 30,-5 0 0,18 0 0,2 0 0,-3 0 0,9 0 0,-21 5 3362,28-4-3362,-29 4 90,25-5-90,-36 0 0,3 0 0,-7 0 0,-1 0 0,-4 0 0,11 0 0,-15-13 0,6 2 0,-18-21 0,0 4 0,0-2 0,0-18 0,0 25 0,0-20 0,-18-21 0,13 17 0,-5-6 0,2 2 0,12 9 0,1 3 0,2-1 0,2-17 0,7 0 0,-10 11 0,0 2 0,3 4 0,-3-7 0,-1-3 0,3-13 0,1-10 0,-3 28 0,-1 0 0,-2 7 0,0 0 0,1-7 0,-1 1 0,-3-20 0,0 23 0,0 18-3392,0-15 3392,4-20 0,2 20 0,3-2 0,-1 0 0,2 1 0,11-22 0,-6 16 0,-11 1-178,0 11 178,-4-14 0,0 15 3304,0-13-3304,0 10 0,0-32 0,0 31 0,0-18 0,0 25 0,0-3 0,0-10 0,0 7 0,18-25 0,-3 21 266,13-11-266,-22 28 0,-51 19 0,-8 14 0,-4 5 0,10-7 0,-1 0 0,-24 9 0,5-2 0,9-14 0,-13 9 0,19-11 0,3 2 0,-2 1 0,-14-2 0,-7 2 0,-3-1 0,32-3 0,1 0-708,-20-2 1,1 0 707,22 0 0,2-1 0,-33-1 0,21 2 0,-22 3-2924,-1 0 2924,29 0 0,-3 0-2,-4-2 1,-3-1 1,-19-3 0,1 0 0,23 3 0,0-1 473,-21-4 0,4 0-473,5-1 0,11 4 0,0 0 0,-8-6 0,-11 8 0,36 1 0,-8 1 0,-3 2 0,-7-1 1695,-2 0 0,-4 0-1695,12 0 0,3 0 0,-18 0 6,-11 0-6,54 0 0,-27 0 0,-7 0 0,-6 0 0,4 0 0,-1 0 0,12-2 0,6 1 0,3 0 0,-8-1 0,2-1 0,16 3 0,-20-3 0,19 3-2879,4 0 2879,7-13 0,13 5 0,11-11 0</inkml:trace>
  <inkml:trace contextRef="#ctx0" brushRef="#br0" timeOffset="176480">22943 15731 5985,'0'-17'3777,"0"9"-669,-14 8-770,10 8 1170,-10 4-1978,14-7 6584,0-5-8114,0-44 55,7-13-55,-2 16 0,3-2 83,1 2 0,6-2-83,8-3 0,6-2 0,-2 3 0,0 1 0,6-2 0,2 4 0,11-9 0,7-4 0,1 0 0,-2 3 0,-7 8 0,7-4 0,-5 8 0,5-4 0,-3 1 0,6-4 0,1-2 0,-2 3 0,-6 7 0,-3 4 0,-4 5 0,4-1 0,7-1 0,6-1 0,1 1 0,-5 4 0,-4 2 0,-4 3 0,3 0 0,3-3 0,4-2 0,-2 2 0,-5 8 0,2 7 0,-3 6 0,-2-1 0,-1 0 0,2-1 0,0-1 0,5 1 0,-2 0 0,9-8 0,4 6 0,-5 5 0,1 0 0,4 1 0,-6 1 0,-1 1 0,2 1 0,1 13-1696,-21-7 0,2 2 1696,0 5 0,0 2-121,-2-3 1,-2 0 120,26 8 0,-6-8 0,2 9 0,-23-9 0,1 3 0,1 2 0,1 2 0,5 4 0,-3-1 0,8 6 1636,-8-3 1,-1 1-1637,4 7 0,-3-1 0,1 0 0,11 8-1516,-22-15 0,-1-2 1516,9 4 0,-6-2 0,-5 0 0,-2-8 0,0 7 0,-1-11 0,6 32 0,-6-8 0,-3 3 0,0 0 0,2 6 3392,4 6-3392,-11-26 0,15 33 0,-11-11-3392,7 20 3392,-15-23-2269,3 5 2269,-5-9 0,12 28 0,-8-20 0,-1-2 0,-3-21 2269,-9-8-2269,3-11 3392,0 10-3392,-4-5 0,4-1 0,0 26 0,-3-19 0,-9 12 0,-12-36 0,-17-17 0,-12-15 0,10 3 0,-1-3 0,11 13 0,-1 0 0,-23-18 0,3 2 0,9 5 0,11 20 0,85 64 0,-12-5-132,-6-6 1,-3-2 131,-9-9 0,-2 8 0,0 2 0,6 9 0,5 10 0,-4 0 0,-11-19 0,9 6 0,-16-74 0,-2-23 0,6-9 0,2-6 0,-1 12 0,2-2 0,0 1 87,-3 9 1,1 1 0,-1 4-88,1-2 0,-1 8 0,-1 3 0,-11 15-900,-4 15 900,0 0 0,0 3 0,0 1 0</inkml:trace>
  <inkml:trace contextRef="#ctx0" brushRef="#br0" timeOffset="177881">26687 17149 6273,'0'-3'2249,"0"0"-1349,0 3-181,0 5 91,0-3 179,0 3 5398,0-15-3869,11-11-1528,-1-9 809,21-26-1080,-9 17-269,10-11-270,-11 21-90,-2 6 0,9 11-180,-2 17 90,3 8 0,-2 23 0,-14-13 180,3 28-270,13 8 359,-15-20 721,23 5 1169,-31-44-2159,9 0 0,-11-13 0,1 2 0,2-12 0,1 1 0,1 6 0,24 2 0,-19 14 0,16 6 0,-26 6 0,3-6 0,-2-1 0,10-10 0,6-12 0,8-7 0,7 0 0,-6 7 0,9 27 0,-17 7 0,2 14 0,-5 14 0,-10-20 0,7 4 0,-8-23 0,4-12 0,15-18 0,-7 8-4498,14-16 3650,-68 20 0,16 3 0,-47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C5091-DB08-AD4A-B026-474F9048F1BC}" type="datetimeFigureOut">
              <a:t>20/10/20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D5298-5EF0-5C46-8733-1C3DE344418D}" type="slidenum">
              <a:t>‹Nº›</a:t>
            </a:fld>
            <a:endParaRPr lang="es-CO"/>
          </a:p>
        </p:txBody>
      </p:sp>
    </p:spTree>
    <p:extLst>
      <p:ext uri="{BB962C8B-B14F-4D97-AF65-F5344CB8AC3E}">
        <p14:creationId xmlns:p14="http://schemas.microsoft.com/office/powerpoint/2010/main" val="1734183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993D5298-5EF0-5C46-8733-1C3DE344418D}" type="slidenum">
              <a:t>1</a:t>
            </a:fld>
            <a:endParaRPr lang="es-CO"/>
          </a:p>
        </p:txBody>
      </p:sp>
    </p:spTree>
    <p:extLst>
      <p:ext uri="{BB962C8B-B14F-4D97-AF65-F5344CB8AC3E}">
        <p14:creationId xmlns:p14="http://schemas.microsoft.com/office/powerpoint/2010/main" val="132234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1067527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822619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2861259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1440654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3850467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993D5298-5EF0-5C46-8733-1C3DE344418D}" type="slidenum">
              <a:rPr lang="es-CO"/>
              <a:t>15</a:t>
            </a:fld>
            <a:endParaRPr lang="es-CO"/>
          </a:p>
        </p:txBody>
      </p:sp>
    </p:spTree>
    <p:extLst>
      <p:ext uri="{BB962C8B-B14F-4D97-AF65-F5344CB8AC3E}">
        <p14:creationId xmlns:p14="http://schemas.microsoft.com/office/powerpoint/2010/main" val="1775868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642419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1994952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221721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2764170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145220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1629978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3209384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Marcador de imagen d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0482" name="Marcador de nota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ES" dirty="0">
              <a:latin typeface="Calibri" charset="0"/>
            </a:endParaRPr>
          </a:p>
        </p:txBody>
      </p:sp>
      <p:sp>
        <p:nvSpPr>
          <p:cNvPr id="20483" name="Marcador de número de diapositiva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0B6332E-0C53-8E40-8D1B-88BC0AEC2291}" type="slidenum">
              <a:rPr kumimoji="0" lang="es-ES" sz="1200" b="0" i="0" u="none" strike="noStrike" kern="1200" cap="none" spc="0" normalizeH="0" baseline="0" noProof="0">
                <a:ln>
                  <a:noFill/>
                </a:ln>
                <a:solidFill>
                  <a:prstClr val="black"/>
                </a:solidFill>
                <a:effectLst/>
                <a:uLnTx/>
                <a:uFillTx/>
                <a:latin typeface="Calibri"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406610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14BF09-6A86-AB46-9535-DB602AF0859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92D3FEF1-4DC7-4341-AA25-9AEFD0E04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20AC6A9-7D3C-0E46-AE02-89B6E6EBE7E6}"/>
              </a:ext>
            </a:extLst>
          </p:cNvPr>
          <p:cNvSpPr>
            <a:spLocks noGrp="1"/>
          </p:cNvSpPr>
          <p:nvPr>
            <p:ph type="dt" sz="half" idx="10"/>
          </p:nvPr>
        </p:nvSpPr>
        <p:spPr/>
        <p:txBody>
          <a:bodyPr/>
          <a:lstStyle/>
          <a:p>
            <a:fld id="{217CD741-E5BA-B146-9DBE-560A3736DEC0}" type="datetimeFigureOut">
              <a:t>20/10/20</a:t>
            </a:fld>
            <a:endParaRPr lang="es-CO"/>
          </a:p>
        </p:txBody>
      </p:sp>
      <p:sp>
        <p:nvSpPr>
          <p:cNvPr id="5" name="Marcador de pie de página 4">
            <a:extLst>
              <a:ext uri="{FF2B5EF4-FFF2-40B4-BE49-F238E27FC236}">
                <a16:creationId xmlns:a16="http://schemas.microsoft.com/office/drawing/2014/main" id="{B50D90EF-8192-2645-A078-3DB2D713A5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68C157C-6A82-2143-921C-42DCC50BE6B3}"/>
              </a:ext>
            </a:extLst>
          </p:cNvPr>
          <p:cNvSpPr>
            <a:spLocks noGrp="1"/>
          </p:cNvSpPr>
          <p:nvPr>
            <p:ph type="sldNum" sz="quarter" idx="12"/>
          </p:nvPr>
        </p:nvSpPr>
        <p:spPr/>
        <p:txBody>
          <a:bodyPr/>
          <a:lstStyle/>
          <a:p>
            <a:fld id="{E3EC0D50-9002-0A44-8AD0-D8DF69AB607C}" type="slidenum">
              <a:t>‹Nº›</a:t>
            </a:fld>
            <a:endParaRPr lang="es-CO"/>
          </a:p>
        </p:txBody>
      </p:sp>
    </p:spTree>
    <p:extLst>
      <p:ext uri="{BB962C8B-B14F-4D97-AF65-F5344CB8AC3E}">
        <p14:creationId xmlns:p14="http://schemas.microsoft.com/office/powerpoint/2010/main" val="390130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9898C-BE2A-6542-BE29-0962FF138C5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1F5CECE-ACA7-8B45-9762-B5C6CDAE180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08F472A-05B8-B340-A2F9-B24A80D101E1}"/>
              </a:ext>
            </a:extLst>
          </p:cNvPr>
          <p:cNvSpPr>
            <a:spLocks noGrp="1"/>
          </p:cNvSpPr>
          <p:nvPr>
            <p:ph type="dt" sz="half" idx="10"/>
          </p:nvPr>
        </p:nvSpPr>
        <p:spPr/>
        <p:txBody>
          <a:bodyPr/>
          <a:lstStyle/>
          <a:p>
            <a:fld id="{217CD741-E5BA-B146-9DBE-560A3736DEC0}" type="datetimeFigureOut">
              <a:t>20/10/20</a:t>
            </a:fld>
            <a:endParaRPr lang="es-CO"/>
          </a:p>
        </p:txBody>
      </p:sp>
      <p:sp>
        <p:nvSpPr>
          <p:cNvPr id="5" name="Marcador de pie de página 4">
            <a:extLst>
              <a:ext uri="{FF2B5EF4-FFF2-40B4-BE49-F238E27FC236}">
                <a16:creationId xmlns:a16="http://schemas.microsoft.com/office/drawing/2014/main" id="{89663F38-AF1A-EF40-9446-A05ECFFBD8D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48947F0-4D2D-BC4B-A651-E66B0B43E36A}"/>
              </a:ext>
            </a:extLst>
          </p:cNvPr>
          <p:cNvSpPr>
            <a:spLocks noGrp="1"/>
          </p:cNvSpPr>
          <p:nvPr>
            <p:ph type="sldNum" sz="quarter" idx="12"/>
          </p:nvPr>
        </p:nvSpPr>
        <p:spPr/>
        <p:txBody>
          <a:bodyPr/>
          <a:lstStyle/>
          <a:p>
            <a:fld id="{E3EC0D50-9002-0A44-8AD0-D8DF69AB607C}" type="slidenum">
              <a:t>‹Nº›</a:t>
            </a:fld>
            <a:endParaRPr lang="es-CO"/>
          </a:p>
        </p:txBody>
      </p:sp>
    </p:spTree>
    <p:extLst>
      <p:ext uri="{BB962C8B-B14F-4D97-AF65-F5344CB8AC3E}">
        <p14:creationId xmlns:p14="http://schemas.microsoft.com/office/powerpoint/2010/main" val="143287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9A99E48-8D19-2C48-84B4-F0F71AC94A6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9873783-6F97-1941-9F64-728FAED6EA3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2662E6E-CEF4-1749-B7BA-963D05650668}"/>
              </a:ext>
            </a:extLst>
          </p:cNvPr>
          <p:cNvSpPr>
            <a:spLocks noGrp="1"/>
          </p:cNvSpPr>
          <p:nvPr>
            <p:ph type="dt" sz="half" idx="10"/>
          </p:nvPr>
        </p:nvSpPr>
        <p:spPr/>
        <p:txBody>
          <a:bodyPr/>
          <a:lstStyle/>
          <a:p>
            <a:fld id="{217CD741-E5BA-B146-9DBE-560A3736DEC0}" type="datetimeFigureOut">
              <a:t>20/10/20</a:t>
            </a:fld>
            <a:endParaRPr lang="es-CO"/>
          </a:p>
        </p:txBody>
      </p:sp>
      <p:sp>
        <p:nvSpPr>
          <p:cNvPr id="5" name="Marcador de pie de página 4">
            <a:extLst>
              <a:ext uri="{FF2B5EF4-FFF2-40B4-BE49-F238E27FC236}">
                <a16:creationId xmlns:a16="http://schemas.microsoft.com/office/drawing/2014/main" id="{16699280-52F4-9B4C-A309-52D8043B440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32960F2-DEF0-834C-A28E-9DA84EB54477}"/>
              </a:ext>
            </a:extLst>
          </p:cNvPr>
          <p:cNvSpPr>
            <a:spLocks noGrp="1"/>
          </p:cNvSpPr>
          <p:nvPr>
            <p:ph type="sldNum" sz="quarter" idx="12"/>
          </p:nvPr>
        </p:nvSpPr>
        <p:spPr/>
        <p:txBody>
          <a:bodyPr/>
          <a:lstStyle/>
          <a:p>
            <a:fld id="{E3EC0D50-9002-0A44-8AD0-D8DF69AB607C}" type="slidenum">
              <a:t>‹Nº›</a:t>
            </a:fld>
            <a:endParaRPr lang="es-CO"/>
          </a:p>
        </p:txBody>
      </p:sp>
    </p:spTree>
    <p:extLst>
      <p:ext uri="{BB962C8B-B14F-4D97-AF65-F5344CB8AC3E}">
        <p14:creationId xmlns:p14="http://schemas.microsoft.com/office/powerpoint/2010/main" val="1486168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1A657AB7-A118-BE48-9A1A-0FF983358A70}" type="datetime1">
              <a:rPr lang="es-CO"/>
              <a:pPr>
                <a:defRPr/>
              </a:pPr>
              <a:t>20/10/20</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F4CB37F9-9EE8-DB41-AEFD-28254B3AC377}" type="slidenum">
              <a:rPr lang="es-ES"/>
              <a:pPr>
                <a:defRPr/>
              </a:pPr>
              <a:t>‹Nº›</a:t>
            </a:fld>
            <a:endParaRPr lang="es-ES"/>
          </a:p>
        </p:txBody>
      </p:sp>
    </p:spTree>
    <p:extLst>
      <p:ext uri="{BB962C8B-B14F-4D97-AF65-F5344CB8AC3E}">
        <p14:creationId xmlns:p14="http://schemas.microsoft.com/office/powerpoint/2010/main" val="4270628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lvl1pPr>
              <a:defRPr/>
            </a:lvl1pPr>
          </a:lstStyle>
          <a:p>
            <a:pPr>
              <a:defRPr/>
            </a:pPr>
            <a:fld id="{6E36EBC4-CC6B-C646-BA95-BB704A18FB9F}" type="datetime1">
              <a:rPr lang="es-CO"/>
              <a:pPr>
                <a:defRPr/>
              </a:pPr>
              <a:t>20/10/20</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5E27B64D-4080-D14D-BFA7-BFDA6A0475CA}" type="slidenum">
              <a:rPr lang="es-ES"/>
              <a:pPr>
                <a:defRPr/>
              </a:pPr>
              <a:t>‹Nº›</a:t>
            </a:fld>
            <a:endParaRPr lang="es-ES"/>
          </a:p>
        </p:txBody>
      </p:sp>
    </p:spTree>
    <p:extLst>
      <p:ext uri="{BB962C8B-B14F-4D97-AF65-F5344CB8AC3E}">
        <p14:creationId xmlns:p14="http://schemas.microsoft.com/office/powerpoint/2010/main" val="2728373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fld id="{34FF0005-036E-3C49-9322-DFDEA54321D0}" type="datetime1">
              <a:rPr lang="es-CO"/>
              <a:pPr>
                <a:defRPr/>
              </a:pPr>
              <a:t>20/10/20</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AE71501E-048B-7A44-830E-B80BDBBD8EC5}" type="slidenum">
              <a:rPr lang="es-ES"/>
              <a:pPr>
                <a:defRPr/>
              </a:pPr>
              <a:t>‹Nº›</a:t>
            </a:fld>
            <a:endParaRPr lang="es-ES"/>
          </a:p>
        </p:txBody>
      </p:sp>
    </p:spTree>
    <p:extLst>
      <p:ext uri="{BB962C8B-B14F-4D97-AF65-F5344CB8AC3E}">
        <p14:creationId xmlns:p14="http://schemas.microsoft.com/office/powerpoint/2010/main" val="2507511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3"/>
          <p:cNvSpPr>
            <a:spLocks noGrp="1"/>
          </p:cNvSpPr>
          <p:nvPr>
            <p:ph type="dt" sz="half" idx="10"/>
          </p:nvPr>
        </p:nvSpPr>
        <p:spPr/>
        <p:txBody>
          <a:bodyPr/>
          <a:lstStyle>
            <a:lvl1pPr>
              <a:defRPr/>
            </a:lvl1pPr>
          </a:lstStyle>
          <a:p>
            <a:pPr>
              <a:defRPr/>
            </a:pPr>
            <a:fld id="{3F6380AC-4D17-794E-912C-42F636381C32}" type="datetime1">
              <a:rPr lang="es-CO"/>
              <a:pPr>
                <a:defRPr/>
              </a:pPr>
              <a:t>20/10/20</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4A915A33-D8AE-F143-83FF-36770090B340}" type="slidenum">
              <a:rPr lang="es-ES"/>
              <a:pPr>
                <a:defRPr/>
              </a:pPr>
              <a:t>‹Nº›</a:t>
            </a:fld>
            <a:endParaRPr lang="es-ES"/>
          </a:p>
        </p:txBody>
      </p:sp>
    </p:spTree>
    <p:extLst>
      <p:ext uri="{BB962C8B-B14F-4D97-AF65-F5344CB8AC3E}">
        <p14:creationId xmlns:p14="http://schemas.microsoft.com/office/powerpoint/2010/main" val="3501368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3"/>
          <p:cNvSpPr>
            <a:spLocks noGrp="1"/>
          </p:cNvSpPr>
          <p:nvPr>
            <p:ph type="dt" sz="half" idx="10"/>
          </p:nvPr>
        </p:nvSpPr>
        <p:spPr/>
        <p:txBody>
          <a:bodyPr/>
          <a:lstStyle>
            <a:lvl1pPr>
              <a:defRPr/>
            </a:lvl1pPr>
          </a:lstStyle>
          <a:p>
            <a:pPr>
              <a:defRPr/>
            </a:pPr>
            <a:fld id="{D943BC51-EE02-5C4C-BB0F-6317C8FC713F}" type="datetime1">
              <a:rPr lang="es-CO"/>
              <a:pPr>
                <a:defRPr/>
              </a:pPr>
              <a:t>20/10/20</a:t>
            </a:fld>
            <a:endParaRPr lang="es-ES"/>
          </a:p>
        </p:txBody>
      </p:sp>
      <p:sp>
        <p:nvSpPr>
          <p:cNvPr id="8" name="Marcador de pie de página 4"/>
          <p:cNvSpPr>
            <a:spLocks noGrp="1"/>
          </p:cNvSpPr>
          <p:nvPr>
            <p:ph type="ftr" sz="quarter" idx="11"/>
          </p:nvPr>
        </p:nvSpPr>
        <p:spPr/>
        <p:txBody>
          <a:bodyPr/>
          <a:lstStyle>
            <a:lvl1pPr>
              <a:defRPr/>
            </a:lvl1pPr>
          </a:lstStyle>
          <a:p>
            <a:pPr>
              <a:defRPr/>
            </a:pPr>
            <a:endParaRPr lang="es-ES"/>
          </a:p>
        </p:txBody>
      </p:sp>
      <p:sp>
        <p:nvSpPr>
          <p:cNvPr id="9" name="Marcador de número de diapositiva 5"/>
          <p:cNvSpPr>
            <a:spLocks noGrp="1"/>
          </p:cNvSpPr>
          <p:nvPr>
            <p:ph type="sldNum" sz="quarter" idx="12"/>
          </p:nvPr>
        </p:nvSpPr>
        <p:spPr/>
        <p:txBody>
          <a:bodyPr/>
          <a:lstStyle>
            <a:lvl1pPr>
              <a:defRPr/>
            </a:lvl1pPr>
          </a:lstStyle>
          <a:p>
            <a:pPr>
              <a:defRPr/>
            </a:pPr>
            <a:fld id="{24463003-102B-5F47-BDD9-2ADD754FF558}" type="slidenum">
              <a:rPr lang="es-ES"/>
              <a:pPr>
                <a:defRPr/>
              </a:pPr>
              <a:t>‹Nº›</a:t>
            </a:fld>
            <a:endParaRPr lang="es-ES"/>
          </a:p>
        </p:txBody>
      </p:sp>
    </p:spTree>
    <p:extLst>
      <p:ext uri="{BB962C8B-B14F-4D97-AF65-F5344CB8AC3E}">
        <p14:creationId xmlns:p14="http://schemas.microsoft.com/office/powerpoint/2010/main" val="4014186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3"/>
          <p:cNvSpPr>
            <a:spLocks noGrp="1"/>
          </p:cNvSpPr>
          <p:nvPr>
            <p:ph type="dt" sz="half" idx="10"/>
          </p:nvPr>
        </p:nvSpPr>
        <p:spPr/>
        <p:txBody>
          <a:bodyPr/>
          <a:lstStyle>
            <a:lvl1pPr>
              <a:defRPr/>
            </a:lvl1pPr>
          </a:lstStyle>
          <a:p>
            <a:pPr>
              <a:defRPr/>
            </a:pPr>
            <a:fld id="{26E66548-BF37-374C-8BF8-E066E38C31E5}" type="datetime1">
              <a:rPr lang="es-CO"/>
              <a:pPr>
                <a:defRPr/>
              </a:pPr>
              <a:t>20/10/20</a:t>
            </a:fld>
            <a:endParaRPr lang="es-ES"/>
          </a:p>
        </p:txBody>
      </p:sp>
      <p:sp>
        <p:nvSpPr>
          <p:cNvPr id="4" name="Marcador de pie de página 4"/>
          <p:cNvSpPr>
            <a:spLocks noGrp="1"/>
          </p:cNvSpPr>
          <p:nvPr>
            <p:ph type="ftr" sz="quarter" idx="11"/>
          </p:nvPr>
        </p:nvSpPr>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p:txBody>
          <a:bodyPr/>
          <a:lstStyle>
            <a:lvl1pPr>
              <a:defRPr/>
            </a:lvl1pPr>
          </a:lstStyle>
          <a:p>
            <a:pPr>
              <a:defRPr/>
            </a:pPr>
            <a:fld id="{307AC2C9-1E44-2746-A7D8-C4817C083DAD}" type="slidenum">
              <a:rPr lang="es-ES"/>
              <a:pPr>
                <a:defRPr/>
              </a:pPr>
              <a:t>‹Nº›</a:t>
            </a:fld>
            <a:endParaRPr lang="es-ES"/>
          </a:p>
        </p:txBody>
      </p:sp>
    </p:spTree>
    <p:extLst>
      <p:ext uri="{BB962C8B-B14F-4D97-AF65-F5344CB8AC3E}">
        <p14:creationId xmlns:p14="http://schemas.microsoft.com/office/powerpoint/2010/main" val="1754211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236E825F-5D25-AD42-BF70-35C225629D44}" type="datetime1">
              <a:rPr lang="es-CO"/>
              <a:pPr>
                <a:defRPr/>
              </a:pPr>
              <a:t>20/10/20</a:t>
            </a:fld>
            <a:endParaRPr lang="es-ES"/>
          </a:p>
        </p:txBody>
      </p:sp>
      <p:sp>
        <p:nvSpPr>
          <p:cNvPr id="3" name="Marcador de pie de página 4"/>
          <p:cNvSpPr>
            <a:spLocks noGrp="1"/>
          </p:cNvSpPr>
          <p:nvPr>
            <p:ph type="ftr" sz="quarter" idx="11"/>
          </p:nvPr>
        </p:nvSpPr>
        <p:spPr/>
        <p:txBody>
          <a:bodyPr/>
          <a:lstStyle>
            <a:lvl1pPr>
              <a:defRPr/>
            </a:lvl1pPr>
          </a:lstStyle>
          <a:p>
            <a:pPr>
              <a:defRPr/>
            </a:pPr>
            <a:endParaRPr lang="es-ES"/>
          </a:p>
        </p:txBody>
      </p:sp>
      <p:sp>
        <p:nvSpPr>
          <p:cNvPr id="4" name="Marcador de número de diapositiva 5"/>
          <p:cNvSpPr>
            <a:spLocks noGrp="1"/>
          </p:cNvSpPr>
          <p:nvPr>
            <p:ph type="sldNum" sz="quarter" idx="12"/>
          </p:nvPr>
        </p:nvSpPr>
        <p:spPr/>
        <p:txBody>
          <a:bodyPr/>
          <a:lstStyle>
            <a:lvl1pPr>
              <a:defRPr/>
            </a:lvl1pPr>
          </a:lstStyle>
          <a:p>
            <a:pPr>
              <a:defRPr/>
            </a:pPr>
            <a:fld id="{19BD2819-8011-B34E-A785-D910582FA960}" type="slidenum">
              <a:rPr lang="es-ES"/>
              <a:pPr>
                <a:defRPr/>
              </a:pPr>
              <a:t>‹Nº›</a:t>
            </a:fld>
            <a:endParaRPr lang="es-ES"/>
          </a:p>
        </p:txBody>
      </p:sp>
    </p:spTree>
    <p:extLst>
      <p:ext uri="{BB962C8B-B14F-4D97-AF65-F5344CB8AC3E}">
        <p14:creationId xmlns:p14="http://schemas.microsoft.com/office/powerpoint/2010/main" val="344491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A715B4D9-3C59-304A-A027-FFA3068B9BF6}" type="datetime1">
              <a:rPr lang="es-CO"/>
              <a:pPr>
                <a:defRPr/>
              </a:pPr>
              <a:t>20/10/20</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6782EF8C-F035-F04E-8C21-3BE56FC7E356}" type="slidenum">
              <a:rPr lang="es-ES"/>
              <a:pPr>
                <a:defRPr/>
              </a:pPr>
              <a:t>‹Nº›</a:t>
            </a:fld>
            <a:endParaRPr lang="es-ES"/>
          </a:p>
        </p:txBody>
      </p:sp>
    </p:spTree>
    <p:extLst>
      <p:ext uri="{BB962C8B-B14F-4D97-AF65-F5344CB8AC3E}">
        <p14:creationId xmlns:p14="http://schemas.microsoft.com/office/powerpoint/2010/main" val="18637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71179-941F-5145-AEB7-1A9B8FFEB54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FCFE05A-5FEF-FF41-A85B-60A556D59A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2141F77-90DF-8541-BD09-4AFB46557FC9}"/>
              </a:ext>
            </a:extLst>
          </p:cNvPr>
          <p:cNvSpPr>
            <a:spLocks noGrp="1"/>
          </p:cNvSpPr>
          <p:nvPr>
            <p:ph type="dt" sz="half" idx="10"/>
          </p:nvPr>
        </p:nvSpPr>
        <p:spPr/>
        <p:txBody>
          <a:bodyPr/>
          <a:lstStyle/>
          <a:p>
            <a:fld id="{217CD741-E5BA-B146-9DBE-560A3736DEC0}" type="datetimeFigureOut">
              <a:t>20/10/20</a:t>
            </a:fld>
            <a:endParaRPr lang="es-CO"/>
          </a:p>
        </p:txBody>
      </p:sp>
      <p:sp>
        <p:nvSpPr>
          <p:cNvPr id="5" name="Marcador de pie de página 4">
            <a:extLst>
              <a:ext uri="{FF2B5EF4-FFF2-40B4-BE49-F238E27FC236}">
                <a16:creationId xmlns:a16="http://schemas.microsoft.com/office/drawing/2014/main" id="{223AE764-054E-C445-89D8-CFA5EB40FD6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055BF11-6753-314E-8414-DD931FF786DA}"/>
              </a:ext>
            </a:extLst>
          </p:cNvPr>
          <p:cNvSpPr>
            <a:spLocks noGrp="1"/>
          </p:cNvSpPr>
          <p:nvPr>
            <p:ph type="sldNum" sz="quarter" idx="12"/>
          </p:nvPr>
        </p:nvSpPr>
        <p:spPr/>
        <p:txBody>
          <a:bodyPr/>
          <a:lstStyle/>
          <a:p>
            <a:fld id="{E3EC0D50-9002-0A44-8AD0-D8DF69AB607C}" type="slidenum">
              <a:t>‹Nº›</a:t>
            </a:fld>
            <a:endParaRPr lang="es-CO"/>
          </a:p>
        </p:txBody>
      </p:sp>
    </p:spTree>
    <p:extLst>
      <p:ext uri="{BB962C8B-B14F-4D97-AF65-F5344CB8AC3E}">
        <p14:creationId xmlns:p14="http://schemas.microsoft.com/office/powerpoint/2010/main" val="959376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4E44BC99-048A-FE4B-808E-627B8BE304BF}" type="datetime1">
              <a:rPr lang="es-CO"/>
              <a:pPr>
                <a:defRPr/>
              </a:pPr>
              <a:t>20/10/20</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85275069-B343-BF4A-B69E-E2CA10AA6DA6}" type="slidenum">
              <a:rPr lang="es-ES"/>
              <a:pPr>
                <a:defRPr/>
              </a:pPr>
              <a:t>‹Nº›</a:t>
            </a:fld>
            <a:endParaRPr lang="es-ES"/>
          </a:p>
        </p:txBody>
      </p:sp>
    </p:spTree>
    <p:extLst>
      <p:ext uri="{BB962C8B-B14F-4D97-AF65-F5344CB8AC3E}">
        <p14:creationId xmlns:p14="http://schemas.microsoft.com/office/powerpoint/2010/main" val="983872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lvl1pPr>
              <a:defRPr/>
            </a:lvl1pPr>
          </a:lstStyle>
          <a:p>
            <a:pPr>
              <a:defRPr/>
            </a:pPr>
            <a:fld id="{DDF4506A-223B-0949-B150-122670EF8C45}" type="datetime1">
              <a:rPr lang="es-CO"/>
              <a:pPr>
                <a:defRPr/>
              </a:pPr>
              <a:t>20/10/20</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5EC64651-D085-3842-AA53-84868452CBA2}" type="slidenum">
              <a:rPr lang="es-ES"/>
              <a:pPr>
                <a:defRPr/>
              </a:pPr>
              <a:t>‹Nº›</a:t>
            </a:fld>
            <a:endParaRPr lang="es-ES"/>
          </a:p>
        </p:txBody>
      </p:sp>
    </p:spTree>
    <p:extLst>
      <p:ext uri="{BB962C8B-B14F-4D97-AF65-F5344CB8AC3E}">
        <p14:creationId xmlns:p14="http://schemas.microsoft.com/office/powerpoint/2010/main" val="1354588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lvl1pPr>
              <a:defRPr/>
            </a:lvl1pPr>
          </a:lstStyle>
          <a:p>
            <a:pPr>
              <a:defRPr/>
            </a:pPr>
            <a:fld id="{0B631B7F-29A3-904F-B2F4-7607D4BD4AAF}" type="datetime1">
              <a:rPr lang="es-CO"/>
              <a:pPr>
                <a:defRPr/>
              </a:pPr>
              <a:t>20/10/20</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E351C863-6A27-A24C-B0E7-3EAD701E53C2}" type="slidenum">
              <a:rPr lang="es-ES"/>
              <a:pPr>
                <a:defRPr/>
              </a:pPr>
              <a:t>‹Nº›</a:t>
            </a:fld>
            <a:endParaRPr lang="es-ES"/>
          </a:p>
        </p:txBody>
      </p:sp>
    </p:spTree>
    <p:extLst>
      <p:ext uri="{BB962C8B-B14F-4D97-AF65-F5344CB8AC3E}">
        <p14:creationId xmlns:p14="http://schemas.microsoft.com/office/powerpoint/2010/main" val="54279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FDC89-AC73-7B41-BD95-4F31BB281DE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C87E71-8521-5C4C-9F47-D170274A7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44475-CC78-B246-9B8E-3A5504BAA42F}"/>
              </a:ext>
            </a:extLst>
          </p:cNvPr>
          <p:cNvSpPr>
            <a:spLocks noGrp="1"/>
          </p:cNvSpPr>
          <p:nvPr>
            <p:ph type="dt" sz="half" idx="10"/>
          </p:nvPr>
        </p:nvSpPr>
        <p:spPr/>
        <p:txBody>
          <a:bodyPr/>
          <a:lstStyle/>
          <a:p>
            <a:fld id="{217CD741-E5BA-B146-9DBE-560A3736DEC0}" type="datetimeFigureOut">
              <a:t>20/10/20</a:t>
            </a:fld>
            <a:endParaRPr lang="es-CO"/>
          </a:p>
        </p:txBody>
      </p:sp>
      <p:sp>
        <p:nvSpPr>
          <p:cNvPr id="5" name="Marcador de pie de página 4">
            <a:extLst>
              <a:ext uri="{FF2B5EF4-FFF2-40B4-BE49-F238E27FC236}">
                <a16:creationId xmlns:a16="http://schemas.microsoft.com/office/drawing/2014/main" id="{D676D660-0B27-8845-9477-B4009267FE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C5F5EC-18B5-D243-BE55-C688053496DF}"/>
              </a:ext>
            </a:extLst>
          </p:cNvPr>
          <p:cNvSpPr>
            <a:spLocks noGrp="1"/>
          </p:cNvSpPr>
          <p:nvPr>
            <p:ph type="sldNum" sz="quarter" idx="12"/>
          </p:nvPr>
        </p:nvSpPr>
        <p:spPr/>
        <p:txBody>
          <a:bodyPr/>
          <a:lstStyle/>
          <a:p>
            <a:fld id="{E3EC0D50-9002-0A44-8AD0-D8DF69AB607C}" type="slidenum">
              <a:t>‹Nº›</a:t>
            </a:fld>
            <a:endParaRPr lang="es-CO"/>
          </a:p>
        </p:txBody>
      </p:sp>
    </p:spTree>
    <p:extLst>
      <p:ext uri="{BB962C8B-B14F-4D97-AF65-F5344CB8AC3E}">
        <p14:creationId xmlns:p14="http://schemas.microsoft.com/office/powerpoint/2010/main" val="237562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90646E-0AC4-5A47-A4D7-644C3077285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FA77256-2E9C-4A4F-BE49-71A79095E40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6B2F8FC-982F-5041-8B23-4B77B60423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85F1E7E-F16B-B643-A3AB-44DF66D810C6}"/>
              </a:ext>
            </a:extLst>
          </p:cNvPr>
          <p:cNvSpPr>
            <a:spLocks noGrp="1"/>
          </p:cNvSpPr>
          <p:nvPr>
            <p:ph type="dt" sz="half" idx="10"/>
          </p:nvPr>
        </p:nvSpPr>
        <p:spPr/>
        <p:txBody>
          <a:bodyPr/>
          <a:lstStyle/>
          <a:p>
            <a:fld id="{217CD741-E5BA-B146-9DBE-560A3736DEC0}" type="datetimeFigureOut">
              <a:t>20/10/20</a:t>
            </a:fld>
            <a:endParaRPr lang="es-CO"/>
          </a:p>
        </p:txBody>
      </p:sp>
      <p:sp>
        <p:nvSpPr>
          <p:cNvPr id="6" name="Marcador de pie de página 5">
            <a:extLst>
              <a:ext uri="{FF2B5EF4-FFF2-40B4-BE49-F238E27FC236}">
                <a16:creationId xmlns:a16="http://schemas.microsoft.com/office/drawing/2014/main" id="{CF7C53C2-392B-F947-AFFB-5CB526C1398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F6B707-1517-A845-90CD-795387374E3B}"/>
              </a:ext>
            </a:extLst>
          </p:cNvPr>
          <p:cNvSpPr>
            <a:spLocks noGrp="1"/>
          </p:cNvSpPr>
          <p:nvPr>
            <p:ph type="sldNum" sz="quarter" idx="12"/>
          </p:nvPr>
        </p:nvSpPr>
        <p:spPr/>
        <p:txBody>
          <a:bodyPr/>
          <a:lstStyle/>
          <a:p>
            <a:fld id="{E3EC0D50-9002-0A44-8AD0-D8DF69AB607C}" type="slidenum">
              <a:t>‹Nº›</a:t>
            </a:fld>
            <a:endParaRPr lang="es-CO"/>
          </a:p>
        </p:txBody>
      </p:sp>
    </p:spTree>
    <p:extLst>
      <p:ext uri="{BB962C8B-B14F-4D97-AF65-F5344CB8AC3E}">
        <p14:creationId xmlns:p14="http://schemas.microsoft.com/office/powerpoint/2010/main" val="101183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2DB78-064A-4D4A-BDB1-F78CF0E8DAB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DA37379-8376-794B-A505-E7EF14FAC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A18E38F-5000-3E4C-A8D9-A2B22B782D8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65A38F4-AC87-8D4D-8FA7-6EB2B9159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DE8D2F3-D329-774E-808C-1D76A75B585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1D6C150-3E4A-3A4A-BE90-311A47CB5479}"/>
              </a:ext>
            </a:extLst>
          </p:cNvPr>
          <p:cNvSpPr>
            <a:spLocks noGrp="1"/>
          </p:cNvSpPr>
          <p:nvPr>
            <p:ph type="dt" sz="half" idx="10"/>
          </p:nvPr>
        </p:nvSpPr>
        <p:spPr/>
        <p:txBody>
          <a:bodyPr/>
          <a:lstStyle/>
          <a:p>
            <a:fld id="{217CD741-E5BA-B146-9DBE-560A3736DEC0}" type="datetimeFigureOut">
              <a:t>20/10/20</a:t>
            </a:fld>
            <a:endParaRPr lang="es-CO"/>
          </a:p>
        </p:txBody>
      </p:sp>
      <p:sp>
        <p:nvSpPr>
          <p:cNvPr id="8" name="Marcador de pie de página 7">
            <a:extLst>
              <a:ext uri="{FF2B5EF4-FFF2-40B4-BE49-F238E27FC236}">
                <a16:creationId xmlns:a16="http://schemas.microsoft.com/office/drawing/2014/main" id="{523489BB-0582-A747-8C51-FF74831CE1C1}"/>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E936AD8-4EBC-5E4A-A3BA-B2A6A29D0779}"/>
              </a:ext>
            </a:extLst>
          </p:cNvPr>
          <p:cNvSpPr>
            <a:spLocks noGrp="1"/>
          </p:cNvSpPr>
          <p:nvPr>
            <p:ph type="sldNum" sz="quarter" idx="12"/>
          </p:nvPr>
        </p:nvSpPr>
        <p:spPr/>
        <p:txBody>
          <a:bodyPr/>
          <a:lstStyle/>
          <a:p>
            <a:fld id="{E3EC0D50-9002-0A44-8AD0-D8DF69AB607C}" type="slidenum">
              <a:t>‹Nº›</a:t>
            </a:fld>
            <a:endParaRPr lang="es-CO"/>
          </a:p>
        </p:txBody>
      </p:sp>
    </p:spTree>
    <p:extLst>
      <p:ext uri="{BB962C8B-B14F-4D97-AF65-F5344CB8AC3E}">
        <p14:creationId xmlns:p14="http://schemas.microsoft.com/office/powerpoint/2010/main" val="247057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66C7E-DB09-424D-BF36-A5260C3DCB3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37B0719-EE3C-EE46-AB36-2C8870C0EB27}"/>
              </a:ext>
            </a:extLst>
          </p:cNvPr>
          <p:cNvSpPr>
            <a:spLocks noGrp="1"/>
          </p:cNvSpPr>
          <p:nvPr>
            <p:ph type="dt" sz="half" idx="10"/>
          </p:nvPr>
        </p:nvSpPr>
        <p:spPr/>
        <p:txBody>
          <a:bodyPr/>
          <a:lstStyle/>
          <a:p>
            <a:fld id="{217CD741-E5BA-B146-9DBE-560A3736DEC0}" type="datetimeFigureOut">
              <a:t>20/10/20</a:t>
            </a:fld>
            <a:endParaRPr lang="es-CO"/>
          </a:p>
        </p:txBody>
      </p:sp>
      <p:sp>
        <p:nvSpPr>
          <p:cNvPr id="4" name="Marcador de pie de página 3">
            <a:extLst>
              <a:ext uri="{FF2B5EF4-FFF2-40B4-BE49-F238E27FC236}">
                <a16:creationId xmlns:a16="http://schemas.microsoft.com/office/drawing/2014/main" id="{92E169E0-FD2A-164F-86E1-2DA426B66294}"/>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3608300-2C5D-E142-A370-5E73CFC48CDF}"/>
              </a:ext>
            </a:extLst>
          </p:cNvPr>
          <p:cNvSpPr>
            <a:spLocks noGrp="1"/>
          </p:cNvSpPr>
          <p:nvPr>
            <p:ph type="sldNum" sz="quarter" idx="12"/>
          </p:nvPr>
        </p:nvSpPr>
        <p:spPr/>
        <p:txBody>
          <a:bodyPr/>
          <a:lstStyle/>
          <a:p>
            <a:fld id="{E3EC0D50-9002-0A44-8AD0-D8DF69AB607C}" type="slidenum">
              <a:t>‹Nº›</a:t>
            </a:fld>
            <a:endParaRPr lang="es-CO"/>
          </a:p>
        </p:txBody>
      </p:sp>
    </p:spTree>
    <p:extLst>
      <p:ext uri="{BB962C8B-B14F-4D97-AF65-F5344CB8AC3E}">
        <p14:creationId xmlns:p14="http://schemas.microsoft.com/office/powerpoint/2010/main" val="346739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2535F93-5F94-EF43-B651-A1936C7AF48D}"/>
              </a:ext>
            </a:extLst>
          </p:cNvPr>
          <p:cNvSpPr>
            <a:spLocks noGrp="1"/>
          </p:cNvSpPr>
          <p:nvPr>
            <p:ph type="dt" sz="half" idx="10"/>
          </p:nvPr>
        </p:nvSpPr>
        <p:spPr/>
        <p:txBody>
          <a:bodyPr/>
          <a:lstStyle/>
          <a:p>
            <a:fld id="{217CD741-E5BA-B146-9DBE-560A3736DEC0}" type="datetimeFigureOut">
              <a:t>20/10/20</a:t>
            </a:fld>
            <a:endParaRPr lang="es-CO"/>
          </a:p>
        </p:txBody>
      </p:sp>
      <p:sp>
        <p:nvSpPr>
          <p:cNvPr id="3" name="Marcador de pie de página 2">
            <a:extLst>
              <a:ext uri="{FF2B5EF4-FFF2-40B4-BE49-F238E27FC236}">
                <a16:creationId xmlns:a16="http://schemas.microsoft.com/office/drawing/2014/main" id="{3E080E86-D123-E643-B6DE-3FFD912AC43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72EC88E-BAC6-E046-AF97-7A56E16E0A01}"/>
              </a:ext>
            </a:extLst>
          </p:cNvPr>
          <p:cNvSpPr>
            <a:spLocks noGrp="1"/>
          </p:cNvSpPr>
          <p:nvPr>
            <p:ph type="sldNum" sz="quarter" idx="12"/>
          </p:nvPr>
        </p:nvSpPr>
        <p:spPr/>
        <p:txBody>
          <a:bodyPr/>
          <a:lstStyle/>
          <a:p>
            <a:fld id="{E3EC0D50-9002-0A44-8AD0-D8DF69AB607C}" type="slidenum">
              <a:t>‹Nº›</a:t>
            </a:fld>
            <a:endParaRPr lang="es-CO"/>
          </a:p>
        </p:txBody>
      </p:sp>
    </p:spTree>
    <p:extLst>
      <p:ext uri="{BB962C8B-B14F-4D97-AF65-F5344CB8AC3E}">
        <p14:creationId xmlns:p14="http://schemas.microsoft.com/office/powerpoint/2010/main" val="32981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38F14-5898-0A45-B024-83748E2D1F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85B163F-87C7-F143-BC93-A61F52F46F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20EF29D-4E85-7B4B-B496-917DC06CE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8D3E95-1509-4F49-A8BF-5C59FC75E604}"/>
              </a:ext>
            </a:extLst>
          </p:cNvPr>
          <p:cNvSpPr>
            <a:spLocks noGrp="1"/>
          </p:cNvSpPr>
          <p:nvPr>
            <p:ph type="dt" sz="half" idx="10"/>
          </p:nvPr>
        </p:nvSpPr>
        <p:spPr/>
        <p:txBody>
          <a:bodyPr/>
          <a:lstStyle/>
          <a:p>
            <a:fld id="{217CD741-E5BA-B146-9DBE-560A3736DEC0}" type="datetimeFigureOut">
              <a:t>20/10/20</a:t>
            </a:fld>
            <a:endParaRPr lang="es-CO"/>
          </a:p>
        </p:txBody>
      </p:sp>
      <p:sp>
        <p:nvSpPr>
          <p:cNvPr id="6" name="Marcador de pie de página 5">
            <a:extLst>
              <a:ext uri="{FF2B5EF4-FFF2-40B4-BE49-F238E27FC236}">
                <a16:creationId xmlns:a16="http://schemas.microsoft.com/office/drawing/2014/main" id="{86E0467A-F69F-7846-A78D-775F8879F9E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B10C8F5-67C5-CA4A-9BF2-7224C2C4D085}"/>
              </a:ext>
            </a:extLst>
          </p:cNvPr>
          <p:cNvSpPr>
            <a:spLocks noGrp="1"/>
          </p:cNvSpPr>
          <p:nvPr>
            <p:ph type="sldNum" sz="quarter" idx="12"/>
          </p:nvPr>
        </p:nvSpPr>
        <p:spPr/>
        <p:txBody>
          <a:bodyPr/>
          <a:lstStyle/>
          <a:p>
            <a:fld id="{E3EC0D50-9002-0A44-8AD0-D8DF69AB607C}" type="slidenum">
              <a:t>‹Nº›</a:t>
            </a:fld>
            <a:endParaRPr lang="es-CO"/>
          </a:p>
        </p:txBody>
      </p:sp>
    </p:spTree>
    <p:extLst>
      <p:ext uri="{BB962C8B-B14F-4D97-AF65-F5344CB8AC3E}">
        <p14:creationId xmlns:p14="http://schemas.microsoft.com/office/powerpoint/2010/main" val="94554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4EA5DC-5155-F64E-BC1A-134B9B717C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95240FB-3926-4E4F-979B-44AB6DDB0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6CA7FA7-3563-7648-BE49-067C49C52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8E1F88D-5A5E-A644-BB02-8EF0EA03543E}"/>
              </a:ext>
            </a:extLst>
          </p:cNvPr>
          <p:cNvSpPr>
            <a:spLocks noGrp="1"/>
          </p:cNvSpPr>
          <p:nvPr>
            <p:ph type="dt" sz="half" idx="10"/>
          </p:nvPr>
        </p:nvSpPr>
        <p:spPr/>
        <p:txBody>
          <a:bodyPr/>
          <a:lstStyle/>
          <a:p>
            <a:fld id="{217CD741-E5BA-B146-9DBE-560A3736DEC0}" type="datetimeFigureOut">
              <a:t>20/10/20</a:t>
            </a:fld>
            <a:endParaRPr lang="es-CO"/>
          </a:p>
        </p:txBody>
      </p:sp>
      <p:sp>
        <p:nvSpPr>
          <p:cNvPr id="6" name="Marcador de pie de página 5">
            <a:extLst>
              <a:ext uri="{FF2B5EF4-FFF2-40B4-BE49-F238E27FC236}">
                <a16:creationId xmlns:a16="http://schemas.microsoft.com/office/drawing/2014/main" id="{5E07C444-5653-234E-A7F3-BD12AC85CC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CE81F56-FFD7-0C4B-90E3-10C85BA34CEB}"/>
              </a:ext>
            </a:extLst>
          </p:cNvPr>
          <p:cNvSpPr>
            <a:spLocks noGrp="1"/>
          </p:cNvSpPr>
          <p:nvPr>
            <p:ph type="sldNum" sz="quarter" idx="12"/>
          </p:nvPr>
        </p:nvSpPr>
        <p:spPr/>
        <p:txBody>
          <a:bodyPr/>
          <a:lstStyle/>
          <a:p>
            <a:fld id="{E3EC0D50-9002-0A44-8AD0-D8DF69AB607C}" type="slidenum">
              <a:t>‹Nº›</a:t>
            </a:fld>
            <a:endParaRPr lang="es-CO"/>
          </a:p>
        </p:txBody>
      </p:sp>
    </p:spTree>
    <p:extLst>
      <p:ext uri="{BB962C8B-B14F-4D97-AF65-F5344CB8AC3E}">
        <p14:creationId xmlns:p14="http://schemas.microsoft.com/office/powerpoint/2010/main" val="234080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62942A-9286-224F-BA58-E8AD3A937F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9675915-9433-9849-BDC0-30AC0CB28B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F10B842-119B-674D-A418-9C37FF6DF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CD741-E5BA-B146-9DBE-560A3736DEC0}" type="datetimeFigureOut">
              <a:t>20/10/20</a:t>
            </a:fld>
            <a:endParaRPr lang="es-CO"/>
          </a:p>
        </p:txBody>
      </p:sp>
      <p:sp>
        <p:nvSpPr>
          <p:cNvPr id="5" name="Marcador de pie de página 4">
            <a:extLst>
              <a:ext uri="{FF2B5EF4-FFF2-40B4-BE49-F238E27FC236}">
                <a16:creationId xmlns:a16="http://schemas.microsoft.com/office/drawing/2014/main" id="{41E9D0A3-E325-5243-9646-4AB842DDF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7B3C5D5-11FC-5D48-9C73-342CC30BE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C0D50-9002-0A44-8AD0-D8DF69AB607C}" type="slidenum">
              <a:t>‹Nº›</a:t>
            </a:fld>
            <a:endParaRPr lang="es-CO"/>
          </a:p>
        </p:txBody>
      </p:sp>
      <p:pic>
        <p:nvPicPr>
          <p:cNvPr id="8" name="Imagen 1" descr="2018-3.png">
            <a:extLst>
              <a:ext uri="{FF2B5EF4-FFF2-40B4-BE49-F238E27FC236}">
                <a16:creationId xmlns:a16="http://schemas.microsoft.com/office/drawing/2014/main" id="{94439AD6-8529-B948-AEE0-4D97118812D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68071" b="87352"/>
          <a:stretch/>
        </p:blipFill>
        <p:spPr bwMode="auto">
          <a:xfrm>
            <a:off x="9156174" y="172818"/>
            <a:ext cx="2731026" cy="826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31795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_tradnl"/>
              <a:t>Clic para editar título</a:t>
            </a:r>
            <a:endParaRPr lang="es-ES"/>
          </a:p>
        </p:txBody>
      </p:sp>
      <p:sp>
        <p:nvSpPr>
          <p:cNvPr id="1027" name="Marcador de texto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524B23FE-FE08-9B48-B78F-A6E35CB7C784}" type="datetime1">
              <a:rPr lang="es-CO"/>
              <a:pPr>
                <a:defRPr/>
              </a:pPr>
              <a:t>20/10/20</a:t>
            </a:fld>
            <a:endParaRPr lang="es-ES"/>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C0EF28B1-68B3-5F4B-945D-0B47A3E26C7C}" type="slidenum">
              <a:rPr lang="es-ES"/>
              <a:pPr>
                <a:defRPr/>
              </a:pPr>
              <a:t>‹Nº›</a:t>
            </a:fld>
            <a:endParaRPr lang="es-ES"/>
          </a:p>
        </p:txBody>
      </p:sp>
      <p:pic>
        <p:nvPicPr>
          <p:cNvPr id="7" name="Imagen 1" descr="2018-3.png">
            <a:extLst>
              <a:ext uri="{FF2B5EF4-FFF2-40B4-BE49-F238E27FC236}">
                <a16:creationId xmlns:a16="http://schemas.microsoft.com/office/drawing/2014/main" id="{12D5DE99-7198-D74C-BEC8-DF46F9478AF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68071" b="87352"/>
          <a:stretch/>
        </p:blipFill>
        <p:spPr bwMode="auto">
          <a:xfrm>
            <a:off x="9156174" y="172818"/>
            <a:ext cx="2731026" cy="826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36197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customXml" Target="../ink/ink9.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customXml" Target="../ink/ink10.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customXml" Target="../ink/ink11.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customXml" Target="../ink/ink12.xml"/><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hyperlink" Target="http://bit.ly/mn-quiz-clase16-ingles"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customXml" Target="../ink/ink6.xml"/><Relationship Id="rId5" Type="http://schemas.openxmlformats.org/officeDocument/2006/relationships/image" Target="../media/image20.gif"/><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customXml" Target="../ink/ink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customXml" Target="../ink/ink8.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C31D3-4EAC-FC47-A84F-1648A34658FC}"/>
              </a:ext>
            </a:extLst>
          </p:cNvPr>
          <p:cNvSpPr>
            <a:spLocks noGrp="1"/>
          </p:cNvSpPr>
          <p:nvPr>
            <p:ph type="ctrTitle"/>
          </p:nvPr>
        </p:nvSpPr>
        <p:spPr>
          <a:xfrm>
            <a:off x="0" y="1284758"/>
            <a:ext cx="12192000" cy="2875762"/>
          </a:xfrm>
        </p:spPr>
        <p:txBody>
          <a:bodyPr anchor="ctr">
            <a:normAutofit/>
          </a:bodyPr>
          <a:lstStyle/>
          <a:p>
            <a:r>
              <a:rPr lang="es-CO" sz="8800" b="1" dirty="0"/>
              <a:t>Métodos Numéricos</a:t>
            </a:r>
            <a:br>
              <a:rPr lang="es-CO" sz="8800" b="1" dirty="0"/>
            </a:br>
            <a:r>
              <a:rPr lang="es-CO" sz="6600" b="1" dirty="0"/>
              <a:t>Integración gaussiana</a:t>
            </a:r>
            <a:endParaRPr lang="es-CO" sz="8800" b="1" dirty="0"/>
          </a:p>
        </p:txBody>
      </p:sp>
      <p:sp>
        <p:nvSpPr>
          <p:cNvPr id="3" name="Subtítulo 2">
            <a:extLst>
              <a:ext uri="{FF2B5EF4-FFF2-40B4-BE49-F238E27FC236}">
                <a16:creationId xmlns:a16="http://schemas.microsoft.com/office/drawing/2014/main" id="{1D26F9F2-55FB-1845-9C80-BE7D8C0EBD21}"/>
              </a:ext>
            </a:extLst>
          </p:cNvPr>
          <p:cNvSpPr>
            <a:spLocks noGrp="1"/>
          </p:cNvSpPr>
          <p:nvPr>
            <p:ph type="subTitle" idx="1"/>
          </p:nvPr>
        </p:nvSpPr>
        <p:spPr>
          <a:xfrm>
            <a:off x="1547751" y="4690753"/>
            <a:ext cx="9144000" cy="1422070"/>
          </a:xfrm>
        </p:spPr>
        <p:txBody>
          <a:bodyPr/>
          <a:lstStyle/>
          <a:p>
            <a:r>
              <a:rPr lang="es-CO"/>
              <a:t>Profesor</a:t>
            </a:r>
            <a:br>
              <a:rPr lang="es-CO"/>
            </a:br>
            <a:r>
              <a:rPr lang="es-CO" sz="4400"/>
              <a:t>Jorge I. Zuluaga</a:t>
            </a:r>
            <a:endParaRPr lang="es-CO"/>
          </a:p>
        </p:txBody>
      </p:sp>
    </p:spTree>
    <p:extLst>
      <p:ext uri="{BB962C8B-B14F-4D97-AF65-F5344CB8AC3E}">
        <p14:creationId xmlns:p14="http://schemas.microsoft.com/office/powerpoint/2010/main" val="181614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56E63543-0287-834F-BAFD-D069CE4CFFC0}"/>
              </a:ext>
            </a:extLst>
          </p:cNvPr>
          <p:cNvSpPr>
            <a:spLocks noGrp="1"/>
          </p:cNvSpPr>
          <p:nvPr>
            <p:ph idx="1"/>
          </p:nvPr>
        </p:nvSpPr>
        <p:spPr>
          <a:xfrm>
            <a:off x="472440" y="1297233"/>
            <a:ext cx="8365038" cy="691587"/>
          </a:xfrm>
        </p:spPr>
        <p:txBody>
          <a:bodyPr/>
          <a:lstStyle/>
          <a:p>
            <a:pPr marL="0" indent="0" algn="just">
              <a:buNone/>
            </a:pPr>
            <a:r>
              <a:rPr lang="es-ES" sz="1800" b="1" dirty="0">
                <a:solidFill>
                  <a:schemeClr val="tx2">
                    <a:lumMod val="60000"/>
                    <a:lumOff val="40000"/>
                  </a:schemeClr>
                </a:solidFill>
                <a:cs typeface="Times"/>
              </a:rPr>
              <a:t>Demostración</a:t>
            </a:r>
            <a:r>
              <a:rPr lang="es-ES" sz="1800" dirty="0">
                <a:cs typeface="Times"/>
              </a:rPr>
              <a:t>:</a:t>
            </a:r>
          </a:p>
        </p:txBody>
      </p:sp>
      <p:sp>
        <p:nvSpPr>
          <p:cNvPr id="6" name="Marcador de contenido 2">
            <a:extLst>
              <a:ext uri="{FF2B5EF4-FFF2-40B4-BE49-F238E27FC236}">
                <a16:creationId xmlns:a16="http://schemas.microsoft.com/office/drawing/2014/main" id="{D3029EBC-17D6-0D46-9A79-A6F6651DE864}"/>
              </a:ext>
            </a:extLst>
          </p:cNvPr>
          <p:cNvSpPr txBox="1">
            <a:spLocks/>
          </p:cNvSpPr>
          <p:nvPr/>
        </p:nvSpPr>
        <p:spPr bwMode="auto">
          <a:xfrm>
            <a:off x="476250" y="1701093"/>
            <a:ext cx="8365038" cy="69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1800" dirty="0">
                <a:cs typeface="Times"/>
              </a:rPr>
              <a:t>Un polinomio de grado más alto se puede construir con los polinomios de Lagrange:</a:t>
            </a:r>
          </a:p>
        </p:txBody>
      </p:sp>
      <p:sp>
        <p:nvSpPr>
          <p:cNvPr id="7" name="Marcador de contenido 2">
            <a:extLst>
              <a:ext uri="{FF2B5EF4-FFF2-40B4-BE49-F238E27FC236}">
                <a16:creationId xmlns:a16="http://schemas.microsoft.com/office/drawing/2014/main" id="{3D71733E-93BB-734C-9DE6-DC4F69F87895}"/>
              </a:ext>
            </a:extLst>
          </p:cNvPr>
          <p:cNvSpPr txBox="1">
            <a:spLocks/>
          </p:cNvSpPr>
          <p:nvPr/>
        </p:nvSpPr>
        <p:spPr bwMode="auto">
          <a:xfrm>
            <a:off x="502920" y="2710743"/>
            <a:ext cx="8365038" cy="69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1800" dirty="0">
                <a:cs typeface="Times"/>
              </a:rPr>
              <a:t>Donde Q(x) y R(x) son polinomios de grado menor a n.  Para cada una de las raíces de los polinomios de Lagrange:</a:t>
            </a:r>
          </a:p>
        </p:txBody>
      </p:sp>
      <p:pic>
        <p:nvPicPr>
          <p:cNvPr id="4" name="Imagen 3">
            <a:extLst>
              <a:ext uri="{FF2B5EF4-FFF2-40B4-BE49-F238E27FC236}">
                <a16:creationId xmlns:a16="http://schemas.microsoft.com/office/drawing/2014/main" id="{197B47C9-C24B-204E-BED5-43013E70AF84}"/>
              </a:ext>
            </a:extLst>
          </p:cNvPr>
          <p:cNvPicPr>
            <a:picLocks noChangeAspect="1"/>
          </p:cNvPicPr>
          <p:nvPr/>
        </p:nvPicPr>
        <p:blipFill>
          <a:blip r:embed="rId3"/>
          <a:stretch>
            <a:fillRect/>
          </a:stretch>
        </p:blipFill>
        <p:spPr>
          <a:xfrm>
            <a:off x="2967990" y="2106798"/>
            <a:ext cx="2838450" cy="546231"/>
          </a:xfrm>
          <a:prstGeom prst="rect">
            <a:avLst/>
          </a:prstGeom>
        </p:spPr>
      </p:pic>
      <p:pic>
        <p:nvPicPr>
          <p:cNvPr id="8" name="Imagen 7">
            <a:extLst>
              <a:ext uri="{FF2B5EF4-FFF2-40B4-BE49-F238E27FC236}">
                <a16:creationId xmlns:a16="http://schemas.microsoft.com/office/drawing/2014/main" id="{2364C6B6-FF9D-DC46-A5BF-D0988FB2F651}"/>
              </a:ext>
            </a:extLst>
          </p:cNvPr>
          <p:cNvPicPr>
            <a:picLocks noChangeAspect="1"/>
          </p:cNvPicPr>
          <p:nvPr/>
        </p:nvPicPr>
        <p:blipFill>
          <a:blip r:embed="rId4"/>
          <a:stretch>
            <a:fillRect/>
          </a:stretch>
        </p:blipFill>
        <p:spPr>
          <a:xfrm>
            <a:off x="2967990" y="3480740"/>
            <a:ext cx="3752850" cy="433400"/>
          </a:xfrm>
          <a:prstGeom prst="rect">
            <a:avLst/>
          </a:prstGeom>
        </p:spPr>
      </p:pic>
      <p:sp>
        <p:nvSpPr>
          <p:cNvPr id="10" name="Marcador de contenido 2">
            <a:extLst>
              <a:ext uri="{FF2B5EF4-FFF2-40B4-BE49-F238E27FC236}">
                <a16:creationId xmlns:a16="http://schemas.microsoft.com/office/drawing/2014/main" id="{44CCBB64-C066-9646-ACF8-2821B847C6E1}"/>
              </a:ext>
            </a:extLst>
          </p:cNvPr>
          <p:cNvSpPr txBox="1">
            <a:spLocks/>
          </p:cNvSpPr>
          <p:nvPr/>
        </p:nvSpPr>
        <p:spPr bwMode="auto">
          <a:xfrm>
            <a:off x="506730" y="4029003"/>
            <a:ext cx="8365038" cy="348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1800" dirty="0">
                <a:cs typeface="Times"/>
              </a:rPr>
              <a:t>Por otro lado:</a:t>
            </a:r>
          </a:p>
        </p:txBody>
      </p:sp>
      <p:pic>
        <p:nvPicPr>
          <p:cNvPr id="9" name="Imagen 8">
            <a:extLst>
              <a:ext uri="{FF2B5EF4-FFF2-40B4-BE49-F238E27FC236}">
                <a16:creationId xmlns:a16="http://schemas.microsoft.com/office/drawing/2014/main" id="{EBD10DB8-49AC-3840-AEBE-CB326B307294}"/>
              </a:ext>
            </a:extLst>
          </p:cNvPr>
          <p:cNvPicPr>
            <a:picLocks noChangeAspect="1"/>
          </p:cNvPicPr>
          <p:nvPr/>
        </p:nvPicPr>
        <p:blipFill>
          <a:blip r:embed="rId5"/>
          <a:stretch>
            <a:fillRect/>
          </a:stretch>
        </p:blipFill>
        <p:spPr>
          <a:xfrm>
            <a:off x="3583940" y="4325640"/>
            <a:ext cx="2142490" cy="609579"/>
          </a:xfrm>
          <a:prstGeom prst="rect">
            <a:avLst/>
          </a:prstGeom>
        </p:spPr>
      </p:pic>
      <p:sp>
        <p:nvSpPr>
          <p:cNvPr id="12" name="Marcador de contenido 2">
            <a:extLst>
              <a:ext uri="{FF2B5EF4-FFF2-40B4-BE49-F238E27FC236}">
                <a16:creationId xmlns:a16="http://schemas.microsoft.com/office/drawing/2014/main" id="{0EA56452-B782-3941-AF2A-7334D9B2A3AC}"/>
              </a:ext>
            </a:extLst>
          </p:cNvPr>
          <p:cNvSpPr txBox="1">
            <a:spLocks/>
          </p:cNvSpPr>
          <p:nvPr/>
        </p:nvSpPr>
        <p:spPr bwMode="auto">
          <a:xfrm>
            <a:off x="487680" y="4958643"/>
            <a:ext cx="8365038" cy="348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1800" dirty="0">
                <a:cs typeface="Times"/>
              </a:rPr>
              <a:t>Entonces la integral completa:</a:t>
            </a:r>
          </a:p>
        </p:txBody>
      </p:sp>
      <p:pic>
        <p:nvPicPr>
          <p:cNvPr id="11" name="Imagen 10">
            <a:extLst>
              <a:ext uri="{FF2B5EF4-FFF2-40B4-BE49-F238E27FC236}">
                <a16:creationId xmlns:a16="http://schemas.microsoft.com/office/drawing/2014/main" id="{23BF4CA2-1192-4745-A885-C89362D2E5E4}"/>
              </a:ext>
            </a:extLst>
          </p:cNvPr>
          <p:cNvPicPr>
            <a:picLocks noChangeAspect="1"/>
          </p:cNvPicPr>
          <p:nvPr/>
        </p:nvPicPr>
        <p:blipFill>
          <a:blip r:embed="rId6"/>
          <a:stretch>
            <a:fillRect/>
          </a:stretch>
        </p:blipFill>
        <p:spPr>
          <a:xfrm>
            <a:off x="1518919" y="5470286"/>
            <a:ext cx="8436611" cy="850504"/>
          </a:xfrm>
          <a:prstGeom prst="rect">
            <a:avLst/>
          </a:prstGeom>
        </p:spPr>
      </p:pic>
      <p:sp>
        <p:nvSpPr>
          <p:cNvPr id="16" name="Título 3">
            <a:extLst>
              <a:ext uri="{FF2B5EF4-FFF2-40B4-BE49-F238E27FC236}">
                <a16:creationId xmlns:a16="http://schemas.microsoft.com/office/drawing/2014/main" id="{A9AD241A-A9DC-CE45-B901-A846B4820B0A}"/>
              </a:ext>
            </a:extLst>
          </p:cNvPr>
          <p:cNvSpPr txBox="1">
            <a:spLocks/>
          </p:cNvSpPr>
          <p:nvPr/>
        </p:nvSpPr>
        <p:spPr bwMode="auto">
          <a:xfrm>
            <a:off x="411480" y="468630"/>
            <a:ext cx="10267951" cy="544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ES" sz="4000" b="1" dirty="0">
                <a:solidFill>
                  <a:srgbClr val="800000"/>
                </a:solidFill>
                <a:latin typeface="Candara" panose="020E0502030303020204" pitchFamily="34" charset="0"/>
              </a:rPr>
              <a:t>Cuadratura gaussiana</a:t>
            </a:r>
          </a:p>
        </p:txBody>
      </p:sp>
      <mc:AlternateContent xmlns:mc="http://schemas.openxmlformats.org/markup-compatibility/2006" xmlns:p14="http://schemas.microsoft.com/office/powerpoint/2010/main">
        <mc:Choice Requires="p14">
          <p:contentPart p14:bwMode="auto" r:id="rId7">
            <p14:nvContentPartPr>
              <p14:cNvPr id="15" name="Entrada de lápiz 14">
                <a:extLst>
                  <a:ext uri="{FF2B5EF4-FFF2-40B4-BE49-F238E27FC236}">
                    <a16:creationId xmlns:a16="http://schemas.microsoft.com/office/drawing/2014/main" id="{F1F9036B-AF5C-704A-89AE-13057CC9D103}"/>
                  </a:ext>
                </a:extLst>
              </p14:cNvPr>
              <p14:cNvContentPartPr/>
              <p14:nvPr/>
            </p14:nvContentPartPr>
            <p14:xfrm>
              <a:off x="2058480" y="561240"/>
              <a:ext cx="7863480" cy="5848200"/>
            </p14:xfrm>
          </p:contentPart>
        </mc:Choice>
        <mc:Fallback xmlns="">
          <p:pic>
            <p:nvPicPr>
              <p:cNvPr id="15" name="Entrada de lápiz 14">
                <a:extLst>
                  <a:ext uri="{FF2B5EF4-FFF2-40B4-BE49-F238E27FC236}">
                    <a16:creationId xmlns:a16="http://schemas.microsoft.com/office/drawing/2014/main" id="{F1F9036B-AF5C-704A-89AE-13057CC9D103}"/>
                  </a:ext>
                </a:extLst>
              </p:cNvPr>
              <p:cNvPicPr/>
              <p:nvPr/>
            </p:nvPicPr>
            <p:blipFill>
              <a:blip r:embed="rId8"/>
              <a:stretch>
                <a:fillRect/>
              </a:stretch>
            </p:blipFill>
            <p:spPr>
              <a:xfrm>
                <a:off x="2042280" y="545040"/>
                <a:ext cx="7895880" cy="5880600"/>
              </a:xfrm>
              <a:prstGeom prst="rect">
                <a:avLst/>
              </a:prstGeom>
            </p:spPr>
          </p:pic>
        </mc:Fallback>
      </mc:AlternateContent>
    </p:spTree>
    <p:extLst>
      <p:ext uri="{BB962C8B-B14F-4D97-AF65-F5344CB8AC3E}">
        <p14:creationId xmlns:p14="http://schemas.microsoft.com/office/powerpoint/2010/main" val="212732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2F909490-DC88-AC4E-BE51-843291EEDAE8}"/>
              </a:ext>
            </a:extLst>
          </p:cNvPr>
          <p:cNvPicPr>
            <a:picLocks noChangeAspect="1"/>
          </p:cNvPicPr>
          <p:nvPr/>
        </p:nvPicPr>
        <p:blipFill>
          <a:blip r:embed="rId3"/>
          <a:stretch>
            <a:fillRect/>
          </a:stretch>
        </p:blipFill>
        <p:spPr>
          <a:xfrm>
            <a:off x="6565900" y="1348740"/>
            <a:ext cx="5073808" cy="5218430"/>
          </a:xfrm>
          <a:prstGeom prst="rect">
            <a:avLst/>
          </a:prstGeom>
        </p:spPr>
      </p:pic>
      <p:sp>
        <p:nvSpPr>
          <p:cNvPr id="15" name="Marcador de contenido 2">
            <a:extLst>
              <a:ext uri="{FF2B5EF4-FFF2-40B4-BE49-F238E27FC236}">
                <a16:creationId xmlns:a16="http://schemas.microsoft.com/office/drawing/2014/main" id="{242B31EB-5F8B-6244-AE67-A0F8799759B6}"/>
              </a:ext>
            </a:extLst>
          </p:cNvPr>
          <p:cNvSpPr txBox="1">
            <a:spLocks/>
          </p:cNvSpPr>
          <p:nvPr/>
        </p:nvSpPr>
        <p:spPr bwMode="auto">
          <a:xfrm>
            <a:off x="510540" y="1438203"/>
            <a:ext cx="5844540" cy="10306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1800" dirty="0">
                <a:cs typeface="Times"/>
              </a:rPr>
              <a:t>Se construye una tabla de las raíces de los polinomios de Legendre y los coeficientes calculados con la fórmula dada en el teorema:</a:t>
            </a:r>
          </a:p>
        </p:txBody>
      </p:sp>
      <p:pic>
        <p:nvPicPr>
          <p:cNvPr id="14" name="Imagen 13">
            <a:extLst>
              <a:ext uri="{FF2B5EF4-FFF2-40B4-BE49-F238E27FC236}">
                <a16:creationId xmlns:a16="http://schemas.microsoft.com/office/drawing/2014/main" id="{F42E0F3E-7FC3-7B4B-A7F6-9BD3A2EC3CCB}"/>
              </a:ext>
            </a:extLst>
          </p:cNvPr>
          <p:cNvPicPr>
            <a:picLocks noChangeAspect="1"/>
          </p:cNvPicPr>
          <p:nvPr/>
        </p:nvPicPr>
        <p:blipFill>
          <a:blip r:embed="rId4"/>
          <a:stretch>
            <a:fillRect/>
          </a:stretch>
        </p:blipFill>
        <p:spPr>
          <a:xfrm>
            <a:off x="2266950" y="2419248"/>
            <a:ext cx="2350770" cy="971652"/>
          </a:xfrm>
          <a:prstGeom prst="rect">
            <a:avLst/>
          </a:prstGeom>
        </p:spPr>
      </p:pic>
      <p:pic>
        <p:nvPicPr>
          <p:cNvPr id="16" name="Imagen 15">
            <a:extLst>
              <a:ext uri="{FF2B5EF4-FFF2-40B4-BE49-F238E27FC236}">
                <a16:creationId xmlns:a16="http://schemas.microsoft.com/office/drawing/2014/main" id="{B56FEF7B-AD1F-2143-9716-983D08F18586}"/>
              </a:ext>
            </a:extLst>
          </p:cNvPr>
          <p:cNvPicPr>
            <a:picLocks noChangeAspect="1"/>
          </p:cNvPicPr>
          <p:nvPr/>
        </p:nvPicPr>
        <p:blipFill>
          <a:blip r:embed="rId5"/>
          <a:stretch>
            <a:fillRect/>
          </a:stretch>
        </p:blipFill>
        <p:spPr>
          <a:xfrm>
            <a:off x="2087880" y="3687796"/>
            <a:ext cx="2701290" cy="752124"/>
          </a:xfrm>
          <a:prstGeom prst="rect">
            <a:avLst/>
          </a:prstGeom>
        </p:spPr>
      </p:pic>
      <p:sp>
        <p:nvSpPr>
          <p:cNvPr id="20" name="Título 3">
            <a:extLst>
              <a:ext uri="{FF2B5EF4-FFF2-40B4-BE49-F238E27FC236}">
                <a16:creationId xmlns:a16="http://schemas.microsoft.com/office/drawing/2014/main" id="{2DEDE80A-73C7-9540-AD8A-215621491825}"/>
              </a:ext>
            </a:extLst>
          </p:cNvPr>
          <p:cNvSpPr txBox="1">
            <a:spLocks/>
          </p:cNvSpPr>
          <p:nvPr/>
        </p:nvSpPr>
        <p:spPr bwMode="auto">
          <a:xfrm>
            <a:off x="411480" y="468630"/>
            <a:ext cx="10267951" cy="544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ES" sz="4000" b="1" dirty="0">
                <a:solidFill>
                  <a:srgbClr val="800000"/>
                </a:solidFill>
                <a:latin typeface="Candara" panose="020E0502030303020204" pitchFamily="34" charset="0"/>
              </a:rPr>
              <a:t>Cuadratura gaussiana</a:t>
            </a:r>
          </a:p>
        </p:txBody>
      </p:sp>
      <mc:AlternateContent xmlns:mc="http://schemas.openxmlformats.org/markup-compatibility/2006" xmlns:p14="http://schemas.microsoft.com/office/powerpoint/2010/main">
        <mc:Choice Requires="p14">
          <p:contentPart p14:bwMode="auto" r:id="rId6">
            <p14:nvContentPartPr>
              <p14:cNvPr id="19" name="Entrada de lápiz 18">
                <a:extLst>
                  <a:ext uri="{FF2B5EF4-FFF2-40B4-BE49-F238E27FC236}">
                    <a16:creationId xmlns:a16="http://schemas.microsoft.com/office/drawing/2014/main" id="{1BCA91AC-A32E-CD46-9FF8-BE792AC5DA85}"/>
                  </a:ext>
                </a:extLst>
              </p14:cNvPr>
              <p14:cNvContentPartPr/>
              <p14:nvPr/>
            </p14:nvContentPartPr>
            <p14:xfrm>
              <a:off x="6525720" y="1982520"/>
              <a:ext cx="5180040" cy="4329000"/>
            </p14:xfrm>
          </p:contentPart>
        </mc:Choice>
        <mc:Fallback xmlns="">
          <p:pic>
            <p:nvPicPr>
              <p:cNvPr id="19" name="Entrada de lápiz 18">
                <a:extLst>
                  <a:ext uri="{FF2B5EF4-FFF2-40B4-BE49-F238E27FC236}">
                    <a16:creationId xmlns:a16="http://schemas.microsoft.com/office/drawing/2014/main" id="{1BCA91AC-A32E-CD46-9FF8-BE792AC5DA85}"/>
                  </a:ext>
                </a:extLst>
              </p:cNvPr>
              <p:cNvPicPr/>
              <p:nvPr/>
            </p:nvPicPr>
            <p:blipFill>
              <a:blip r:embed="rId7"/>
              <a:stretch>
                <a:fillRect/>
              </a:stretch>
            </p:blipFill>
            <p:spPr>
              <a:xfrm>
                <a:off x="6509520" y="1966320"/>
                <a:ext cx="5212440" cy="4361400"/>
              </a:xfrm>
              <a:prstGeom prst="rect">
                <a:avLst/>
              </a:prstGeom>
            </p:spPr>
          </p:pic>
        </mc:Fallback>
      </mc:AlternateContent>
    </p:spTree>
    <p:extLst>
      <p:ext uri="{BB962C8B-B14F-4D97-AF65-F5344CB8AC3E}">
        <p14:creationId xmlns:p14="http://schemas.microsoft.com/office/powerpoint/2010/main" val="359323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3">
            <a:extLst>
              <a:ext uri="{FF2B5EF4-FFF2-40B4-BE49-F238E27FC236}">
                <a16:creationId xmlns:a16="http://schemas.microsoft.com/office/drawing/2014/main" id="{2DEDE80A-73C7-9540-AD8A-215621491825}"/>
              </a:ext>
            </a:extLst>
          </p:cNvPr>
          <p:cNvSpPr txBox="1">
            <a:spLocks/>
          </p:cNvSpPr>
          <p:nvPr/>
        </p:nvSpPr>
        <p:spPr bwMode="auto">
          <a:xfrm>
            <a:off x="411480" y="468630"/>
            <a:ext cx="10267951" cy="544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ES" sz="4000" b="1" dirty="0">
                <a:solidFill>
                  <a:srgbClr val="800000"/>
                </a:solidFill>
                <a:latin typeface="Candara" panose="020E0502030303020204" pitchFamily="34" charset="0"/>
              </a:rPr>
              <a:t>Cuadratura gaussiana</a:t>
            </a:r>
          </a:p>
        </p:txBody>
      </p:sp>
      <p:pic>
        <p:nvPicPr>
          <p:cNvPr id="2" name="Imagen 1">
            <a:extLst>
              <a:ext uri="{FF2B5EF4-FFF2-40B4-BE49-F238E27FC236}">
                <a16:creationId xmlns:a16="http://schemas.microsoft.com/office/drawing/2014/main" id="{F894B84F-F71E-8C4D-BBB4-466FC27C3825}"/>
              </a:ext>
            </a:extLst>
          </p:cNvPr>
          <p:cNvPicPr>
            <a:picLocks noChangeAspect="1"/>
          </p:cNvPicPr>
          <p:nvPr/>
        </p:nvPicPr>
        <p:blipFill>
          <a:blip r:embed="rId3"/>
          <a:stretch>
            <a:fillRect/>
          </a:stretch>
        </p:blipFill>
        <p:spPr>
          <a:xfrm>
            <a:off x="514350" y="1522680"/>
            <a:ext cx="11304270" cy="4187182"/>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30239FFD-C353-A346-BD47-9A6645C7444C}"/>
                  </a:ext>
                </a:extLst>
              </p14:cNvPr>
              <p14:cNvContentPartPr/>
              <p14:nvPr/>
            </p14:nvContentPartPr>
            <p14:xfrm>
              <a:off x="2157840" y="1491480"/>
              <a:ext cx="8028720" cy="4380480"/>
            </p14:xfrm>
          </p:contentPart>
        </mc:Choice>
        <mc:Fallback xmlns="">
          <p:pic>
            <p:nvPicPr>
              <p:cNvPr id="3" name="Entrada de lápiz 2">
                <a:extLst>
                  <a:ext uri="{FF2B5EF4-FFF2-40B4-BE49-F238E27FC236}">
                    <a16:creationId xmlns:a16="http://schemas.microsoft.com/office/drawing/2014/main" id="{30239FFD-C353-A346-BD47-9A6645C7444C}"/>
                  </a:ext>
                </a:extLst>
              </p:cNvPr>
              <p:cNvPicPr/>
              <p:nvPr/>
            </p:nvPicPr>
            <p:blipFill>
              <a:blip r:embed="rId5"/>
              <a:stretch>
                <a:fillRect/>
              </a:stretch>
            </p:blipFill>
            <p:spPr>
              <a:xfrm>
                <a:off x="2141640" y="1475280"/>
                <a:ext cx="8061120" cy="4412880"/>
              </a:xfrm>
              <a:prstGeom prst="rect">
                <a:avLst/>
              </a:prstGeom>
            </p:spPr>
          </p:pic>
        </mc:Fallback>
      </mc:AlternateContent>
    </p:spTree>
    <p:extLst>
      <p:ext uri="{BB962C8B-B14F-4D97-AF65-F5344CB8AC3E}">
        <p14:creationId xmlns:p14="http://schemas.microsoft.com/office/powerpoint/2010/main" val="238437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3">
            <a:extLst>
              <a:ext uri="{FF2B5EF4-FFF2-40B4-BE49-F238E27FC236}">
                <a16:creationId xmlns:a16="http://schemas.microsoft.com/office/drawing/2014/main" id="{2DEDE80A-73C7-9540-AD8A-215621491825}"/>
              </a:ext>
            </a:extLst>
          </p:cNvPr>
          <p:cNvSpPr txBox="1">
            <a:spLocks/>
          </p:cNvSpPr>
          <p:nvPr/>
        </p:nvSpPr>
        <p:spPr bwMode="auto">
          <a:xfrm>
            <a:off x="411480" y="468630"/>
            <a:ext cx="10267951" cy="544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ES" sz="4000" b="1" dirty="0">
                <a:solidFill>
                  <a:srgbClr val="800000"/>
                </a:solidFill>
                <a:latin typeface="Candara" panose="020E0502030303020204" pitchFamily="34" charset="0"/>
              </a:rPr>
              <a:t>Cuadratura gaussiana</a:t>
            </a:r>
          </a:p>
        </p:txBody>
      </p:sp>
      <p:sp>
        <p:nvSpPr>
          <p:cNvPr id="4" name="Marcador de contenido 2">
            <a:extLst>
              <a:ext uri="{FF2B5EF4-FFF2-40B4-BE49-F238E27FC236}">
                <a16:creationId xmlns:a16="http://schemas.microsoft.com/office/drawing/2014/main" id="{7CFE70AC-F0D1-DF42-89F3-A0E0DEC82715}"/>
              </a:ext>
            </a:extLst>
          </p:cNvPr>
          <p:cNvSpPr txBox="1">
            <a:spLocks/>
          </p:cNvSpPr>
          <p:nvPr/>
        </p:nvSpPr>
        <p:spPr bwMode="auto">
          <a:xfrm>
            <a:off x="510540" y="1438203"/>
            <a:ext cx="5844540" cy="10306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1800" dirty="0">
                <a:cs typeface="Times"/>
              </a:rPr>
              <a:t>Si el intervalo de la función no es [-1,1] se puede hacer un mapa del intervalo [a,b] a [-1,1]</a:t>
            </a:r>
          </a:p>
        </p:txBody>
      </p:sp>
      <p:pic>
        <p:nvPicPr>
          <p:cNvPr id="3" name="Imagen 2">
            <a:extLst>
              <a:ext uri="{FF2B5EF4-FFF2-40B4-BE49-F238E27FC236}">
                <a16:creationId xmlns:a16="http://schemas.microsoft.com/office/drawing/2014/main" id="{830AF3E2-3A50-E547-9880-549A88C3ED88}"/>
              </a:ext>
            </a:extLst>
          </p:cNvPr>
          <p:cNvPicPr>
            <a:picLocks noChangeAspect="1"/>
          </p:cNvPicPr>
          <p:nvPr/>
        </p:nvPicPr>
        <p:blipFill>
          <a:blip r:embed="rId3"/>
          <a:stretch>
            <a:fillRect/>
          </a:stretch>
        </p:blipFill>
        <p:spPr>
          <a:xfrm>
            <a:off x="6795770" y="1543050"/>
            <a:ext cx="4552802" cy="3235960"/>
          </a:xfrm>
          <a:prstGeom prst="rect">
            <a:avLst/>
          </a:prstGeom>
        </p:spPr>
      </p:pic>
      <p:pic>
        <p:nvPicPr>
          <p:cNvPr id="5" name="Imagen 4">
            <a:extLst>
              <a:ext uri="{FF2B5EF4-FFF2-40B4-BE49-F238E27FC236}">
                <a16:creationId xmlns:a16="http://schemas.microsoft.com/office/drawing/2014/main" id="{FA992A76-EDB9-B84D-98A5-CAABC8FFDDB5}"/>
              </a:ext>
            </a:extLst>
          </p:cNvPr>
          <p:cNvPicPr>
            <a:picLocks noChangeAspect="1"/>
          </p:cNvPicPr>
          <p:nvPr/>
        </p:nvPicPr>
        <p:blipFill>
          <a:blip r:embed="rId4"/>
          <a:stretch>
            <a:fillRect/>
          </a:stretch>
        </p:blipFill>
        <p:spPr>
          <a:xfrm>
            <a:off x="863600" y="2320442"/>
            <a:ext cx="5102860" cy="816458"/>
          </a:xfrm>
          <a:prstGeom prst="rect">
            <a:avLst/>
          </a:prstGeom>
        </p:spPr>
      </p:pic>
      <p:sp>
        <p:nvSpPr>
          <p:cNvPr id="7" name="Marcador de contenido 2">
            <a:extLst>
              <a:ext uri="{FF2B5EF4-FFF2-40B4-BE49-F238E27FC236}">
                <a16:creationId xmlns:a16="http://schemas.microsoft.com/office/drawing/2014/main" id="{27530984-DA48-0144-88D2-43484F2BB5D0}"/>
              </a:ext>
            </a:extLst>
          </p:cNvPr>
          <p:cNvSpPr txBox="1">
            <a:spLocks/>
          </p:cNvSpPr>
          <p:nvPr/>
        </p:nvSpPr>
        <p:spPr bwMode="auto">
          <a:xfrm>
            <a:off x="525780" y="3407973"/>
            <a:ext cx="5844540" cy="318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1800" dirty="0">
                <a:cs typeface="Times"/>
              </a:rPr>
              <a:t>La integral de la función: </a:t>
            </a:r>
          </a:p>
        </p:txBody>
      </p:sp>
      <p:pic>
        <p:nvPicPr>
          <p:cNvPr id="6" name="Imagen 5">
            <a:extLst>
              <a:ext uri="{FF2B5EF4-FFF2-40B4-BE49-F238E27FC236}">
                <a16:creationId xmlns:a16="http://schemas.microsoft.com/office/drawing/2014/main" id="{D264C587-252F-CD42-BDE5-5C9C919BFFD6}"/>
              </a:ext>
            </a:extLst>
          </p:cNvPr>
          <p:cNvPicPr>
            <a:picLocks noChangeAspect="1"/>
          </p:cNvPicPr>
          <p:nvPr/>
        </p:nvPicPr>
        <p:blipFill>
          <a:blip r:embed="rId5"/>
          <a:stretch>
            <a:fillRect/>
          </a:stretch>
        </p:blipFill>
        <p:spPr>
          <a:xfrm>
            <a:off x="924560" y="3971756"/>
            <a:ext cx="5125698" cy="805984"/>
          </a:xfrm>
          <a:prstGeom prst="rect">
            <a:avLst/>
          </a:prstGeom>
        </p:spPr>
      </p:pic>
      <mc:AlternateContent xmlns:mc="http://schemas.openxmlformats.org/markup-compatibility/2006" xmlns:p14="http://schemas.microsoft.com/office/powerpoint/2010/main">
        <mc:Choice Requires="p14">
          <p:contentPart p14:bwMode="auto" r:id="rId6">
            <p14:nvContentPartPr>
              <p14:cNvPr id="8" name="Entrada de lápiz 7">
                <a:extLst>
                  <a:ext uri="{FF2B5EF4-FFF2-40B4-BE49-F238E27FC236}">
                    <a16:creationId xmlns:a16="http://schemas.microsoft.com/office/drawing/2014/main" id="{25111008-272F-B043-B712-A3B50FA5B10B}"/>
                  </a:ext>
                </a:extLst>
              </p14:cNvPr>
              <p14:cNvContentPartPr/>
              <p14:nvPr/>
            </p14:nvContentPartPr>
            <p14:xfrm>
              <a:off x="660600" y="0"/>
              <a:ext cx="11464560" cy="6858000"/>
            </p14:xfrm>
          </p:contentPart>
        </mc:Choice>
        <mc:Fallback xmlns="">
          <p:pic>
            <p:nvPicPr>
              <p:cNvPr id="8" name="Entrada de lápiz 7">
                <a:extLst>
                  <a:ext uri="{FF2B5EF4-FFF2-40B4-BE49-F238E27FC236}">
                    <a16:creationId xmlns:a16="http://schemas.microsoft.com/office/drawing/2014/main" id="{25111008-272F-B043-B712-A3B50FA5B10B}"/>
                  </a:ext>
                </a:extLst>
              </p:cNvPr>
              <p:cNvPicPr/>
              <p:nvPr/>
            </p:nvPicPr>
            <p:blipFill>
              <a:blip r:embed="rId7"/>
              <a:stretch>
                <a:fillRect/>
              </a:stretch>
            </p:blipFill>
            <p:spPr>
              <a:xfrm>
                <a:off x="644400" y="-16200"/>
                <a:ext cx="11496960" cy="6890400"/>
              </a:xfrm>
              <a:prstGeom prst="rect">
                <a:avLst/>
              </a:prstGeom>
            </p:spPr>
          </p:pic>
        </mc:Fallback>
      </mc:AlternateContent>
    </p:spTree>
    <p:extLst>
      <p:ext uri="{BB962C8B-B14F-4D97-AF65-F5344CB8AC3E}">
        <p14:creationId xmlns:p14="http://schemas.microsoft.com/office/powerpoint/2010/main" val="2577205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3">
            <a:extLst>
              <a:ext uri="{FF2B5EF4-FFF2-40B4-BE49-F238E27FC236}">
                <a16:creationId xmlns:a16="http://schemas.microsoft.com/office/drawing/2014/main" id="{2DEDE80A-73C7-9540-AD8A-215621491825}"/>
              </a:ext>
            </a:extLst>
          </p:cNvPr>
          <p:cNvSpPr txBox="1">
            <a:spLocks/>
          </p:cNvSpPr>
          <p:nvPr/>
        </p:nvSpPr>
        <p:spPr bwMode="auto">
          <a:xfrm>
            <a:off x="411480" y="468630"/>
            <a:ext cx="10267951" cy="544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ES" sz="4000" b="1" dirty="0">
                <a:solidFill>
                  <a:srgbClr val="800000"/>
                </a:solidFill>
                <a:latin typeface="Candara" panose="020E0502030303020204" pitchFamily="34" charset="0"/>
              </a:rPr>
              <a:t>Cuadratura gaussiana</a:t>
            </a:r>
          </a:p>
        </p:txBody>
      </p:sp>
      <p:pic>
        <p:nvPicPr>
          <p:cNvPr id="2" name="Imagen 1">
            <a:extLst>
              <a:ext uri="{FF2B5EF4-FFF2-40B4-BE49-F238E27FC236}">
                <a16:creationId xmlns:a16="http://schemas.microsoft.com/office/drawing/2014/main" id="{F69EBAB8-5546-1B48-9B78-562B49339B68}"/>
              </a:ext>
            </a:extLst>
          </p:cNvPr>
          <p:cNvPicPr>
            <a:picLocks noChangeAspect="1"/>
          </p:cNvPicPr>
          <p:nvPr/>
        </p:nvPicPr>
        <p:blipFill>
          <a:blip r:embed="rId3"/>
          <a:stretch>
            <a:fillRect/>
          </a:stretch>
        </p:blipFill>
        <p:spPr>
          <a:xfrm>
            <a:off x="457199" y="1416238"/>
            <a:ext cx="7532487" cy="664021"/>
          </a:xfrm>
          <a:prstGeom prst="rect">
            <a:avLst/>
          </a:prstGeom>
        </p:spPr>
      </p:pic>
      <p:pic>
        <p:nvPicPr>
          <p:cNvPr id="8" name="Imagen 7">
            <a:extLst>
              <a:ext uri="{FF2B5EF4-FFF2-40B4-BE49-F238E27FC236}">
                <a16:creationId xmlns:a16="http://schemas.microsoft.com/office/drawing/2014/main" id="{0F850265-55D7-9B48-AFA7-1B0A5812EFC3}"/>
              </a:ext>
            </a:extLst>
          </p:cNvPr>
          <p:cNvPicPr>
            <a:picLocks noChangeAspect="1"/>
          </p:cNvPicPr>
          <p:nvPr/>
        </p:nvPicPr>
        <p:blipFill>
          <a:blip r:embed="rId4"/>
          <a:stretch>
            <a:fillRect/>
          </a:stretch>
        </p:blipFill>
        <p:spPr>
          <a:xfrm>
            <a:off x="520700" y="2343150"/>
            <a:ext cx="1163689" cy="379730"/>
          </a:xfrm>
          <a:prstGeom prst="rect">
            <a:avLst/>
          </a:prstGeom>
        </p:spPr>
      </p:pic>
      <p:pic>
        <p:nvPicPr>
          <p:cNvPr id="11" name="Imagen 10">
            <a:extLst>
              <a:ext uri="{FF2B5EF4-FFF2-40B4-BE49-F238E27FC236}">
                <a16:creationId xmlns:a16="http://schemas.microsoft.com/office/drawing/2014/main" id="{0C3C4F18-80BB-2E41-8B31-263A760B3B52}"/>
              </a:ext>
            </a:extLst>
          </p:cNvPr>
          <p:cNvPicPr>
            <a:picLocks noChangeAspect="1"/>
          </p:cNvPicPr>
          <p:nvPr/>
        </p:nvPicPr>
        <p:blipFill>
          <a:blip r:embed="rId5"/>
          <a:stretch>
            <a:fillRect/>
          </a:stretch>
        </p:blipFill>
        <p:spPr>
          <a:xfrm>
            <a:off x="6668770" y="5671563"/>
            <a:ext cx="5184140" cy="1049277"/>
          </a:xfrm>
          <a:prstGeom prst="rect">
            <a:avLst/>
          </a:prstGeom>
        </p:spPr>
      </p:pic>
      <p:pic>
        <p:nvPicPr>
          <p:cNvPr id="12" name="Imagen 11">
            <a:extLst>
              <a:ext uri="{FF2B5EF4-FFF2-40B4-BE49-F238E27FC236}">
                <a16:creationId xmlns:a16="http://schemas.microsoft.com/office/drawing/2014/main" id="{091247AB-25B6-BE40-A76A-E8F80CFF33A8}"/>
              </a:ext>
            </a:extLst>
          </p:cNvPr>
          <p:cNvPicPr>
            <a:picLocks noChangeAspect="1"/>
          </p:cNvPicPr>
          <p:nvPr/>
        </p:nvPicPr>
        <p:blipFill>
          <a:blip r:embed="rId6"/>
          <a:stretch>
            <a:fillRect/>
          </a:stretch>
        </p:blipFill>
        <p:spPr>
          <a:xfrm>
            <a:off x="1772920" y="5222232"/>
            <a:ext cx="7633970" cy="439427"/>
          </a:xfrm>
          <a:prstGeom prst="rect">
            <a:avLst/>
          </a:prstGeom>
        </p:spPr>
      </p:pic>
      <p:pic>
        <p:nvPicPr>
          <p:cNvPr id="13" name="Imagen 12">
            <a:extLst>
              <a:ext uri="{FF2B5EF4-FFF2-40B4-BE49-F238E27FC236}">
                <a16:creationId xmlns:a16="http://schemas.microsoft.com/office/drawing/2014/main" id="{AEC652DD-4F35-EE47-93D8-E39FB6FC9783}"/>
              </a:ext>
            </a:extLst>
          </p:cNvPr>
          <p:cNvPicPr>
            <a:picLocks noChangeAspect="1"/>
          </p:cNvPicPr>
          <p:nvPr/>
        </p:nvPicPr>
        <p:blipFill>
          <a:blip r:embed="rId7"/>
          <a:stretch>
            <a:fillRect/>
          </a:stretch>
        </p:blipFill>
        <p:spPr>
          <a:xfrm>
            <a:off x="1879599" y="2266980"/>
            <a:ext cx="7194071" cy="3002250"/>
          </a:xfrm>
          <a:prstGeom prst="rect">
            <a:avLst/>
          </a:prstGeom>
        </p:spPr>
      </p:pic>
      <mc:AlternateContent xmlns:mc="http://schemas.openxmlformats.org/markup-compatibility/2006" xmlns:p14="http://schemas.microsoft.com/office/powerpoint/2010/main">
        <mc:Choice Requires="p14">
          <p:contentPart p14:bwMode="auto" r:id="rId8">
            <p14:nvContentPartPr>
              <p14:cNvPr id="14" name="Entrada de lápiz 13">
                <a:extLst>
                  <a:ext uri="{FF2B5EF4-FFF2-40B4-BE49-F238E27FC236}">
                    <a16:creationId xmlns:a16="http://schemas.microsoft.com/office/drawing/2014/main" id="{815751CF-398C-FD41-A878-B606DC07DB4B}"/>
                  </a:ext>
                </a:extLst>
              </p14:cNvPr>
              <p14:cNvContentPartPr/>
              <p14:nvPr/>
            </p14:nvContentPartPr>
            <p14:xfrm>
              <a:off x="3958920" y="1113480"/>
              <a:ext cx="8105400" cy="4184640"/>
            </p14:xfrm>
          </p:contentPart>
        </mc:Choice>
        <mc:Fallback xmlns="">
          <p:pic>
            <p:nvPicPr>
              <p:cNvPr id="14" name="Entrada de lápiz 13">
                <a:extLst>
                  <a:ext uri="{FF2B5EF4-FFF2-40B4-BE49-F238E27FC236}">
                    <a16:creationId xmlns:a16="http://schemas.microsoft.com/office/drawing/2014/main" id="{815751CF-398C-FD41-A878-B606DC07DB4B}"/>
                  </a:ext>
                </a:extLst>
              </p:cNvPr>
              <p:cNvPicPr/>
              <p:nvPr/>
            </p:nvPicPr>
            <p:blipFill>
              <a:blip r:embed="rId9"/>
              <a:stretch>
                <a:fillRect/>
              </a:stretch>
            </p:blipFill>
            <p:spPr>
              <a:xfrm>
                <a:off x="3942720" y="1097280"/>
                <a:ext cx="8137800" cy="4217040"/>
              </a:xfrm>
              <a:prstGeom prst="rect">
                <a:avLst/>
              </a:prstGeom>
            </p:spPr>
          </p:pic>
        </mc:Fallback>
      </mc:AlternateContent>
    </p:spTree>
    <p:extLst>
      <p:ext uri="{BB962C8B-B14F-4D97-AF65-F5344CB8AC3E}">
        <p14:creationId xmlns:p14="http://schemas.microsoft.com/office/powerpoint/2010/main" val="422912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896A875-08AB-8A43-8B31-E9AF03E6E209}"/>
              </a:ext>
            </a:extLst>
          </p:cNvPr>
          <p:cNvSpPr/>
          <p:nvPr/>
        </p:nvSpPr>
        <p:spPr>
          <a:xfrm>
            <a:off x="1649679" y="4718566"/>
            <a:ext cx="9206366" cy="830997"/>
          </a:xfrm>
          <a:prstGeom prst="rect">
            <a:avLst/>
          </a:prstGeom>
        </p:spPr>
        <p:txBody>
          <a:bodyPr wrap="none">
            <a:spAutoFit/>
          </a:bodyPr>
          <a:lstStyle/>
          <a:p>
            <a:r>
              <a:rPr lang="es-CO" sz="4800">
                <a:hlinkClick r:id="rId3"/>
              </a:rPr>
              <a:t>http://bit.ly/mn-quiz-clase16-ingles</a:t>
            </a:r>
            <a:r>
              <a:rPr lang="es-CO" sz="4800"/>
              <a:t> </a:t>
            </a:r>
          </a:p>
        </p:txBody>
      </p:sp>
      <p:pic>
        <p:nvPicPr>
          <p:cNvPr id="1026" name="Picture 2">
            <a:extLst>
              <a:ext uri="{FF2B5EF4-FFF2-40B4-BE49-F238E27FC236}">
                <a16:creationId xmlns:a16="http://schemas.microsoft.com/office/drawing/2014/main" id="{3589E67B-2C0B-D745-B599-A0398E5E7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551" y="1804975"/>
            <a:ext cx="6881091" cy="234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78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3"/>
          <p:cNvSpPr>
            <a:spLocks noGrp="1"/>
          </p:cNvSpPr>
          <p:nvPr>
            <p:ph type="title"/>
          </p:nvPr>
        </p:nvSpPr>
        <p:spPr>
          <a:xfrm>
            <a:off x="411480" y="468630"/>
            <a:ext cx="10267951" cy="544366"/>
          </a:xfrm>
        </p:spPr>
        <p:txBody>
          <a:bodyPr/>
          <a:lstStyle/>
          <a:p>
            <a:pPr algn="l"/>
            <a:r>
              <a:rPr lang="es-ES" sz="4000" b="1" dirty="0">
                <a:solidFill>
                  <a:srgbClr val="800000"/>
                </a:solidFill>
                <a:latin typeface="Candara" panose="020E0502030303020204" pitchFamily="34" charset="0"/>
              </a:rPr>
              <a:t>Cuadratura gaussiana</a:t>
            </a:r>
          </a:p>
        </p:txBody>
      </p:sp>
      <p:sp>
        <p:nvSpPr>
          <p:cNvPr id="3" name="Marcador de contenido 2"/>
          <p:cNvSpPr>
            <a:spLocks noGrp="1"/>
          </p:cNvSpPr>
          <p:nvPr>
            <p:ph idx="1"/>
          </p:nvPr>
        </p:nvSpPr>
        <p:spPr>
          <a:xfrm>
            <a:off x="472440" y="1297233"/>
            <a:ext cx="8365038" cy="4525963"/>
          </a:xfrm>
        </p:spPr>
        <p:txBody>
          <a:bodyPr/>
          <a:lstStyle/>
          <a:p>
            <a:pPr marL="0" indent="0" algn="just">
              <a:buNone/>
            </a:pPr>
            <a:r>
              <a:rPr lang="es-ES" sz="1800" dirty="0">
                <a:cs typeface="Times"/>
              </a:rPr>
              <a:t>La regla del trapecio y la de Simpson tienen errores grandes porque el área bajo el polinomio y el área bajo la función siempre tienen diferencias no despreciables.</a:t>
            </a:r>
          </a:p>
          <a:p>
            <a:pPr marL="0" indent="0" algn="just">
              <a:buNone/>
            </a:pPr>
            <a:endParaRPr lang="es-ES" sz="1800" dirty="0">
              <a:cs typeface="Times"/>
            </a:endParaRPr>
          </a:p>
          <a:p>
            <a:pPr marL="0" indent="0" algn="just">
              <a:buNone/>
            </a:pPr>
            <a:r>
              <a:rPr lang="es-ES" sz="1800" dirty="0">
                <a:cs typeface="Times"/>
              </a:rPr>
              <a:t>Considere el caso por ejemplo de la regla del trapecio.  En los casos mostrados abajo se ve como el trapecio no aproxima bien el área bajo la función.  Una razón de ello es que estamos usando los valores extremos.</a:t>
            </a:r>
          </a:p>
          <a:p>
            <a:pPr marL="0" indent="0" algn="just">
              <a:buNone/>
            </a:pPr>
            <a:endParaRPr lang="es-ES" sz="1800" dirty="0">
              <a:cs typeface="Times"/>
            </a:endParaRPr>
          </a:p>
          <a:p>
            <a:pPr marL="0" indent="0" algn="just">
              <a:buNone/>
            </a:pPr>
            <a:endParaRPr lang="es-ES" sz="1800" dirty="0">
              <a:cs typeface="Times"/>
            </a:endParaRPr>
          </a:p>
          <a:p>
            <a:pPr marL="0" indent="0" algn="just">
              <a:buNone/>
            </a:pPr>
            <a:endParaRPr lang="es-ES" sz="1800" dirty="0">
              <a:cs typeface="Times"/>
            </a:endParaRPr>
          </a:p>
          <a:p>
            <a:pPr marL="0" indent="0" algn="just">
              <a:buNone/>
            </a:pPr>
            <a:endParaRPr lang="es-ES" sz="1800" dirty="0">
              <a:cs typeface="Times"/>
            </a:endParaRPr>
          </a:p>
        </p:txBody>
      </p:sp>
      <p:pic>
        <p:nvPicPr>
          <p:cNvPr id="4" name="Imagen 3">
            <a:extLst>
              <a:ext uri="{FF2B5EF4-FFF2-40B4-BE49-F238E27FC236}">
                <a16:creationId xmlns:a16="http://schemas.microsoft.com/office/drawing/2014/main" id="{E8ECA128-A974-A441-A9CA-4FD81DD865CC}"/>
              </a:ext>
            </a:extLst>
          </p:cNvPr>
          <p:cNvPicPr>
            <a:picLocks noChangeAspect="1"/>
          </p:cNvPicPr>
          <p:nvPr/>
        </p:nvPicPr>
        <p:blipFill>
          <a:blip r:embed="rId3"/>
          <a:stretch>
            <a:fillRect/>
          </a:stretch>
        </p:blipFill>
        <p:spPr>
          <a:xfrm>
            <a:off x="607060" y="3453448"/>
            <a:ext cx="8388350" cy="2803841"/>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Entrada de lápiz 4">
                <a:extLst>
                  <a:ext uri="{FF2B5EF4-FFF2-40B4-BE49-F238E27FC236}">
                    <a16:creationId xmlns:a16="http://schemas.microsoft.com/office/drawing/2014/main" id="{9020AD78-AD83-E14A-9326-97A1900733BD}"/>
                  </a:ext>
                </a:extLst>
              </p14:cNvPr>
              <p14:cNvContentPartPr/>
              <p14:nvPr/>
            </p14:nvContentPartPr>
            <p14:xfrm>
              <a:off x="1213200" y="3468600"/>
              <a:ext cx="8704440" cy="2193120"/>
            </p14:xfrm>
          </p:contentPart>
        </mc:Choice>
        <mc:Fallback xmlns="">
          <p:pic>
            <p:nvPicPr>
              <p:cNvPr id="5" name="Entrada de lápiz 4">
                <a:extLst>
                  <a:ext uri="{FF2B5EF4-FFF2-40B4-BE49-F238E27FC236}">
                    <a16:creationId xmlns:a16="http://schemas.microsoft.com/office/drawing/2014/main" id="{9020AD78-AD83-E14A-9326-97A1900733BD}"/>
                  </a:ext>
                </a:extLst>
              </p:cNvPr>
              <p:cNvPicPr/>
              <p:nvPr/>
            </p:nvPicPr>
            <p:blipFill>
              <a:blip r:embed="rId5"/>
              <a:stretch>
                <a:fillRect/>
              </a:stretch>
            </p:blipFill>
            <p:spPr>
              <a:xfrm>
                <a:off x="1197000" y="3452400"/>
                <a:ext cx="8736840" cy="2225520"/>
              </a:xfrm>
              <a:prstGeom prst="rect">
                <a:avLst/>
              </a:prstGeom>
            </p:spPr>
          </p:pic>
        </mc:Fallback>
      </mc:AlternateContent>
    </p:spTree>
    <p:extLst>
      <p:ext uri="{BB962C8B-B14F-4D97-AF65-F5344CB8AC3E}">
        <p14:creationId xmlns:p14="http://schemas.microsoft.com/office/powerpoint/2010/main" val="254152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3"/>
          <p:cNvSpPr>
            <a:spLocks noGrp="1"/>
          </p:cNvSpPr>
          <p:nvPr>
            <p:ph type="title"/>
          </p:nvPr>
        </p:nvSpPr>
        <p:spPr>
          <a:xfrm>
            <a:off x="411480" y="468630"/>
            <a:ext cx="10267951" cy="544366"/>
          </a:xfrm>
        </p:spPr>
        <p:txBody>
          <a:bodyPr/>
          <a:lstStyle/>
          <a:p>
            <a:pPr algn="l"/>
            <a:r>
              <a:rPr lang="es-ES" sz="4000" b="1" dirty="0">
                <a:solidFill>
                  <a:srgbClr val="800000"/>
                </a:solidFill>
                <a:latin typeface="Candara" panose="020E0502030303020204" pitchFamily="34" charset="0"/>
              </a:rPr>
              <a:t>Cuadratura gaussiana</a:t>
            </a:r>
          </a:p>
        </p:txBody>
      </p:sp>
      <p:sp>
        <p:nvSpPr>
          <p:cNvPr id="3" name="Marcador de contenido 2"/>
          <p:cNvSpPr>
            <a:spLocks noGrp="1"/>
          </p:cNvSpPr>
          <p:nvPr>
            <p:ph idx="1"/>
          </p:nvPr>
        </p:nvSpPr>
        <p:spPr>
          <a:xfrm>
            <a:off x="472440" y="1297233"/>
            <a:ext cx="8365038" cy="4525963"/>
          </a:xfrm>
        </p:spPr>
        <p:txBody>
          <a:bodyPr/>
          <a:lstStyle/>
          <a:p>
            <a:pPr marL="0" indent="0" algn="just">
              <a:buNone/>
            </a:pPr>
            <a:r>
              <a:rPr lang="es-ES" sz="1800" dirty="0">
                <a:cs typeface="Times"/>
              </a:rPr>
              <a:t>La regla del trapecio y la de Simpson tienen errores grandes porque el área bajo el polinomio y el área bajo la función siempre tienen diferencias no despreciables.</a:t>
            </a:r>
          </a:p>
          <a:p>
            <a:pPr marL="0" indent="0" algn="just">
              <a:buNone/>
            </a:pPr>
            <a:endParaRPr lang="es-ES" sz="1800" dirty="0">
              <a:cs typeface="Times"/>
            </a:endParaRPr>
          </a:p>
          <a:p>
            <a:pPr marL="0" indent="0" algn="just">
              <a:buNone/>
            </a:pPr>
            <a:r>
              <a:rPr lang="es-ES" sz="1800" dirty="0">
                <a:cs typeface="Times"/>
              </a:rPr>
              <a:t>Considere el caso por ejemplo de la regla del trapecio.  En los casos mostrados abajo se ve como el trapecio no aproxima bien el área bajo la función.  Una razón de ello es que estamos usando los valores extremos.</a:t>
            </a:r>
          </a:p>
          <a:p>
            <a:pPr marL="0" indent="0" algn="just">
              <a:buNone/>
            </a:pPr>
            <a:endParaRPr lang="es-ES" sz="1800" dirty="0">
              <a:cs typeface="Times"/>
            </a:endParaRPr>
          </a:p>
          <a:p>
            <a:pPr marL="0" indent="0" algn="just">
              <a:buNone/>
            </a:pPr>
            <a:endParaRPr lang="es-ES" sz="1800" dirty="0">
              <a:cs typeface="Times"/>
            </a:endParaRPr>
          </a:p>
          <a:p>
            <a:pPr marL="0" indent="0" algn="just">
              <a:buNone/>
            </a:pPr>
            <a:endParaRPr lang="es-ES" sz="1800" dirty="0">
              <a:cs typeface="Times"/>
            </a:endParaRPr>
          </a:p>
          <a:p>
            <a:pPr marL="0" indent="0" algn="just">
              <a:buNone/>
            </a:pPr>
            <a:endParaRPr lang="es-ES" sz="1800" dirty="0">
              <a:cs typeface="Times"/>
            </a:endParaRPr>
          </a:p>
        </p:txBody>
      </p:sp>
      <p:pic>
        <p:nvPicPr>
          <p:cNvPr id="2" name="Imagen 1">
            <a:extLst>
              <a:ext uri="{FF2B5EF4-FFF2-40B4-BE49-F238E27FC236}">
                <a16:creationId xmlns:a16="http://schemas.microsoft.com/office/drawing/2014/main" id="{9C5BBB59-36AC-9446-B032-F6D1F3D326B0}"/>
              </a:ext>
            </a:extLst>
          </p:cNvPr>
          <p:cNvPicPr>
            <a:picLocks noChangeAspect="1"/>
          </p:cNvPicPr>
          <p:nvPr/>
        </p:nvPicPr>
        <p:blipFill>
          <a:blip r:embed="rId3"/>
          <a:stretch>
            <a:fillRect/>
          </a:stretch>
        </p:blipFill>
        <p:spPr>
          <a:xfrm>
            <a:off x="358140" y="3309620"/>
            <a:ext cx="8648700" cy="2981461"/>
          </a:xfrm>
          <a:prstGeom prst="rect">
            <a:avLst/>
          </a:prstGeom>
        </p:spPr>
      </p:pic>
      <p:sp>
        <p:nvSpPr>
          <p:cNvPr id="6" name="Marcador de contenido 2">
            <a:extLst>
              <a:ext uri="{FF2B5EF4-FFF2-40B4-BE49-F238E27FC236}">
                <a16:creationId xmlns:a16="http://schemas.microsoft.com/office/drawing/2014/main" id="{6D7AB81B-B99E-4A4B-AF26-63C5FB355B2D}"/>
              </a:ext>
            </a:extLst>
          </p:cNvPr>
          <p:cNvSpPr txBox="1">
            <a:spLocks/>
          </p:cNvSpPr>
          <p:nvPr/>
        </p:nvSpPr>
        <p:spPr bwMode="auto">
          <a:xfrm>
            <a:off x="9144000" y="4080510"/>
            <a:ext cx="2474778" cy="16116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s-ES" sz="2000" i="1" dirty="0">
                <a:solidFill>
                  <a:srgbClr val="FF0000"/>
                </a:solidFill>
                <a:cs typeface="Times"/>
              </a:rPr>
              <a:t>¿Qué pasaría si usaramos puntos intermedios en lugar de usar los valores extremos?</a:t>
            </a:r>
          </a:p>
        </p:txBody>
      </p:sp>
      <mc:AlternateContent xmlns:mc="http://schemas.openxmlformats.org/markup-compatibility/2006" xmlns:p14="http://schemas.microsoft.com/office/powerpoint/2010/main">
        <mc:Choice Requires="p14">
          <p:contentPart p14:bwMode="auto" r:id="rId4">
            <p14:nvContentPartPr>
              <p14:cNvPr id="5" name="Entrada de lápiz 4">
                <a:extLst>
                  <a:ext uri="{FF2B5EF4-FFF2-40B4-BE49-F238E27FC236}">
                    <a16:creationId xmlns:a16="http://schemas.microsoft.com/office/drawing/2014/main" id="{309D5F83-F0CC-1846-96EB-5D525B9829E8}"/>
                  </a:ext>
                </a:extLst>
              </p14:cNvPr>
              <p14:cNvContentPartPr/>
              <p14:nvPr/>
            </p14:nvContentPartPr>
            <p14:xfrm>
              <a:off x="1000080" y="4106160"/>
              <a:ext cx="7527600" cy="2095560"/>
            </p14:xfrm>
          </p:contentPart>
        </mc:Choice>
        <mc:Fallback xmlns="">
          <p:pic>
            <p:nvPicPr>
              <p:cNvPr id="5" name="Entrada de lápiz 4">
                <a:extLst>
                  <a:ext uri="{FF2B5EF4-FFF2-40B4-BE49-F238E27FC236}">
                    <a16:creationId xmlns:a16="http://schemas.microsoft.com/office/drawing/2014/main" id="{309D5F83-F0CC-1846-96EB-5D525B9829E8}"/>
                  </a:ext>
                </a:extLst>
              </p:cNvPr>
              <p:cNvPicPr/>
              <p:nvPr/>
            </p:nvPicPr>
            <p:blipFill>
              <a:blip r:embed="rId5"/>
              <a:stretch>
                <a:fillRect/>
              </a:stretch>
            </p:blipFill>
            <p:spPr>
              <a:xfrm>
                <a:off x="983880" y="4089960"/>
                <a:ext cx="7560000" cy="2127960"/>
              </a:xfrm>
              <a:prstGeom prst="rect">
                <a:avLst/>
              </a:prstGeom>
            </p:spPr>
          </p:pic>
        </mc:Fallback>
      </mc:AlternateContent>
    </p:spTree>
    <p:extLst>
      <p:ext uri="{BB962C8B-B14F-4D97-AF65-F5344CB8AC3E}">
        <p14:creationId xmlns:p14="http://schemas.microsoft.com/office/powerpoint/2010/main" val="192882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3"/>
          <p:cNvSpPr>
            <a:spLocks noGrp="1"/>
          </p:cNvSpPr>
          <p:nvPr>
            <p:ph type="title"/>
          </p:nvPr>
        </p:nvSpPr>
        <p:spPr>
          <a:xfrm>
            <a:off x="411480" y="468630"/>
            <a:ext cx="10267951" cy="544366"/>
          </a:xfrm>
        </p:spPr>
        <p:txBody>
          <a:bodyPr/>
          <a:lstStyle/>
          <a:p>
            <a:pPr algn="l"/>
            <a:r>
              <a:rPr lang="es-ES" sz="4000" b="1" dirty="0">
                <a:solidFill>
                  <a:srgbClr val="800000"/>
                </a:solidFill>
                <a:latin typeface="Candara" panose="020E0502030303020204" pitchFamily="34" charset="0"/>
              </a:rPr>
              <a:t>Cuadratura gaussiana</a:t>
            </a:r>
          </a:p>
        </p:txBody>
      </p:sp>
      <p:sp>
        <p:nvSpPr>
          <p:cNvPr id="3" name="Marcador de contenido 2"/>
          <p:cNvSpPr>
            <a:spLocks noGrp="1"/>
          </p:cNvSpPr>
          <p:nvPr>
            <p:ph idx="1"/>
          </p:nvPr>
        </p:nvSpPr>
        <p:spPr>
          <a:xfrm>
            <a:off x="472440" y="1297233"/>
            <a:ext cx="8365038" cy="348687"/>
          </a:xfrm>
        </p:spPr>
        <p:txBody>
          <a:bodyPr/>
          <a:lstStyle/>
          <a:p>
            <a:pPr marL="0" indent="0" algn="just">
              <a:buNone/>
            </a:pPr>
            <a:r>
              <a:rPr lang="es-ES" sz="1800" dirty="0">
                <a:cs typeface="Times"/>
              </a:rPr>
              <a:t>La idea de la cuadratura gaussiana es precisamente aproximar la función como:</a:t>
            </a:r>
          </a:p>
        </p:txBody>
      </p:sp>
      <p:pic>
        <p:nvPicPr>
          <p:cNvPr id="2" name="Imagen 1">
            <a:extLst>
              <a:ext uri="{FF2B5EF4-FFF2-40B4-BE49-F238E27FC236}">
                <a16:creationId xmlns:a16="http://schemas.microsoft.com/office/drawing/2014/main" id="{9C5BBB59-36AC-9446-B032-F6D1F3D326B0}"/>
              </a:ext>
            </a:extLst>
          </p:cNvPr>
          <p:cNvPicPr>
            <a:picLocks noChangeAspect="1"/>
          </p:cNvPicPr>
          <p:nvPr/>
        </p:nvPicPr>
        <p:blipFill>
          <a:blip r:embed="rId3"/>
          <a:stretch>
            <a:fillRect/>
          </a:stretch>
        </p:blipFill>
        <p:spPr>
          <a:xfrm>
            <a:off x="563880" y="3561080"/>
            <a:ext cx="8648700" cy="2981461"/>
          </a:xfrm>
          <a:prstGeom prst="rect">
            <a:avLst/>
          </a:prstGeom>
        </p:spPr>
      </p:pic>
      <p:sp>
        <p:nvSpPr>
          <p:cNvPr id="6" name="Marcador de contenido 2">
            <a:extLst>
              <a:ext uri="{FF2B5EF4-FFF2-40B4-BE49-F238E27FC236}">
                <a16:creationId xmlns:a16="http://schemas.microsoft.com/office/drawing/2014/main" id="{6D7AB81B-B99E-4A4B-AF26-63C5FB355B2D}"/>
              </a:ext>
            </a:extLst>
          </p:cNvPr>
          <p:cNvSpPr txBox="1">
            <a:spLocks/>
          </p:cNvSpPr>
          <p:nvPr/>
        </p:nvSpPr>
        <p:spPr bwMode="auto">
          <a:xfrm>
            <a:off x="8698230" y="2994660"/>
            <a:ext cx="2846070" cy="7658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s-ES" sz="1400" i="1" dirty="0">
                <a:solidFill>
                  <a:srgbClr val="FF0000"/>
                </a:solidFill>
                <a:cs typeface="Times"/>
              </a:rPr>
              <a:t>De la misma manera que en los métodos de Newton-Cotes se usa una suma de valores de la función </a:t>
            </a:r>
          </a:p>
        </p:txBody>
      </p:sp>
      <p:pic>
        <p:nvPicPr>
          <p:cNvPr id="4" name="Imagen 3">
            <a:extLst>
              <a:ext uri="{FF2B5EF4-FFF2-40B4-BE49-F238E27FC236}">
                <a16:creationId xmlns:a16="http://schemas.microsoft.com/office/drawing/2014/main" id="{6024D76A-6D0A-FE47-A55A-1946B164CCF8}"/>
              </a:ext>
            </a:extLst>
          </p:cNvPr>
          <p:cNvPicPr>
            <a:picLocks noChangeAspect="1"/>
          </p:cNvPicPr>
          <p:nvPr/>
        </p:nvPicPr>
        <p:blipFill>
          <a:blip r:embed="rId4"/>
          <a:stretch>
            <a:fillRect/>
          </a:stretch>
        </p:blipFill>
        <p:spPr>
          <a:xfrm>
            <a:off x="2659380" y="1906738"/>
            <a:ext cx="2918460" cy="878371"/>
          </a:xfrm>
          <a:prstGeom prst="rect">
            <a:avLst/>
          </a:prstGeom>
        </p:spPr>
      </p:pic>
      <p:pic>
        <p:nvPicPr>
          <p:cNvPr id="5" name="Imagen 4">
            <a:extLst>
              <a:ext uri="{FF2B5EF4-FFF2-40B4-BE49-F238E27FC236}">
                <a16:creationId xmlns:a16="http://schemas.microsoft.com/office/drawing/2014/main" id="{D4F55BC5-5518-4C43-AD67-560A4953E2A0}"/>
              </a:ext>
            </a:extLst>
          </p:cNvPr>
          <p:cNvPicPr>
            <a:picLocks noChangeAspect="1"/>
          </p:cNvPicPr>
          <p:nvPr/>
        </p:nvPicPr>
        <p:blipFill>
          <a:blip r:embed="rId5"/>
          <a:stretch>
            <a:fillRect/>
          </a:stretch>
        </p:blipFill>
        <p:spPr>
          <a:xfrm>
            <a:off x="7420610" y="1812072"/>
            <a:ext cx="4295140" cy="1152108"/>
          </a:xfrm>
          <a:prstGeom prst="rect">
            <a:avLst/>
          </a:prstGeom>
        </p:spPr>
      </p:pic>
      <mc:AlternateContent xmlns:mc="http://schemas.openxmlformats.org/markup-compatibility/2006" xmlns:a14="http://schemas.microsoft.com/office/drawing/2010/main">
        <mc:Choice Requires="a14">
          <p:sp>
            <p:nvSpPr>
              <p:cNvPr id="8" name="Marcador de contenido 2">
                <a:extLst>
                  <a:ext uri="{FF2B5EF4-FFF2-40B4-BE49-F238E27FC236}">
                    <a16:creationId xmlns:a16="http://schemas.microsoft.com/office/drawing/2014/main" id="{2AB614B9-86A9-5040-AE10-E0BE2E8075E2}"/>
                  </a:ext>
                </a:extLst>
              </p:cNvPr>
              <p:cNvSpPr txBox="1">
                <a:spLocks/>
              </p:cNvSpPr>
              <p:nvPr/>
            </p:nvSpPr>
            <p:spPr bwMode="auto">
              <a:xfrm>
                <a:off x="464820" y="2821233"/>
                <a:ext cx="8365038" cy="348687"/>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 sz="1800" dirty="0">
                    <a:cs typeface="Times"/>
                  </a:rPr>
                  <a:t>Donde los coeficientes </a:t>
                </a:r>
                <a14:m>
                  <m:oMath xmlns:m="http://schemas.openxmlformats.org/officeDocument/2006/math">
                    <m:sSub>
                      <m:sSubPr>
                        <m:ctrlPr>
                          <a:rPr lang="es-ES" sz="1800" b="0" i="1" dirty="0">
                            <a:latin typeface="Cambria Math" panose="02040503050406030204" pitchFamily="18" charset="0"/>
                            <a:cs typeface="Times"/>
                          </a:rPr>
                        </m:ctrlPr>
                      </m:sSubPr>
                      <m:e>
                        <m:r>
                          <a:rPr lang="es-ES" sz="1800" b="0" i="1" dirty="0">
                            <a:latin typeface="Cambria Math" panose="02040503050406030204" pitchFamily="18" charset="0"/>
                            <a:cs typeface="Times"/>
                          </a:rPr>
                          <m:t>𝑐</m:t>
                        </m:r>
                      </m:e>
                      <m:sub>
                        <m:r>
                          <a:rPr lang="es-ES" sz="1800" b="0" i="1" dirty="0">
                            <a:latin typeface="Cambria Math" panose="02040503050406030204" pitchFamily="18" charset="0"/>
                            <a:cs typeface="Times"/>
                          </a:rPr>
                          <m:t>𝑖</m:t>
                        </m:r>
                      </m:sub>
                    </m:sSub>
                  </m:oMath>
                </a14:m>
                <a:r>
                  <a:rPr lang="es-ES" sz="1800" dirty="0">
                    <a:cs typeface="Times"/>
                  </a:rPr>
                  <a:t> y la posición de los puntos </a:t>
                </a:r>
                <a14:m>
                  <m:oMath xmlns:m="http://schemas.openxmlformats.org/officeDocument/2006/math">
                    <m:sSub>
                      <m:sSubPr>
                        <m:ctrlPr>
                          <a:rPr lang="es-ES" sz="1800" i="1" dirty="0">
                            <a:latin typeface="Cambria Math" panose="02040503050406030204" pitchFamily="18" charset="0"/>
                            <a:cs typeface="Times"/>
                          </a:rPr>
                        </m:ctrlPr>
                      </m:sSubPr>
                      <m:e>
                        <m:r>
                          <a:rPr lang="es-ES" sz="1800" b="0" i="1" dirty="0">
                            <a:latin typeface="Cambria Math" panose="02040503050406030204" pitchFamily="18" charset="0"/>
                            <a:cs typeface="Times"/>
                          </a:rPr>
                          <m:t>𝑥</m:t>
                        </m:r>
                      </m:e>
                      <m:sub>
                        <m:r>
                          <a:rPr lang="es-ES" sz="1800" i="1" dirty="0">
                            <a:latin typeface="Cambria Math" panose="02040503050406030204" pitchFamily="18" charset="0"/>
                            <a:cs typeface="Times"/>
                          </a:rPr>
                          <m:t>𝑖</m:t>
                        </m:r>
                      </m:sub>
                    </m:sSub>
                  </m:oMath>
                </a14:m>
                <a:r>
                  <a:rPr lang="es-ES" sz="1800" dirty="0">
                    <a:cs typeface="Times"/>
                  </a:rPr>
                  <a:t> debe determinarse </a:t>
                </a:r>
              </a:p>
              <a:p>
                <a:pPr marL="0" indent="0" algn="just">
                  <a:buNone/>
                </a:pPr>
                <a:r>
                  <a:rPr lang="es-ES" sz="1800" dirty="0">
                    <a:cs typeface="Times"/>
                  </a:rPr>
                  <a:t>(2n parámetros desconocidos).</a:t>
                </a:r>
              </a:p>
            </p:txBody>
          </p:sp>
        </mc:Choice>
        <mc:Fallback xmlns="">
          <p:sp>
            <p:nvSpPr>
              <p:cNvPr id="8" name="Marcador de contenido 2">
                <a:extLst>
                  <a:ext uri="{FF2B5EF4-FFF2-40B4-BE49-F238E27FC236}">
                    <a16:creationId xmlns:a16="http://schemas.microsoft.com/office/drawing/2014/main" id="{2AB614B9-86A9-5040-AE10-E0BE2E8075E2}"/>
                  </a:ext>
                </a:extLst>
              </p:cNvPr>
              <p:cNvSpPr txBox="1">
                <a:spLocks noRot="1" noChangeAspect="1" noMove="1" noResize="1" noEditPoints="1" noAdjustHandles="1" noChangeArrowheads="1" noChangeShapeType="1" noTextEdit="1"/>
              </p:cNvSpPr>
              <p:nvPr/>
            </p:nvSpPr>
            <p:spPr bwMode="auto">
              <a:xfrm>
                <a:off x="464820" y="2821233"/>
                <a:ext cx="8365038" cy="348687"/>
              </a:xfrm>
              <a:prstGeom prst="rect">
                <a:avLst/>
              </a:prstGeom>
              <a:blipFill>
                <a:blip r:embed="rId6"/>
                <a:stretch>
                  <a:fillRect l="-606" t="-10714" b="-128571"/>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s-CO">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7" name="Entrada de lápiz 6">
                <a:extLst>
                  <a:ext uri="{FF2B5EF4-FFF2-40B4-BE49-F238E27FC236}">
                    <a16:creationId xmlns:a16="http://schemas.microsoft.com/office/drawing/2014/main" id="{3A384CF3-24E3-9242-8858-9FF8F6442622}"/>
                  </a:ext>
                </a:extLst>
              </p14:cNvPr>
              <p14:cNvContentPartPr/>
              <p14:nvPr/>
            </p14:nvContentPartPr>
            <p14:xfrm>
              <a:off x="953280" y="1717920"/>
              <a:ext cx="10765440" cy="4870800"/>
            </p14:xfrm>
          </p:contentPart>
        </mc:Choice>
        <mc:Fallback xmlns="">
          <p:pic>
            <p:nvPicPr>
              <p:cNvPr id="7" name="Entrada de lápiz 6">
                <a:extLst>
                  <a:ext uri="{FF2B5EF4-FFF2-40B4-BE49-F238E27FC236}">
                    <a16:creationId xmlns:a16="http://schemas.microsoft.com/office/drawing/2014/main" id="{3A384CF3-24E3-9242-8858-9FF8F6442622}"/>
                  </a:ext>
                </a:extLst>
              </p:cNvPr>
              <p:cNvPicPr/>
              <p:nvPr/>
            </p:nvPicPr>
            <p:blipFill>
              <a:blip r:embed="rId8"/>
              <a:stretch>
                <a:fillRect/>
              </a:stretch>
            </p:blipFill>
            <p:spPr>
              <a:xfrm>
                <a:off x="937080" y="1701720"/>
                <a:ext cx="10797840" cy="4903200"/>
              </a:xfrm>
              <a:prstGeom prst="rect">
                <a:avLst/>
              </a:prstGeom>
            </p:spPr>
          </p:pic>
        </mc:Fallback>
      </mc:AlternateContent>
    </p:spTree>
    <p:extLst>
      <p:ext uri="{BB962C8B-B14F-4D97-AF65-F5344CB8AC3E}">
        <p14:creationId xmlns:p14="http://schemas.microsoft.com/office/powerpoint/2010/main" val="76570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3"/>
          <p:cNvSpPr>
            <a:spLocks noGrp="1"/>
          </p:cNvSpPr>
          <p:nvPr>
            <p:ph type="title"/>
          </p:nvPr>
        </p:nvSpPr>
        <p:spPr>
          <a:xfrm>
            <a:off x="411480" y="468630"/>
            <a:ext cx="10267951" cy="544366"/>
          </a:xfrm>
        </p:spPr>
        <p:txBody>
          <a:bodyPr/>
          <a:lstStyle/>
          <a:p>
            <a:pPr algn="l"/>
            <a:r>
              <a:rPr lang="es-ES" sz="4000" b="1" dirty="0">
                <a:solidFill>
                  <a:srgbClr val="800000"/>
                </a:solidFill>
                <a:latin typeface="Candara" panose="020E0502030303020204" pitchFamily="34" charset="0"/>
              </a:rPr>
              <a:t>Cuadratura gaussiana</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472440" y="1297233"/>
                <a:ext cx="8365038" cy="348687"/>
              </a:xfrm>
            </p:spPr>
            <p:txBody>
              <a:bodyPr/>
              <a:lstStyle/>
              <a:p>
                <a:pPr marL="0" indent="0" algn="just">
                  <a:buNone/>
                </a:pPr>
                <a:r>
                  <a:rPr lang="es-ES" sz="1800" dirty="0">
                    <a:cs typeface="Times"/>
                  </a:rPr>
                  <a:t>El objetivo es elegir el valor de </a:t>
                </a:r>
                <a14:m>
                  <m:oMath xmlns:m="http://schemas.openxmlformats.org/officeDocument/2006/math">
                    <m:sSub>
                      <m:sSubPr>
                        <m:ctrlPr>
                          <a:rPr lang="es-ES" sz="1800" i="1" dirty="0">
                            <a:latin typeface="Cambria Math" panose="02040503050406030204" pitchFamily="18" charset="0"/>
                            <a:cs typeface="Times"/>
                          </a:rPr>
                        </m:ctrlPr>
                      </m:sSubPr>
                      <m:e>
                        <m:r>
                          <a:rPr lang="es-ES" sz="1800" i="1" dirty="0">
                            <a:latin typeface="Cambria Math" panose="02040503050406030204" pitchFamily="18" charset="0"/>
                            <a:cs typeface="Times"/>
                          </a:rPr>
                          <m:t>𝑐</m:t>
                        </m:r>
                      </m:e>
                      <m:sub>
                        <m:r>
                          <a:rPr lang="es-ES" sz="1800" i="1" dirty="0">
                            <a:latin typeface="Cambria Math" panose="02040503050406030204" pitchFamily="18" charset="0"/>
                            <a:cs typeface="Times"/>
                          </a:rPr>
                          <m:t>𝑖</m:t>
                        </m:r>
                      </m:sub>
                    </m:sSub>
                  </m:oMath>
                </a14:m>
                <a:r>
                  <a:rPr lang="es-ES" sz="1800" dirty="0">
                    <a:cs typeface="Times"/>
                  </a:rPr>
                  <a:t> y</a:t>
                </a:r>
                <a14:m>
                  <m:oMath xmlns:m="http://schemas.openxmlformats.org/officeDocument/2006/math">
                    <m:r>
                      <a:rPr lang="es-ES" sz="1800" b="0" i="0" dirty="0">
                        <a:latin typeface="Cambria Math" panose="02040503050406030204" pitchFamily="18" charset="0"/>
                        <a:cs typeface="Times"/>
                      </a:rPr>
                      <m:t> </m:t>
                    </m:r>
                    <m:sSub>
                      <m:sSubPr>
                        <m:ctrlPr>
                          <a:rPr lang="es-ES" sz="1800" i="1" dirty="0">
                            <a:latin typeface="Cambria Math" panose="02040503050406030204" pitchFamily="18" charset="0"/>
                            <a:cs typeface="Times"/>
                          </a:rPr>
                        </m:ctrlPr>
                      </m:sSubPr>
                      <m:e>
                        <m:r>
                          <a:rPr lang="es-ES" sz="1800" i="1" dirty="0">
                            <a:latin typeface="Cambria Math" panose="02040503050406030204" pitchFamily="18" charset="0"/>
                            <a:cs typeface="Times"/>
                          </a:rPr>
                          <m:t>𝑥</m:t>
                        </m:r>
                      </m:e>
                      <m:sub>
                        <m:r>
                          <a:rPr lang="es-ES" sz="1800" i="1" dirty="0">
                            <a:latin typeface="Cambria Math" panose="02040503050406030204" pitchFamily="18" charset="0"/>
                            <a:cs typeface="Times"/>
                          </a:rPr>
                          <m:t>𝑖</m:t>
                        </m:r>
                      </m:sub>
                    </m:sSub>
                  </m:oMath>
                </a14:m>
                <a:r>
                  <a:rPr lang="es-ES" sz="1800" dirty="0">
                    <a:cs typeface="Times"/>
                  </a:rPr>
                  <a:t> de modo que la integral sea exacta.</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472440" y="1297233"/>
                <a:ext cx="8365038" cy="348687"/>
              </a:xfrm>
              <a:blipFill>
                <a:blip r:embed="rId3"/>
                <a:stretch>
                  <a:fillRect l="-607" t="-10714" b="-35714"/>
                </a:stretch>
              </a:blipFill>
            </p:spPr>
            <p:txBody>
              <a:bodyPr/>
              <a:lstStyle/>
              <a:p>
                <a:r>
                  <a:rPr lang="es-CO">
                    <a:noFill/>
                  </a:rPr>
                  <a:t> </a:t>
                </a:r>
              </a:p>
            </p:txBody>
          </p:sp>
        </mc:Fallback>
      </mc:AlternateContent>
      <p:sp>
        <p:nvSpPr>
          <p:cNvPr id="8" name="Marcador de contenido 2">
            <a:extLst>
              <a:ext uri="{FF2B5EF4-FFF2-40B4-BE49-F238E27FC236}">
                <a16:creationId xmlns:a16="http://schemas.microsoft.com/office/drawing/2014/main" id="{2AB614B9-86A9-5040-AE10-E0BE2E8075E2}"/>
              </a:ext>
            </a:extLst>
          </p:cNvPr>
          <p:cNvSpPr txBox="1">
            <a:spLocks/>
          </p:cNvSpPr>
          <p:nvPr/>
        </p:nvSpPr>
        <p:spPr bwMode="auto">
          <a:xfrm>
            <a:off x="464820" y="1792533"/>
            <a:ext cx="6976110" cy="356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 sz="1800" dirty="0">
                <a:cs typeface="Times"/>
              </a:rPr>
              <a:t>Tomemos un ejemplo simple: el intervalo [-1,1] y solo dos puntos (n=2):</a:t>
            </a:r>
          </a:p>
        </p:txBody>
      </p:sp>
      <p:pic>
        <p:nvPicPr>
          <p:cNvPr id="9" name="Imagen 8">
            <a:extLst>
              <a:ext uri="{FF2B5EF4-FFF2-40B4-BE49-F238E27FC236}">
                <a16:creationId xmlns:a16="http://schemas.microsoft.com/office/drawing/2014/main" id="{5B6FE062-995D-DA49-9C98-159ADC8EA695}"/>
              </a:ext>
            </a:extLst>
          </p:cNvPr>
          <p:cNvPicPr>
            <a:picLocks noChangeAspect="1"/>
          </p:cNvPicPr>
          <p:nvPr/>
        </p:nvPicPr>
        <p:blipFill>
          <a:blip r:embed="rId4"/>
          <a:stretch>
            <a:fillRect/>
          </a:stretch>
        </p:blipFill>
        <p:spPr>
          <a:xfrm>
            <a:off x="1837690" y="2334274"/>
            <a:ext cx="3865880" cy="779766"/>
          </a:xfrm>
          <a:prstGeom prst="rect">
            <a:avLst/>
          </a:prstGeom>
        </p:spPr>
      </p:pic>
      <p:sp>
        <p:nvSpPr>
          <p:cNvPr id="11" name="Marcador de contenido 2">
            <a:extLst>
              <a:ext uri="{FF2B5EF4-FFF2-40B4-BE49-F238E27FC236}">
                <a16:creationId xmlns:a16="http://schemas.microsoft.com/office/drawing/2014/main" id="{00FE0E97-DF05-7048-AA18-ECEFB20C8EAB}"/>
              </a:ext>
            </a:extLst>
          </p:cNvPr>
          <p:cNvSpPr txBox="1">
            <a:spLocks/>
          </p:cNvSpPr>
          <p:nvPr/>
        </p:nvSpPr>
        <p:spPr bwMode="auto">
          <a:xfrm>
            <a:off x="480060" y="3190803"/>
            <a:ext cx="6976110" cy="969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 sz="1800" dirty="0">
                <a:cs typeface="Times"/>
              </a:rPr>
              <a:t>Vamos a exigir que la integral de exacta para todos los polinomios que tengan grado menor o igual 2n-1 = 3 (tiene un número de coeficientes igua a 2n):</a:t>
            </a:r>
          </a:p>
        </p:txBody>
      </p:sp>
      <p:pic>
        <p:nvPicPr>
          <p:cNvPr id="10" name="Imagen 9">
            <a:extLst>
              <a:ext uri="{FF2B5EF4-FFF2-40B4-BE49-F238E27FC236}">
                <a16:creationId xmlns:a16="http://schemas.microsoft.com/office/drawing/2014/main" id="{DC2168F9-F498-6948-9C41-98263D65BBFB}"/>
              </a:ext>
            </a:extLst>
          </p:cNvPr>
          <p:cNvPicPr>
            <a:picLocks noChangeAspect="1"/>
          </p:cNvPicPr>
          <p:nvPr/>
        </p:nvPicPr>
        <p:blipFill>
          <a:blip r:embed="rId5"/>
          <a:stretch>
            <a:fillRect/>
          </a:stretch>
        </p:blipFill>
        <p:spPr>
          <a:xfrm>
            <a:off x="2207260" y="4190450"/>
            <a:ext cx="3393440" cy="521249"/>
          </a:xfrm>
          <a:prstGeom prst="rect">
            <a:avLst/>
          </a:prstGeom>
        </p:spPr>
      </p:pic>
      <p:sp>
        <p:nvSpPr>
          <p:cNvPr id="13" name="Marcador de contenido 2">
            <a:extLst>
              <a:ext uri="{FF2B5EF4-FFF2-40B4-BE49-F238E27FC236}">
                <a16:creationId xmlns:a16="http://schemas.microsoft.com/office/drawing/2014/main" id="{B25A4210-78E3-824D-81F8-68DA83CEB1C6}"/>
              </a:ext>
            </a:extLst>
          </p:cNvPr>
          <p:cNvSpPr txBox="1">
            <a:spLocks/>
          </p:cNvSpPr>
          <p:nvPr/>
        </p:nvSpPr>
        <p:spPr bwMode="auto">
          <a:xfrm>
            <a:off x="495300" y="4771953"/>
            <a:ext cx="6976110" cy="348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 sz="1800" dirty="0">
                <a:cs typeface="Times"/>
              </a:rPr>
              <a:t>En este caso:</a:t>
            </a:r>
          </a:p>
        </p:txBody>
      </p:sp>
      <p:pic>
        <p:nvPicPr>
          <p:cNvPr id="12" name="Imagen 11">
            <a:extLst>
              <a:ext uri="{FF2B5EF4-FFF2-40B4-BE49-F238E27FC236}">
                <a16:creationId xmlns:a16="http://schemas.microsoft.com/office/drawing/2014/main" id="{EC213F7B-3BAE-824D-87AE-D9A0507570CD}"/>
              </a:ext>
            </a:extLst>
          </p:cNvPr>
          <p:cNvPicPr>
            <a:picLocks noChangeAspect="1"/>
          </p:cNvPicPr>
          <p:nvPr/>
        </p:nvPicPr>
        <p:blipFill>
          <a:blip r:embed="rId6"/>
          <a:stretch>
            <a:fillRect/>
          </a:stretch>
        </p:blipFill>
        <p:spPr>
          <a:xfrm>
            <a:off x="1032510" y="5299918"/>
            <a:ext cx="8035562" cy="700832"/>
          </a:xfrm>
          <a:prstGeom prst="rect">
            <a:avLst/>
          </a:prstGeom>
        </p:spPr>
      </p:pic>
      <mc:AlternateContent xmlns:mc="http://schemas.openxmlformats.org/markup-compatibility/2006" xmlns:p14="http://schemas.microsoft.com/office/powerpoint/2010/main">
        <mc:Choice Requires="p14">
          <p:contentPart p14:bwMode="auto" r:id="rId7">
            <p14:nvContentPartPr>
              <p14:cNvPr id="14" name="Entrada de lápiz 13">
                <a:extLst>
                  <a:ext uri="{FF2B5EF4-FFF2-40B4-BE49-F238E27FC236}">
                    <a16:creationId xmlns:a16="http://schemas.microsoft.com/office/drawing/2014/main" id="{2B810BBB-C0E0-8749-B70D-8A1B3D0C2E98}"/>
                  </a:ext>
                </a:extLst>
              </p14:cNvPr>
              <p14:cNvContentPartPr/>
              <p14:nvPr/>
            </p14:nvContentPartPr>
            <p14:xfrm>
              <a:off x="1035000" y="1661400"/>
              <a:ext cx="8796960" cy="4527360"/>
            </p14:xfrm>
          </p:contentPart>
        </mc:Choice>
        <mc:Fallback xmlns="">
          <p:pic>
            <p:nvPicPr>
              <p:cNvPr id="14" name="Entrada de lápiz 13">
                <a:extLst>
                  <a:ext uri="{FF2B5EF4-FFF2-40B4-BE49-F238E27FC236}">
                    <a16:creationId xmlns:a16="http://schemas.microsoft.com/office/drawing/2014/main" id="{2B810BBB-C0E0-8749-B70D-8A1B3D0C2E98}"/>
                  </a:ext>
                </a:extLst>
              </p:cNvPr>
              <p:cNvPicPr/>
              <p:nvPr/>
            </p:nvPicPr>
            <p:blipFill>
              <a:blip r:embed="rId8"/>
              <a:stretch>
                <a:fillRect/>
              </a:stretch>
            </p:blipFill>
            <p:spPr>
              <a:xfrm>
                <a:off x="1018800" y="1645200"/>
                <a:ext cx="8829360" cy="4559760"/>
              </a:xfrm>
              <a:prstGeom prst="rect">
                <a:avLst/>
              </a:prstGeom>
            </p:spPr>
          </p:pic>
        </mc:Fallback>
      </mc:AlternateContent>
    </p:spTree>
    <p:extLst>
      <p:ext uri="{BB962C8B-B14F-4D97-AF65-F5344CB8AC3E}">
        <p14:creationId xmlns:p14="http://schemas.microsoft.com/office/powerpoint/2010/main" val="287458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3"/>
          <p:cNvSpPr>
            <a:spLocks noGrp="1"/>
          </p:cNvSpPr>
          <p:nvPr>
            <p:ph type="title"/>
          </p:nvPr>
        </p:nvSpPr>
        <p:spPr>
          <a:xfrm>
            <a:off x="411480" y="468630"/>
            <a:ext cx="10267951" cy="544366"/>
          </a:xfrm>
        </p:spPr>
        <p:txBody>
          <a:bodyPr/>
          <a:lstStyle/>
          <a:p>
            <a:pPr algn="l"/>
            <a:r>
              <a:rPr lang="es-ES" sz="4000" b="1" dirty="0">
                <a:solidFill>
                  <a:srgbClr val="800000"/>
                </a:solidFill>
                <a:latin typeface="Candara" panose="020E0502030303020204" pitchFamily="34" charset="0"/>
              </a:rPr>
              <a:t>Cuadratura gaussiana</a:t>
            </a:r>
          </a:p>
        </p:txBody>
      </p:sp>
      <p:sp>
        <p:nvSpPr>
          <p:cNvPr id="3" name="Marcador de contenido 2"/>
          <p:cNvSpPr>
            <a:spLocks noGrp="1"/>
          </p:cNvSpPr>
          <p:nvPr>
            <p:ph idx="1"/>
          </p:nvPr>
        </p:nvSpPr>
        <p:spPr>
          <a:xfrm>
            <a:off x="472440" y="1297233"/>
            <a:ext cx="8365038" cy="348687"/>
          </a:xfrm>
        </p:spPr>
        <p:txBody>
          <a:bodyPr/>
          <a:lstStyle/>
          <a:p>
            <a:pPr marL="0" indent="0" algn="just">
              <a:buNone/>
            </a:pPr>
            <a:r>
              <a:rPr lang="es-ES" sz="1800" dirty="0">
                <a:cs typeface="Times"/>
              </a:rPr>
              <a:t>Si aproximamos cada una de las integrales con la cuadratura gaussiana:</a:t>
            </a:r>
          </a:p>
        </p:txBody>
      </p:sp>
      <p:pic>
        <p:nvPicPr>
          <p:cNvPr id="9" name="Imagen 8">
            <a:extLst>
              <a:ext uri="{FF2B5EF4-FFF2-40B4-BE49-F238E27FC236}">
                <a16:creationId xmlns:a16="http://schemas.microsoft.com/office/drawing/2014/main" id="{5B6FE062-995D-DA49-9C98-159ADC8EA695}"/>
              </a:ext>
            </a:extLst>
          </p:cNvPr>
          <p:cNvPicPr>
            <a:picLocks noChangeAspect="1"/>
          </p:cNvPicPr>
          <p:nvPr/>
        </p:nvPicPr>
        <p:blipFill>
          <a:blip r:embed="rId3"/>
          <a:stretch>
            <a:fillRect/>
          </a:stretch>
        </p:blipFill>
        <p:spPr>
          <a:xfrm>
            <a:off x="2203450" y="1762774"/>
            <a:ext cx="3865880" cy="779766"/>
          </a:xfrm>
          <a:prstGeom prst="rect">
            <a:avLst/>
          </a:prstGeom>
        </p:spPr>
      </p:pic>
      <p:sp>
        <p:nvSpPr>
          <p:cNvPr id="11" name="Marcador de contenido 2">
            <a:extLst>
              <a:ext uri="{FF2B5EF4-FFF2-40B4-BE49-F238E27FC236}">
                <a16:creationId xmlns:a16="http://schemas.microsoft.com/office/drawing/2014/main" id="{00FE0E97-DF05-7048-AA18-ECEFB20C8EAB}"/>
              </a:ext>
            </a:extLst>
          </p:cNvPr>
          <p:cNvSpPr txBox="1">
            <a:spLocks/>
          </p:cNvSpPr>
          <p:nvPr/>
        </p:nvSpPr>
        <p:spPr bwMode="auto">
          <a:xfrm>
            <a:off x="491490" y="2505003"/>
            <a:ext cx="6976110" cy="421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 sz="1800" dirty="0">
                <a:cs typeface="Times"/>
              </a:rPr>
              <a:t>Entonces podemos descomponer: </a:t>
            </a:r>
          </a:p>
        </p:txBody>
      </p:sp>
      <p:pic>
        <p:nvPicPr>
          <p:cNvPr id="12" name="Imagen 11">
            <a:extLst>
              <a:ext uri="{FF2B5EF4-FFF2-40B4-BE49-F238E27FC236}">
                <a16:creationId xmlns:a16="http://schemas.microsoft.com/office/drawing/2014/main" id="{EC213F7B-3BAE-824D-87AE-D9A0507570CD}"/>
              </a:ext>
            </a:extLst>
          </p:cNvPr>
          <p:cNvPicPr>
            <a:picLocks noChangeAspect="1"/>
          </p:cNvPicPr>
          <p:nvPr/>
        </p:nvPicPr>
        <p:blipFill>
          <a:blip r:embed="rId4"/>
          <a:stretch>
            <a:fillRect/>
          </a:stretch>
        </p:blipFill>
        <p:spPr>
          <a:xfrm>
            <a:off x="1055370" y="2888188"/>
            <a:ext cx="8035562" cy="700832"/>
          </a:xfrm>
          <a:prstGeom prst="rect">
            <a:avLst/>
          </a:prstGeom>
        </p:spPr>
      </p:pic>
      <p:sp>
        <p:nvSpPr>
          <p:cNvPr id="14" name="Marcador de contenido 2">
            <a:extLst>
              <a:ext uri="{FF2B5EF4-FFF2-40B4-BE49-F238E27FC236}">
                <a16:creationId xmlns:a16="http://schemas.microsoft.com/office/drawing/2014/main" id="{57A2261E-87B6-2941-8059-7330A2084827}"/>
              </a:ext>
            </a:extLst>
          </p:cNvPr>
          <p:cNvSpPr txBox="1">
            <a:spLocks/>
          </p:cNvSpPr>
          <p:nvPr/>
        </p:nvSpPr>
        <p:spPr bwMode="auto">
          <a:xfrm>
            <a:off x="506730" y="3640383"/>
            <a:ext cx="6976110" cy="421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 sz="1800" dirty="0">
                <a:cs typeface="Times"/>
              </a:rPr>
              <a:t>En: </a:t>
            </a:r>
          </a:p>
        </p:txBody>
      </p:sp>
      <p:pic>
        <p:nvPicPr>
          <p:cNvPr id="2" name="Imagen 1">
            <a:extLst>
              <a:ext uri="{FF2B5EF4-FFF2-40B4-BE49-F238E27FC236}">
                <a16:creationId xmlns:a16="http://schemas.microsoft.com/office/drawing/2014/main" id="{5D0A6524-8FCC-9848-8F3D-2C74DD407888}"/>
              </a:ext>
            </a:extLst>
          </p:cNvPr>
          <p:cNvPicPr>
            <a:picLocks noChangeAspect="1"/>
          </p:cNvPicPr>
          <p:nvPr/>
        </p:nvPicPr>
        <p:blipFill>
          <a:blip r:embed="rId5"/>
          <a:stretch>
            <a:fillRect/>
          </a:stretch>
        </p:blipFill>
        <p:spPr>
          <a:xfrm>
            <a:off x="1391920" y="3971444"/>
            <a:ext cx="6986270" cy="1445105"/>
          </a:xfrm>
          <a:prstGeom prst="rect">
            <a:avLst/>
          </a:prstGeom>
        </p:spPr>
      </p:pic>
      <p:sp>
        <p:nvSpPr>
          <p:cNvPr id="15" name="Marcador de contenido 2">
            <a:extLst>
              <a:ext uri="{FF2B5EF4-FFF2-40B4-BE49-F238E27FC236}">
                <a16:creationId xmlns:a16="http://schemas.microsoft.com/office/drawing/2014/main" id="{1D699010-22F7-1E46-B7C9-F263D45AB3D3}"/>
              </a:ext>
            </a:extLst>
          </p:cNvPr>
          <p:cNvSpPr txBox="1">
            <a:spLocks/>
          </p:cNvSpPr>
          <p:nvPr/>
        </p:nvSpPr>
        <p:spPr bwMode="auto">
          <a:xfrm>
            <a:off x="575310" y="5457753"/>
            <a:ext cx="6976110" cy="421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 sz="1800" dirty="0">
                <a:cs typeface="Times"/>
              </a:rPr>
              <a:t>Resolviendo:</a:t>
            </a:r>
          </a:p>
        </p:txBody>
      </p:sp>
      <p:pic>
        <p:nvPicPr>
          <p:cNvPr id="4" name="Imagen 3">
            <a:extLst>
              <a:ext uri="{FF2B5EF4-FFF2-40B4-BE49-F238E27FC236}">
                <a16:creationId xmlns:a16="http://schemas.microsoft.com/office/drawing/2014/main" id="{06DEADA9-AA89-0F42-874E-76DAF25AB054}"/>
              </a:ext>
            </a:extLst>
          </p:cNvPr>
          <p:cNvPicPr>
            <a:picLocks noChangeAspect="1"/>
          </p:cNvPicPr>
          <p:nvPr/>
        </p:nvPicPr>
        <p:blipFill>
          <a:blip r:embed="rId6"/>
          <a:stretch>
            <a:fillRect/>
          </a:stretch>
        </p:blipFill>
        <p:spPr>
          <a:xfrm>
            <a:off x="2332990" y="5901758"/>
            <a:ext cx="4707890" cy="636201"/>
          </a:xfrm>
          <a:prstGeom prst="rect">
            <a:avLst/>
          </a:prstGeom>
        </p:spPr>
      </p:pic>
      <mc:AlternateContent xmlns:mc="http://schemas.openxmlformats.org/markup-compatibility/2006" xmlns:p14="http://schemas.microsoft.com/office/powerpoint/2010/main">
        <mc:Choice Requires="p14">
          <p:contentPart p14:bwMode="auto" r:id="rId7">
            <p14:nvContentPartPr>
              <p14:cNvPr id="6" name="Entrada de lápiz 5">
                <a:extLst>
                  <a:ext uri="{FF2B5EF4-FFF2-40B4-BE49-F238E27FC236}">
                    <a16:creationId xmlns:a16="http://schemas.microsoft.com/office/drawing/2014/main" id="{610ED80D-A907-ED49-821A-30A3A00D01BB}"/>
                  </a:ext>
                </a:extLst>
              </p14:cNvPr>
              <p14:cNvContentPartPr/>
              <p14:nvPr/>
            </p14:nvContentPartPr>
            <p14:xfrm>
              <a:off x="1397520" y="1182240"/>
              <a:ext cx="10794600" cy="4331160"/>
            </p14:xfrm>
          </p:contentPart>
        </mc:Choice>
        <mc:Fallback xmlns="">
          <p:pic>
            <p:nvPicPr>
              <p:cNvPr id="6" name="Entrada de lápiz 5">
                <a:extLst>
                  <a:ext uri="{FF2B5EF4-FFF2-40B4-BE49-F238E27FC236}">
                    <a16:creationId xmlns:a16="http://schemas.microsoft.com/office/drawing/2014/main" id="{610ED80D-A907-ED49-821A-30A3A00D01BB}"/>
                  </a:ext>
                </a:extLst>
              </p:cNvPr>
              <p:cNvPicPr/>
              <p:nvPr/>
            </p:nvPicPr>
            <p:blipFill>
              <a:blip r:embed="rId8"/>
              <a:stretch>
                <a:fillRect/>
              </a:stretch>
            </p:blipFill>
            <p:spPr>
              <a:xfrm>
                <a:off x="1381320" y="1166040"/>
                <a:ext cx="10827000" cy="4363560"/>
              </a:xfrm>
              <a:prstGeom prst="rect">
                <a:avLst/>
              </a:prstGeom>
            </p:spPr>
          </p:pic>
        </mc:Fallback>
      </mc:AlternateContent>
    </p:spTree>
    <p:extLst>
      <p:ext uri="{BB962C8B-B14F-4D97-AF65-F5344CB8AC3E}">
        <p14:creationId xmlns:p14="http://schemas.microsoft.com/office/powerpoint/2010/main" val="400414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3"/>
          <p:cNvSpPr>
            <a:spLocks noGrp="1"/>
          </p:cNvSpPr>
          <p:nvPr>
            <p:ph type="title"/>
          </p:nvPr>
        </p:nvSpPr>
        <p:spPr>
          <a:xfrm>
            <a:off x="411480" y="468630"/>
            <a:ext cx="10267951" cy="544366"/>
          </a:xfrm>
        </p:spPr>
        <p:txBody>
          <a:bodyPr/>
          <a:lstStyle/>
          <a:p>
            <a:pPr algn="l"/>
            <a:r>
              <a:rPr lang="es-ES" sz="4000" b="1" dirty="0">
                <a:solidFill>
                  <a:srgbClr val="800000"/>
                </a:solidFill>
                <a:latin typeface="Candara" panose="020E0502030303020204" pitchFamily="34" charset="0"/>
              </a:rPr>
              <a:t>Polinomios de Legendre</a:t>
            </a:r>
          </a:p>
        </p:txBody>
      </p:sp>
      <p:sp>
        <p:nvSpPr>
          <p:cNvPr id="3" name="Marcador de contenido 2"/>
          <p:cNvSpPr>
            <a:spLocks noGrp="1"/>
          </p:cNvSpPr>
          <p:nvPr>
            <p:ph idx="1"/>
          </p:nvPr>
        </p:nvSpPr>
        <p:spPr>
          <a:xfrm>
            <a:off x="472440" y="1297233"/>
            <a:ext cx="8365038" cy="691587"/>
          </a:xfrm>
        </p:spPr>
        <p:txBody>
          <a:bodyPr/>
          <a:lstStyle/>
          <a:p>
            <a:pPr marL="0" indent="0" algn="just">
              <a:buNone/>
            </a:pPr>
            <a:r>
              <a:rPr lang="es-ES" sz="1800" dirty="0">
                <a:cs typeface="Times"/>
              </a:rPr>
              <a:t>Una manera muy ingeniosa de encontrar el valor de los coeficientes y de los puntos es apelar a los polinomios de Legendre:</a:t>
            </a:r>
          </a:p>
        </p:txBody>
      </p:sp>
      <p:pic>
        <p:nvPicPr>
          <p:cNvPr id="1026" name="Picture 2" descr="Polinomios de Legendre - Wikipedia, la enciclopedia libre">
            <a:extLst>
              <a:ext uri="{FF2B5EF4-FFF2-40B4-BE49-F238E27FC236}">
                <a16:creationId xmlns:a16="http://schemas.microsoft.com/office/drawing/2014/main" id="{D318B08B-2DC3-424E-B029-266F5D366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069" y="2155012"/>
            <a:ext cx="5703571" cy="3805097"/>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contenido 2">
            <a:extLst>
              <a:ext uri="{FF2B5EF4-FFF2-40B4-BE49-F238E27FC236}">
                <a16:creationId xmlns:a16="http://schemas.microsoft.com/office/drawing/2014/main" id="{F8F9A337-54CE-8F4A-941C-37BC3217546B}"/>
              </a:ext>
            </a:extLst>
          </p:cNvPr>
          <p:cNvSpPr txBox="1">
            <a:spLocks/>
          </p:cNvSpPr>
          <p:nvPr/>
        </p:nvSpPr>
        <p:spPr bwMode="auto">
          <a:xfrm>
            <a:off x="556260" y="4135683"/>
            <a:ext cx="5421630" cy="2447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1800" dirty="0">
                <a:cs typeface="Times"/>
              </a:rPr>
              <a:t>Los polinomios de Legendre son una útil familia de polinomios con propiedades muy interesantes:</a:t>
            </a:r>
          </a:p>
          <a:p>
            <a:pPr algn="just">
              <a:buFont typeface="+mj-lt"/>
              <a:buAutoNum type="arabicPeriod"/>
            </a:pPr>
            <a:r>
              <a:rPr lang="es-ES" sz="1800" dirty="0">
                <a:cs typeface="Times"/>
              </a:rPr>
              <a:t>Son ortonormales en [-1,1]</a:t>
            </a:r>
          </a:p>
          <a:p>
            <a:pPr algn="just">
              <a:buFont typeface="+mj-lt"/>
              <a:buAutoNum type="arabicPeriod"/>
            </a:pPr>
            <a:r>
              <a:rPr lang="es-ES" sz="1800" dirty="0">
                <a:cs typeface="Times"/>
              </a:rPr>
              <a:t>Cualquier polinomio P(x) de grado menos a n es tal que:</a:t>
            </a:r>
          </a:p>
          <a:p>
            <a:pPr algn="just">
              <a:buFont typeface="+mj-lt"/>
              <a:buAutoNum type="arabicPeriod"/>
            </a:pPr>
            <a:endParaRPr lang="es-ES" sz="1800" dirty="0">
              <a:cs typeface="Times"/>
            </a:endParaRPr>
          </a:p>
        </p:txBody>
      </p:sp>
      <p:pic>
        <p:nvPicPr>
          <p:cNvPr id="10" name="Imagen 9">
            <a:extLst>
              <a:ext uri="{FF2B5EF4-FFF2-40B4-BE49-F238E27FC236}">
                <a16:creationId xmlns:a16="http://schemas.microsoft.com/office/drawing/2014/main" id="{61095823-38D4-B446-AB3D-1398C6273E8F}"/>
              </a:ext>
            </a:extLst>
          </p:cNvPr>
          <p:cNvPicPr>
            <a:picLocks noChangeAspect="1"/>
          </p:cNvPicPr>
          <p:nvPr/>
        </p:nvPicPr>
        <p:blipFill>
          <a:blip r:embed="rId4"/>
          <a:stretch>
            <a:fillRect/>
          </a:stretch>
        </p:blipFill>
        <p:spPr>
          <a:xfrm>
            <a:off x="1959610" y="5719186"/>
            <a:ext cx="2189480" cy="667644"/>
          </a:xfrm>
          <a:prstGeom prst="rect">
            <a:avLst/>
          </a:prstGeom>
        </p:spPr>
      </p:pic>
      <p:pic>
        <p:nvPicPr>
          <p:cNvPr id="13" name="Imagen 12">
            <a:extLst>
              <a:ext uri="{FF2B5EF4-FFF2-40B4-BE49-F238E27FC236}">
                <a16:creationId xmlns:a16="http://schemas.microsoft.com/office/drawing/2014/main" id="{D3C2A8CF-3F54-0B48-8483-D61FD79C7A8C}"/>
              </a:ext>
            </a:extLst>
          </p:cNvPr>
          <p:cNvPicPr>
            <a:picLocks noChangeAspect="1"/>
          </p:cNvPicPr>
          <p:nvPr/>
        </p:nvPicPr>
        <p:blipFill>
          <a:blip r:embed="rId5"/>
          <a:stretch>
            <a:fillRect/>
          </a:stretch>
        </p:blipFill>
        <p:spPr>
          <a:xfrm>
            <a:off x="678180" y="2341732"/>
            <a:ext cx="5345430" cy="1539387"/>
          </a:xfrm>
          <a:prstGeom prst="rect">
            <a:avLst/>
          </a:prstGeom>
        </p:spPr>
      </p:pic>
      <mc:AlternateContent xmlns:mc="http://schemas.openxmlformats.org/markup-compatibility/2006" xmlns:p14="http://schemas.microsoft.com/office/powerpoint/2010/main">
        <mc:Choice Requires="p14">
          <p:contentPart p14:bwMode="auto" r:id="rId6">
            <p14:nvContentPartPr>
              <p14:cNvPr id="17" name="Entrada de lápiz 16">
                <a:extLst>
                  <a:ext uri="{FF2B5EF4-FFF2-40B4-BE49-F238E27FC236}">
                    <a16:creationId xmlns:a16="http://schemas.microsoft.com/office/drawing/2014/main" id="{D63ED59E-E295-2346-9E91-56C6A1C45827}"/>
                  </a:ext>
                </a:extLst>
              </p14:cNvPr>
              <p14:cNvContentPartPr/>
              <p14:nvPr/>
            </p14:nvContentPartPr>
            <p14:xfrm>
              <a:off x="1561320" y="88200"/>
              <a:ext cx="10461960" cy="6746400"/>
            </p14:xfrm>
          </p:contentPart>
        </mc:Choice>
        <mc:Fallback xmlns="">
          <p:pic>
            <p:nvPicPr>
              <p:cNvPr id="17" name="Entrada de lápiz 16">
                <a:extLst>
                  <a:ext uri="{FF2B5EF4-FFF2-40B4-BE49-F238E27FC236}">
                    <a16:creationId xmlns:a16="http://schemas.microsoft.com/office/drawing/2014/main" id="{D63ED59E-E295-2346-9E91-56C6A1C45827}"/>
                  </a:ext>
                </a:extLst>
              </p:cNvPr>
              <p:cNvPicPr/>
              <p:nvPr/>
            </p:nvPicPr>
            <p:blipFill>
              <a:blip r:embed="rId7"/>
              <a:stretch>
                <a:fillRect/>
              </a:stretch>
            </p:blipFill>
            <p:spPr>
              <a:xfrm>
                <a:off x="1545120" y="72000"/>
                <a:ext cx="10494360" cy="6778800"/>
              </a:xfrm>
              <a:prstGeom prst="rect">
                <a:avLst/>
              </a:prstGeom>
            </p:spPr>
          </p:pic>
        </mc:Fallback>
      </mc:AlternateContent>
    </p:spTree>
    <p:extLst>
      <p:ext uri="{BB962C8B-B14F-4D97-AF65-F5344CB8AC3E}">
        <p14:creationId xmlns:p14="http://schemas.microsoft.com/office/powerpoint/2010/main" val="345312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3"/>
          <p:cNvSpPr>
            <a:spLocks noGrp="1"/>
          </p:cNvSpPr>
          <p:nvPr>
            <p:ph type="title"/>
          </p:nvPr>
        </p:nvSpPr>
        <p:spPr>
          <a:xfrm>
            <a:off x="411480" y="468630"/>
            <a:ext cx="10267951" cy="544366"/>
          </a:xfrm>
        </p:spPr>
        <p:txBody>
          <a:bodyPr/>
          <a:lstStyle/>
          <a:p>
            <a:pPr algn="l"/>
            <a:r>
              <a:rPr lang="es-ES" sz="4000" b="1" dirty="0">
                <a:solidFill>
                  <a:srgbClr val="800000"/>
                </a:solidFill>
                <a:latin typeface="Candara" panose="020E0502030303020204" pitchFamily="34" charset="0"/>
              </a:rPr>
              <a:t>Cuadratura gaussiana</a:t>
            </a:r>
          </a:p>
        </p:txBody>
      </p:sp>
      <p:pic>
        <p:nvPicPr>
          <p:cNvPr id="4" name="Imagen 3">
            <a:extLst>
              <a:ext uri="{FF2B5EF4-FFF2-40B4-BE49-F238E27FC236}">
                <a16:creationId xmlns:a16="http://schemas.microsoft.com/office/drawing/2014/main" id="{E035E17A-16CB-BD4A-90E4-9DCC019AFE8C}"/>
              </a:ext>
            </a:extLst>
          </p:cNvPr>
          <p:cNvPicPr>
            <a:picLocks noChangeAspect="1"/>
          </p:cNvPicPr>
          <p:nvPr/>
        </p:nvPicPr>
        <p:blipFill>
          <a:blip r:embed="rId3"/>
          <a:stretch>
            <a:fillRect/>
          </a:stretch>
        </p:blipFill>
        <p:spPr>
          <a:xfrm>
            <a:off x="571500" y="1570816"/>
            <a:ext cx="11201400" cy="390136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Entrada de lápiz 4">
                <a:extLst>
                  <a:ext uri="{FF2B5EF4-FFF2-40B4-BE49-F238E27FC236}">
                    <a16:creationId xmlns:a16="http://schemas.microsoft.com/office/drawing/2014/main" id="{25E4F5BD-60CF-234B-9B39-678B209307DC}"/>
                  </a:ext>
                </a:extLst>
              </p14:cNvPr>
              <p14:cNvContentPartPr/>
              <p14:nvPr/>
            </p14:nvContentPartPr>
            <p14:xfrm>
              <a:off x="4038840" y="2131560"/>
              <a:ext cx="7957800" cy="3931920"/>
            </p14:xfrm>
          </p:contentPart>
        </mc:Choice>
        <mc:Fallback xmlns="">
          <p:pic>
            <p:nvPicPr>
              <p:cNvPr id="5" name="Entrada de lápiz 4">
                <a:extLst>
                  <a:ext uri="{FF2B5EF4-FFF2-40B4-BE49-F238E27FC236}">
                    <a16:creationId xmlns:a16="http://schemas.microsoft.com/office/drawing/2014/main" id="{25E4F5BD-60CF-234B-9B39-678B209307DC}"/>
                  </a:ext>
                </a:extLst>
              </p:cNvPr>
              <p:cNvPicPr/>
              <p:nvPr/>
            </p:nvPicPr>
            <p:blipFill>
              <a:blip r:embed="rId5"/>
              <a:stretch>
                <a:fillRect/>
              </a:stretch>
            </p:blipFill>
            <p:spPr>
              <a:xfrm>
                <a:off x="4022640" y="2122200"/>
                <a:ext cx="7990200" cy="3957480"/>
              </a:xfrm>
              <a:prstGeom prst="rect">
                <a:avLst/>
              </a:prstGeom>
            </p:spPr>
          </p:pic>
        </mc:Fallback>
      </mc:AlternateContent>
    </p:spTree>
    <p:extLst>
      <p:ext uri="{BB962C8B-B14F-4D97-AF65-F5344CB8AC3E}">
        <p14:creationId xmlns:p14="http://schemas.microsoft.com/office/powerpoint/2010/main" val="418892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56E63543-0287-834F-BAFD-D069CE4CFFC0}"/>
              </a:ext>
            </a:extLst>
          </p:cNvPr>
          <p:cNvSpPr>
            <a:spLocks noGrp="1"/>
          </p:cNvSpPr>
          <p:nvPr>
            <p:ph idx="1"/>
          </p:nvPr>
        </p:nvSpPr>
        <p:spPr>
          <a:xfrm>
            <a:off x="472440" y="1297233"/>
            <a:ext cx="8365038" cy="691587"/>
          </a:xfrm>
        </p:spPr>
        <p:txBody>
          <a:bodyPr/>
          <a:lstStyle/>
          <a:p>
            <a:pPr marL="0" indent="0" algn="just">
              <a:buNone/>
            </a:pPr>
            <a:r>
              <a:rPr lang="es-ES" sz="1800" b="1" dirty="0">
                <a:solidFill>
                  <a:schemeClr val="tx2">
                    <a:lumMod val="60000"/>
                    <a:lumOff val="40000"/>
                  </a:schemeClr>
                </a:solidFill>
                <a:cs typeface="Times"/>
              </a:rPr>
              <a:t>Demostración</a:t>
            </a:r>
            <a:r>
              <a:rPr lang="es-ES" sz="1800" dirty="0">
                <a:cs typeface="Times"/>
              </a:rPr>
              <a:t>:</a:t>
            </a:r>
          </a:p>
        </p:txBody>
      </p:sp>
      <p:pic>
        <p:nvPicPr>
          <p:cNvPr id="2" name="Imagen 1">
            <a:extLst>
              <a:ext uri="{FF2B5EF4-FFF2-40B4-BE49-F238E27FC236}">
                <a16:creationId xmlns:a16="http://schemas.microsoft.com/office/drawing/2014/main" id="{AE721F30-E676-4949-A24F-87E596D8AE83}"/>
              </a:ext>
            </a:extLst>
          </p:cNvPr>
          <p:cNvPicPr>
            <a:picLocks noChangeAspect="1"/>
          </p:cNvPicPr>
          <p:nvPr/>
        </p:nvPicPr>
        <p:blipFill>
          <a:blip r:embed="rId3"/>
          <a:stretch>
            <a:fillRect/>
          </a:stretch>
        </p:blipFill>
        <p:spPr>
          <a:xfrm>
            <a:off x="1946909" y="2320736"/>
            <a:ext cx="4902445" cy="1119694"/>
          </a:xfrm>
          <a:prstGeom prst="rect">
            <a:avLst/>
          </a:prstGeom>
        </p:spPr>
      </p:pic>
      <p:sp>
        <p:nvSpPr>
          <p:cNvPr id="6" name="Marcador de contenido 2">
            <a:extLst>
              <a:ext uri="{FF2B5EF4-FFF2-40B4-BE49-F238E27FC236}">
                <a16:creationId xmlns:a16="http://schemas.microsoft.com/office/drawing/2014/main" id="{D3029EBC-17D6-0D46-9A79-A6F6651DE864}"/>
              </a:ext>
            </a:extLst>
          </p:cNvPr>
          <p:cNvSpPr txBox="1">
            <a:spLocks/>
          </p:cNvSpPr>
          <p:nvPr/>
        </p:nvSpPr>
        <p:spPr bwMode="auto">
          <a:xfrm>
            <a:off x="476250" y="1701093"/>
            <a:ext cx="8365038" cy="69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1800" dirty="0">
                <a:cs typeface="Times"/>
              </a:rPr>
              <a:t>Supongamos que tenemos un polinomio de grado n.  Entonces la interpolación de Lagrange es exacta:</a:t>
            </a:r>
          </a:p>
        </p:txBody>
      </p:sp>
      <p:sp>
        <p:nvSpPr>
          <p:cNvPr id="7" name="Marcador de contenido 2">
            <a:extLst>
              <a:ext uri="{FF2B5EF4-FFF2-40B4-BE49-F238E27FC236}">
                <a16:creationId xmlns:a16="http://schemas.microsoft.com/office/drawing/2014/main" id="{3D71733E-93BB-734C-9DE6-DC4F69F87895}"/>
              </a:ext>
            </a:extLst>
          </p:cNvPr>
          <p:cNvSpPr txBox="1">
            <a:spLocks/>
          </p:cNvSpPr>
          <p:nvPr/>
        </p:nvSpPr>
        <p:spPr bwMode="auto">
          <a:xfrm>
            <a:off x="445770" y="3430833"/>
            <a:ext cx="8365038" cy="691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1800" dirty="0">
                <a:cs typeface="Times"/>
              </a:rPr>
              <a:t>La integral es:</a:t>
            </a:r>
          </a:p>
        </p:txBody>
      </p:sp>
      <p:pic>
        <p:nvPicPr>
          <p:cNvPr id="3" name="Imagen 2">
            <a:extLst>
              <a:ext uri="{FF2B5EF4-FFF2-40B4-BE49-F238E27FC236}">
                <a16:creationId xmlns:a16="http://schemas.microsoft.com/office/drawing/2014/main" id="{6DFE6A33-6FB0-6946-A71C-518BDB968BEA}"/>
              </a:ext>
            </a:extLst>
          </p:cNvPr>
          <p:cNvPicPr>
            <a:picLocks noChangeAspect="1"/>
          </p:cNvPicPr>
          <p:nvPr/>
        </p:nvPicPr>
        <p:blipFill>
          <a:blip r:embed="rId4"/>
          <a:stretch>
            <a:fillRect/>
          </a:stretch>
        </p:blipFill>
        <p:spPr>
          <a:xfrm>
            <a:off x="1938020" y="3820232"/>
            <a:ext cx="6177280" cy="2492938"/>
          </a:xfrm>
          <a:prstGeom prst="rect">
            <a:avLst/>
          </a:prstGeom>
        </p:spPr>
      </p:pic>
      <p:sp>
        <p:nvSpPr>
          <p:cNvPr id="11" name="Título 3">
            <a:extLst>
              <a:ext uri="{FF2B5EF4-FFF2-40B4-BE49-F238E27FC236}">
                <a16:creationId xmlns:a16="http://schemas.microsoft.com/office/drawing/2014/main" id="{2453B341-C88F-C94D-B8A7-C7669D9C4919}"/>
              </a:ext>
            </a:extLst>
          </p:cNvPr>
          <p:cNvSpPr txBox="1">
            <a:spLocks/>
          </p:cNvSpPr>
          <p:nvPr/>
        </p:nvSpPr>
        <p:spPr bwMode="auto">
          <a:xfrm>
            <a:off x="411480" y="468630"/>
            <a:ext cx="10267951" cy="544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l"/>
            <a:r>
              <a:rPr lang="es-ES" sz="4000" b="1" dirty="0">
                <a:solidFill>
                  <a:srgbClr val="800000"/>
                </a:solidFill>
                <a:latin typeface="Candara" panose="020E0502030303020204" pitchFamily="34" charset="0"/>
              </a:rPr>
              <a:t>Cuadratura gaussiana</a:t>
            </a:r>
          </a:p>
        </p:txBody>
      </p:sp>
      <mc:AlternateContent xmlns:mc="http://schemas.openxmlformats.org/markup-compatibility/2006" xmlns:p14="http://schemas.microsoft.com/office/powerpoint/2010/main">
        <mc:Choice Requires="p14">
          <p:contentPart p14:bwMode="auto" r:id="rId5">
            <p14:nvContentPartPr>
              <p14:cNvPr id="10" name="Entrada de lápiz 9">
                <a:extLst>
                  <a:ext uri="{FF2B5EF4-FFF2-40B4-BE49-F238E27FC236}">
                    <a16:creationId xmlns:a16="http://schemas.microsoft.com/office/drawing/2014/main" id="{0C61A743-B542-2646-9050-14D27E19F5A0}"/>
                  </a:ext>
                </a:extLst>
              </p14:cNvPr>
              <p14:cNvContentPartPr/>
              <p14:nvPr/>
            </p14:nvContentPartPr>
            <p14:xfrm>
              <a:off x="2095920" y="1599120"/>
              <a:ext cx="9701640" cy="4776120"/>
            </p14:xfrm>
          </p:contentPart>
        </mc:Choice>
        <mc:Fallback xmlns="">
          <p:pic>
            <p:nvPicPr>
              <p:cNvPr id="10" name="Entrada de lápiz 9">
                <a:extLst>
                  <a:ext uri="{FF2B5EF4-FFF2-40B4-BE49-F238E27FC236}">
                    <a16:creationId xmlns:a16="http://schemas.microsoft.com/office/drawing/2014/main" id="{0C61A743-B542-2646-9050-14D27E19F5A0}"/>
                  </a:ext>
                </a:extLst>
              </p:cNvPr>
              <p:cNvPicPr/>
              <p:nvPr/>
            </p:nvPicPr>
            <p:blipFill>
              <a:blip r:embed="rId6"/>
              <a:stretch>
                <a:fillRect/>
              </a:stretch>
            </p:blipFill>
            <p:spPr>
              <a:xfrm>
                <a:off x="2079720" y="1582920"/>
                <a:ext cx="9734040" cy="4808520"/>
              </a:xfrm>
              <a:prstGeom prst="rect">
                <a:avLst/>
              </a:prstGeom>
            </p:spPr>
          </p:pic>
        </mc:Fallback>
      </mc:AlternateContent>
    </p:spTree>
    <p:extLst>
      <p:ext uri="{BB962C8B-B14F-4D97-AF65-F5344CB8AC3E}">
        <p14:creationId xmlns:p14="http://schemas.microsoft.com/office/powerpoint/2010/main" val="2674058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3768</TotalTime>
  <Words>554</Words>
  <Application>Microsoft Macintosh PowerPoint</Application>
  <PresentationFormat>Panorámica</PresentationFormat>
  <Paragraphs>69</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15</vt:i4>
      </vt:variant>
    </vt:vector>
  </HeadingPairs>
  <TitlesOfParts>
    <vt:vector size="22" baseType="lpstr">
      <vt:lpstr>Arial</vt:lpstr>
      <vt:lpstr>Calibri</vt:lpstr>
      <vt:lpstr>Calibri Light</vt:lpstr>
      <vt:lpstr>Cambria Math</vt:lpstr>
      <vt:lpstr>Candara</vt:lpstr>
      <vt:lpstr>Tema de Office</vt:lpstr>
      <vt:lpstr>2_Tema de Office</vt:lpstr>
      <vt:lpstr>Métodos Numéricos Integración gaussiana</vt:lpstr>
      <vt:lpstr>Cuadratura gaussiana</vt:lpstr>
      <vt:lpstr>Cuadratura gaussiana</vt:lpstr>
      <vt:lpstr>Cuadratura gaussiana</vt:lpstr>
      <vt:lpstr>Cuadratura gaussiana</vt:lpstr>
      <vt:lpstr>Cuadratura gaussiana</vt:lpstr>
      <vt:lpstr>Polinomios de Legendre</vt:lpstr>
      <vt:lpstr>Cuadratura gaussiana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Métodos Numéricos</dc:title>
  <dc:creator>Jorge Zuluaga</dc:creator>
  <cp:lastModifiedBy>Jorge Zuluaga</cp:lastModifiedBy>
  <cp:revision>10</cp:revision>
  <cp:lastPrinted>2020-08-13T16:02:45Z</cp:lastPrinted>
  <dcterms:created xsi:type="dcterms:W3CDTF">2020-08-06T13:17:46Z</dcterms:created>
  <dcterms:modified xsi:type="dcterms:W3CDTF">2020-10-20T14:23:48Z</dcterms:modified>
</cp:coreProperties>
</file>