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7"/>
  </p:notesMasterIdLst>
  <p:sldIdLst>
    <p:sldId id="287" r:id="rId2"/>
    <p:sldId id="353" r:id="rId3"/>
    <p:sldId id="363" r:id="rId4"/>
    <p:sldId id="364" r:id="rId5"/>
    <p:sldId id="365" r:id="rId6"/>
    <p:sldId id="354" r:id="rId7"/>
    <p:sldId id="360" r:id="rId8"/>
    <p:sldId id="366" r:id="rId9"/>
    <p:sldId id="361" r:id="rId10"/>
    <p:sldId id="362" r:id="rId11"/>
    <p:sldId id="355" r:id="rId12"/>
    <p:sldId id="356" r:id="rId13"/>
    <p:sldId id="357" r:id="rId14"/>
    <p:sldId id="358" r:id="rId15"/>
    <p:sldId id="359" r:id="rId16"/>
    <p:sldId id="352" r:id="rId17"/>
    <p:sldId id="291" r:id="rId18"/>
    <p:sldId id="292" r:id="rId19"/>
    <p:sldId id="285" r:id="rId20"/>
    <p:sldId id="286" r:id="rId21"/>
    <p:sldId id="288" r:id="rId22"/>
    <p:sldId id="290" r:id="rId23"/>
    <p:sldId id="293" r:id="rId24"/>
    <p:sldId id="323" r:id="rId25"/>
    <p:sldId id="326" r:id="rId26"/>
    <p:sldId id="328" r:id="rId27"/>
    <p:sldId id="324" r:id="rId28"/>
    <p:sldId id="325" r:id="rId29"/>
    <p:sldId id="294" r:id="rId30"/>
    <p:sldId id="295" r:id="rId31"/>
    <p:sldId id="296" r:id="rId32"/>
    <p:sldId id="297" r:id="rId33"/>
    <p:sldId id="298" r:id="rId34"/>
    <p:sldId id="300" r:id="rId35"/>
    <p:sldId id="302" r:id="rId36"/>
    <p:sldId id="304" r:id="rId37"/>
    <p:sldId id="303" r:id="rId38"/>
    <p:sldId id="305" r:id="rId39"/>
    <p:sldId id="306" r:id="rId40"/>
    <p:sldId id="307" r:id="rId41"/>
    <p:sldId id="308" r:id="rId42"/>
    <p:sldId id="309" r:id="rId43"/>
    <p:sldId id="310" r:id="rId44"/>
    <p:sldId id="312" r:id="rId45"/>
    <p:sldId id="313" r:id="rId46"/>
    <p:sldId id="318" r:id="rId47"/>
    <p:sldId id="314" r:id="rId48"/>
    <p:sldId id="319" r:id="rId49"/>
    <p:sldId id="320" r:id="rId50"/>
    <p:sldId id="321" r:id="rId51"/>
    <p:sldId id="322" r:id="rId52"/>
    <p:sldId id="329" r:id="rId53"/>
    <p:sldId id="330" r:id="rId54"/>
    <p:sldId id="339" r:id="rId55"/>
    <p:sldId id="340" r:id="rId56"/>
    <p:sldId id="341" r:id="rId57"/>
    <p:sldId id="342" r:id="rId58"/>
    <p:sldId id="332" r:id="rId59"/>
    <p:sldId id="343" r:id="rId60"/>
    <p:sldId id="344" r:id="rId61"/>
    <p:sldId id="346" r:id="rId62"/>
    <p:sldId id="334" r:id="rId63"/>
    <p:sldId id="347" r:id="rId64"/>
    <p:sldId id="349" r:id="rId65"/>
    <p:sldId id="350" r:id="rId66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2A611"/>
    <a:srgbClr val="942092"/>
    <a:srgbClr val="EAAB86"/>
    <a:srgbClr val="00FA00"/>
    <a:srgbClr val="3670A0"/>
    <a:srgbClr val="417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6"/>
    <p:restoredTop sz="94674"/>
  </p:normalViewPr>
  <p:slideViewPr>
    <p:cSldViewPr snapToGrid="0" snapToObjects="1">
      <p:cViewPr>
        <p:scale>
          <a:sx n="62" d="100"/>
          <a:sy n="62" d="100"/>
        </p:scale>
        <p:origin x="164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2D63C-BADB-C64A-93D1-726DF65F384B}" type="datetimeFigureOut">
              <a:t>14/10/20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732D-3A78-1444-973F-3F594F105623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804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833"/>
          </a:xfrm>
        </p:spPr>
        <p:txBody>
          <a:bodyPr>
            <a:normAutofit/>
          </a:bodyPr>
          <a:lstStyle>
            <a:lvl1pPr>
              <a:defRPr sz="23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3E9-3A96-A949-8FA6-9C14B2B4EAEA}" type="datetimeFigureOut">
              <a:t>14/10/20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8260-8274-854E-BC94-AB2FD73A3D5D}" type="slidenum">
              <a:rPr lang="tr-TR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22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11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11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2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1.png"/><Relationship Id="rId13" Type="http://schemas.openxmlformats.org/officeDocument/2006/relationships/image" Target="../media/image1410.png"/><Relationship Id="rId3" Type="http://schemas.openxmlformats.org/officeDocument/2006/relationships/image" Target="../media/image411.png"/><Relationship Id="rId7" Type="http://schemas.openxmlformats.org/officeDocument/2006/relationships/image" Target="../media/image811.png"/><Relationship Id="rId12" Type="http://schemas.openxmlformats.org/officeDocument/2006/relationships/image" Target="../media/image1310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1.png"/><Relationship Id="rId11" Type="http://schemas.openxmlformats.org/officeDocument/2006/relationships/image" Target="../media/image1210.png"/><Relationship Id="rId5" Type="http://schemas.openxmlformats.org/officeDocument/2006/relationships/image" Target="../media/image611.png"/><Relationship Id="rId10" Type="http://schemas.openxmlformats.org/officeDocument/2006/relationships/image" Target="../media/image1110.png"/><Relationship Id="rId4" Type="http://schemas.openxmlformats.org/officeDocument/2006/relationships/image" Target="../media/image510.png"/><Relationship Id="rId9" Type="http://schemas.openxmlformats.org/officeDocument/2006/relationships/image" Target="../media/image10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0.png"/><Relationship Id="rId3" Type="http://schemas.openxmlformats.org/officeDocument/2006/relationships/image" Target="../media/image1610.png"/><Relationship Id="rId7" Type="http://schemas.openxmlformats.org/officeDocument/2006/relationships/image" Target="../media/image2010.png"/><Relationship Id="rId2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0.png"/><Relationship Id="rId5" Type="http://schemas.openxmlformats.org/officeDocument/2006/relationships/image" Target="../media/image1810.png"/><Relationship Id="rId4" Type="http://schemas.openxmlformats.org/officeDocument/2006/relationships/image" Target="../media/image1710.png"/><Relationship Id="rId9" Type="http://schemas.openxmlformats.org/officeDocument/2006/relationships/image" Target="../media/image22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0.png"/><Relationship Id="rId13" Type="http://schemas.openxmlformats.org/officeDocument/2006/relationships/image" Target="../media/image3110.png"/><Relationship Id="rId18" Type="http://schemas.openxmlformats.org/officeDocument/2006/relationships/image" Target="../media/image3610.png"/><Relationship Id="rId3" Type="http://schemas.openxmlformats.org/officeDocument/2006/relationships/image" Target="../media/image211.png"/><Relationship Id="rId21" Type="http://schemas.openxmlformats.org/officeDocument/2006/relationships/image" Target="../media/image390.png"/><Relationship Id="rId7" Type="http://schemas.openxmlformats.org/officeDocument/2006/relationships/image" Target="../media/image2510.png"/><Relationship Id="rId12" Type="http://schemas.openxmlformats.org/officeDocument/2006/relationships/image" Target="../media/image3010.png"/><Relationship Id="rId17" Type="http://schemas.openxmlformats.org/officeDocument/2006/relationships/image" Target="../media/image3510.png"/><Relationship Id="rId2" Type="http://schemas.openxmlformats.org/officeDocument/2006/relationships/image" Target="../media/image200.png"/><Relationship Id="rId16" Type="http://schemas.openxmlformats.org/officeDocument/2006/relationships/image" Target="../media/image3410.png"/><Relationship Id="rId20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0.png"/><Relationship Id="rId11" Type="http://schemas.openxmlformats.org/officeDocument/2006/relationships/image" Target="../media/image2910.png"/><Relationship Id="rId5" Type="http://schemas.openxmlformats.org/officeDocument/2006/relationships/image" Target="../media/image2310.png"/><Relationship Id="rId15" Type="http://schemas.openxmlformats.org/officeDocument/2006/relationships/image" Target="../media/image3310.png"/><Relationship Id="rId10" Type="http://schemas.openxmlformats.org/officeDocument/2006/relationships/image" Target="../media/image2810.png"/><Relationship Id="rId19" Type="http://schemas.openxmlformats.org/officeDocument/2006/relationships/image" Target="../media/image374.png"/><Relationship Id="rId4" Type="http://schemas.openxmlformats.org/officeDocument/2006/relationships/image" Target="../media/image220.png"/><Relationship Id="rId9" Type="http://schemas.openxmlformats.org/officeDocument/2006/relationships/image" Target="../media/image2710.png"/><Relationship Id="rId14" Type="http://schemas.openxmlformats.org/officeDocument/2006/relationships/image" Target="../media/image32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11.png"/><Relationship Id="rId4" Type="http://schemas.openxmlformats.org/officeDocument/2006/relationships/image" Target="../media/image460.png"/><Relationship Id="rId9" Type="http://schemas.openxmlformats.org/officeDocument/2006/relationships/image" Target="../media/image5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541.png"/><Relationship Id="rId12" Type="http://schemas.openxmlformats.org/officeDocument/2006/relationships/image" Target="../media/image5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11" Type="http://schemas.openxmlformats.org/officeDocument/2006/relationships/image" Target="../media/image540.png"/><Relationship Id="rId5" Type="http://schemas.openxmlformats.org/officeDocument/2006/relationships/image" Target="../media/image531.png"/><Relationship Id="rId10" Type="http://schemas.openxmlformats.org/officeDocument/2006/relationships/image" Target="../media/image530.png"/><Relationship Id="rId4" Type="http://schemas.openxmlformats.org/officeDocument/2006/relationships/image" Target="../media/image520.png"/><Relationship Id="rId9" Type="http://schemas.openxmlformats.org/officeDocument/2006/relationships/image" Target="../media/image5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13" Type="http://schemas.openxmlformats.org/officeDocument/2006/relationships/image" Target="../media/image671.png"/><Relationship Id="rId18" Type="http://schemas.openxmlformats.org/officeDocument/2006/relationships/image" Target="../media/image721.png"/><Relationship Id="rId3" Type="http://schemas.openxmlformats.org/officeDocument/2006/relationships/image" Target="../media/image571.png"/><Relationship Id="rId7" Type="http://schemas.openxmlformats.org/officeDocument/2006/relationships/image" Target="../media/image612.png"/><Relationship Id="rId12" Type="http://schemas.openxmlformats.org/officeDocument/2006/relationships/image" Target="../media/image661.png"/><Relationship Id="rId17" Type="http://schemas.openxmlformats.org/officeDocument/2006/relationships/image" Target="../media/image712.png"/><Relationship Id="rId2" Type="http://schemas.openxmlformats.org/officeDocument/2006/relationships/image" Target="../media/image561.png"/><Relationship Id="rId16" Type="http://schemas.openxmlformats.org/officeDocument/2006/relationships/image" Target="../media/image7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1.png"/><Relationship Id="rId11" Type="http://schemas.openxmlformats.org/officeDocument/2006/relationships/image" Target="../media/image651.png"/><Relationship Id="rId5" Type="http://schemas.openxmlformats.org/officeDocument/2006/relationships/image" Target="../media/image591.png"/><Relationship Id="rId15" Type="http://schemas.openxmlformats.org/officeDocument/2006/relationships/image" Target="../media/image691.png"/><Relationship Id="rId10" Type="http://schemas.openxmlformats.org/officeDocument/2006/relationships/image" Target="../media/image641.png"/><Relationship Id="rId4" Type="http://schemas.openxmlformats.org/officeDocument/2006/relationships/image" Target="../media/image581.png"/><Relationship Id="rId9" Type="http://schemas.openxmlformats.org/officeDocument/2006/relationships/image" Target="../media/image631.png"/><Relationship Id="rId14" Type="http://schemas.openxmlformats.org/officeDocument/2006/relationships/image" Target="../media/image68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1.png"/><Relationship Id="rId3" Type="http://schemas.openxmlformats.org/officeDocument/2006/relationships/image" Target="../media/image741.png"/><Relationship Id="rId7" Type="http://schemas.openxmlformats.org/officeDocument/2006/relationships/image" Target="../media/image781.png"/><Relationship Id="rId12" Type="http://schemas.openxmlformats.org/officeDocument/2006/relationships/image" Target="../media/image831.png"/><Relationship Id="rId2" Type="http://schemas.openxmlformats.org/officeDocument/2006/relationships/image" Target="../media/image7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1.png"/><Relationship Id="rId11" Type="http://schemas.openxmlformats.org/officeDocument/2006/relationships/image" Target="../media/image821.png"/><Relationship Id="rId5" Type="http://schemas.openxmlformats.org/officeDocument/2006/relationships/image" Target="../media/image761.png"/><Relationship Id="rId10" Type="http://schemas.openxmlformats.org/officeDocument/2006/relationships/image" Target="../media/image812.png"/><Relationship Id="rId4" Type="http://schemas.openxmlformats.org/officeDocument/2006/relationships/image" Target="../media/image751.png"/><Relationship Id="rId9" Type="http://schemas.openxmlformats.org/officeDocument/2006/relationships/image" Target="../media/image80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image" Target="../media/image570.png"/><Relationship Id="rId3" Type="http://schemas.openxmlformats.org/officeDocument/2006/relationships/image" Target="../media/image210.png"/><Relationship Id="rId7" Type="http://schemas.openxmlformats.org/officeDocument/2006/relationships/image" Target="../media/image63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1000.png"/><Relationship Id="rId5" Type="http://schemas.openxmlformats.org/officeDocument/2006/relationships/image" Target="../media/image410.png"/><Relationship Id="rId10" Type="http://schemas.openxmlformats.org/officeDocument/2006/relationships/image" Target="../media/image900.png"/><Relationship Id="rId4" Type="http://schemas.openxmlformats.org/officeDocument/2006/relationships/image" Target="../media/image310.png"/><Relationship Id="rId9" Type="http://schemas.openxmlformats.org/officeDocument/2006/relationships/image" Target="../media/image8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590.png"/><Relationship Id="rId7" Type="http://schemas.openxmlformats.org/officeDocument/2006/relationships/image" Target="../media/image64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7" Type="http://schemas.openxmlformats.org/officeDocument/2006/relationships/image" Target="../media/image72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3" Type="http://schemas.openxmlformats.org/officeDocument/2006/relationships/image" Target="../media/image740.png"/><Relationship Id="rId7" Type="http://schemas.openxmlformats.org/officeDocument/2006/relationships/image" Target="../media/image66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Relationship Id="rId9" Type="http://schemas.openxmlformats.org/officeDocument/2006/relationships/image" Target="../media/image78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7" Type="http://schemas.openxmlformats.org/officeDocument/2006/relationships/image" Target="../media/image85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image" Target="../media/image8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13" Type="http://schemas.openxmlformats.org/officeDocument/2006/relationships/image" Target="../media/image1020.png"/><Relationship Id="rId3" Type="http://schemas.openxmlformats.org/officeDocument/2006/relationships/image" Target="../media/image910.png"/><Relationship Id="rId7" Type="http://schemas.openxmlformats.org/officeDocument/2006/relationships/image" Target="../media/image950.png"/><Relationship Id="rId12" Type="http://schemas.openxmlformats.org/officeDocument/2006/relationships/image" Target="../media/image1010.png"/><Relationship Id="rId17" Type="http://schemas.openxmlformats.org/officeDocument/2006/relationships/image" Target="../media/image106.png"/><Relationship Id="rId2" Type="http://schemas.openxmlformats.org/officeDocument/2006/relationships/image" Target="../media/image89.png"/><Relationship Id="rId16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0.png"/><Relationship Id="rId11" Type="http://schemas.openxmlformats.org/officeDocument/2006/relationships/image" Target="../media/image990.png"/><Relationship Id="rId5" Type="http://schemas.openxmlformats.org/officeDocument/2006/relationships/image" Target="../media/image930.png"/><Relationship Id="rId15" Type="http://schemas.openxmlformats.org/officeDocument/2006/relationships/image" Target="../media/image1040.png"/><Relationship Id="rId10" Type="http://schemas.openxmlformats.org/officeDocument/2006/relationships/image" Target="../media/image980.png"/><Relationship Id="rId4" Type="http://schemas.openxmlformats.org/officeDocument/2006/relationships/image" Target="../media/image920.png"/><Relationship Id="rId9" Type="http://schemas.openxmlformats.org/officeDocument/2006/relationships/image" Target="../media/image970.png"/><Relationship Id="rId14" Type="http://schemas.openxmlformats.org/officeDocument/2006/relationships/image" Target="../media/image10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7.png"/><Relationship Id="rId7" Type="http://schemas.openxmlformats.org/officeDocument/2006/relationships/image" Target="../media/image11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3.png"/><Relationship Id="rId5" Type="http://schemas.openxmlformats.org/officeDocument/2006/relationships/image" Target="../media/image126.png"/><Relationship Id="rId10" Type="http://schemas.openxmlformats.org/officeDocument/2006/relationships/image" Target="../media/image132.png"/><Relationship Id="rId4" Type="http://schemas.openxmlformats.org/officeDocument/2006/relationships/image" Target="../media/image125.png"/><Relationship Id="rId9" Type="http://schemas.openxmlformats.org/officeDocument/2006/relationships/image" Target="../media/image1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2.png"/><Relationship Id="rId26" Type="http://schemas.openxmlformats.org/officeDocument/2006/relationships/image" Target="../media/image161.png"/><Relationship Id="rId3" Type="http://schemas.openxmlformats.org/officeDocument/2006/relationships/image" Target="../media/image135.png"/><Relationship Id="rId21" Type="http://schemas.openxmlformats.org/officeDocument/2006/relationships/image" Target="../media/image155.png"/><Relationship Id="rId7" Type="http://schemas.openxmlformats.org/officeDocument/2006/relationships/image" Target="../media/image139.png"/><Relationship Id="rId12" Type="http://schemas.openxmlformats.org/officeDocument/2006/relationships/image" Target="../media/image145.png"/><Relationship Id="rId17" Type="http://schemas.openxmlformats.org/officeDocument/2006/relationships/image" Target="../media/image151.png"/><Relationship Id="rId25" Type="http://schemas.openxmlformats.org/officeDocument/2006/relationships/image" Target="../media/image159.png"/><Relationship Id="rId2" Type="http://schemas.openxmlformats.org/officeDocument/2006/relationships/image" Target="../media/image25.tiff"/><Relationship Id="rId16" Type="http://schemas.openxmlformats.org/officeDocument/2006/relationships/image" Target="../media/image149.png"/><Relationship Id="rId20" Type="http://schemas.openxmlformats.org/officeDocument/2006/relationships/image" Target="../media/image154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4.png"/><Relationship Id="rId24" Type="http://schemas.openxmlformats.org/officeDocument/2006/relationships/image" Target="../media/image158.png"/><Relationship Id="rId5" Type="http://schemas.openxmlformats.org/officeDocument/2006/relationships/image" Target="../media/image137.png"/><Relationship Id="rId15" Type="http://schemas.openxmlformats.org/officeDocument/2006/relationships/image" Target="../media/image148.png"/><Relationship Id="rId23" Type="http://schemas.openxmlformats.org/officeDocument/2006/relationships/image" Target="../media/image157.png"/><Relationship Id="rId28" Type="http://schemas.openxmlformats.org/officeDocument/2006/relationships/image" Target="../media/image163.png"/><Relationship Id="rId10" Type="http://schemas.openxmlformats.org/officeDocument/2006/relationships/image" Target="../media/image143.png"/><Relationship Id="rId19" Type="http://schemas.openxmlformats.org/officeDocument/2006/relationships/image" Target="../media/image153.png"/><Relationship Id="rId31" Type="http://schemas.openxmlformats.org/officeDocument/2006/relationships/image" Target="../media/image166.png"/><Relationship Id="rId4" Type="http://schemas.openxmlformats.org/officeDocument/2006/relationships/image" Target="../media/image136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6.png"/><Relationship Id="rId27" Type="http://schemas.openxmlformats.org/officeDocument/2006/relationships/image" Target="../media/image162.png"/><Relationship Id="rId30" Type="http://schemas.openxmlformats.org/officeDocument/2006/relationships/image" Target="../media/image16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2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1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Relationship Id="rId14" Type="http://schemas.openxmlformats.org/officeDocument/2006/relationships/image" Target="../media/image18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12" Type="http://schemas.openxmlformats.org/officeDocument/2006/relationships/image" Target="../media/image19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8.png"/><Relationship Id="rId11" Type="http://schemas.openxmlformats.org/officeDocument/2006/relationships/image" Target="../media/image194.png"/><Relationship Id="rId5" Type="http://schemas.openxmlformats.org/officeDocument/2006/relationships/image" Target="../media/image187.png"/><Relationship Id="rId10" Type="http://schemas.openxmlformats.org/officeDocument/2006/relationships/image" Target="../media/image193.png"/><Relationship Id="rId4" Type="http://schemas.openxmlformats.org/officeDocument/2006/relationships/image" Target="../media/image186.png"/><Relationship Id="rId9" Type="http://schemas.openxmlformats.org/officeDocument/2006/relationships/image" Target="../media/image19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5.png"/><Relationship Id="rId18" Type="http://schemas.openxmlformats.org/officeDocument/2006/relationships/image" Target="../media/image212.png"/><Relationship Id="rId3" Type="http://schemas.openxmlformats.org/officeDocument/2006/relationships/image" Target="../media/image167.png"/><Relationship Id="rId21" Type="http://schemas.openxmlformats.org/officeDocument/2006/relationships/image" Target="../media/image215.png"/><Relationship Id="rId7" Type="http://schemas.openxmlformats.org/officeDocument/2006/relationships/image" Target="../media/image198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image" Target="../media/image134.png"/><Relationship Id="rId16" Type="http://schemas.openxmlformats.org/officeDocument/2006/relationships/image" Target="../media/image208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11" Type="http://schemas.openxmlformats.org/officeDocument/2006/relationships/image" Target="../media/image203.png"/><Relationship Id="rId24" Type="http://schemas.openxmlformats.org/officeDocument/2006/relationships/image" Target="../media/image218.png"/><Relationship Id="rId5" Type="http://schemas.openxmlformats.org/officeDocument/2006/relationships/image" Target="../media/image196.png"/><Relationship Id="rId15" Type="http://schemas.openxmlformats.org/officeDocument/2006/relationships/image" Target="../media/image207.png"/><Relationship Id="rId23" Type="http://schemas.openxmlformats.org/officeDocument/2006/relationships/image" Target="../media/image217.png"/><Relationship Id="rId10" Type="http://schemas.openxmlformats.org/officeDocument/2006/relationships/image" Target="../media/image202.png"/><Relationship Id="rId19" Type="http://schemas.openxmlformats.org/officeDocument/2006/relationships/image" Target="../media/image213.png"/><Relationship Id="rId4" Type="http://schemas.openxmlformats.org/officeDocument/2006/relationships/image" Target="../media/image168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png"/><Relationship Id="rId3" Type="http://schemas.openxmlformats.org/officeDocument/2006/relationships/image" Target="../media/image221.png"/><Relationship Id="rId7" Type="http://schemas.openxmlformats.org/officeDocument/2006/relationships/image" Target="../media/image223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2.png"/><Relationship Id="rId5" Type="http://schemas.openxmlformats.org/officeDocument/2006/relationships/image" Target="../media/image1990.png"/><Relationship Id="rId10" Type="http://schemas.openxmlformats.org/officeDocument/2006/relationships/image" Target="../media/image226.png"/><Relationship Id="rId9" Type="http://schemas.openxmlformats.org/officeDocument/2006/relationships/image" Target="../media/image2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3" Type="http://schemas.openxmlformats.org/officeDocument/2006/relationships/image" Target="../media/image228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2" Type="http://schemas.openxmlformats.org/officeDocument/2006/relationships/image" Target="../media/image227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2.png"/><Relationship Id="rId10" Type="http://schemas.openxmlformats.org/officeDocument/2006/relationships/image" Target="../media/image237.png"/><Relationship Id="rId4" Type="http://schemas.openxmlformats.org/officeDocument/2006/relationships/image" Target="../media/image229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" Type="http://schemas.openxmlformats.org/officeDocument/2006/relationships/image" Target="../media/image245.png"/><Relationship Id="rId21" Type="http://schemas.openxmlformats.org/officeDocument/2006/relationships/image" Target="../media/image263.png"/><Relationship Id="rId7" Type="http://schemas.openxmlformats.org/officeDocument/2006/relationships/image" Target="../media/image249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2" Type="http://schemas.openxmlformats.org/officeDocument/2006/relationships/image" Target="../media/image244.png"/><Relationship Id="rId16" Type="http://schemas.openxmlformats.org/officeDocument/2006/relationships/image" Target="../media/image258.png"/><Relationship Id="rId20" Type="http://schemas.openxmlformats.org/officeDocument/2006/relationships/image" Target="../media/image2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5" Type="http://schemas.openxmlformats.org/officeDocument/2006/relationships/image" Target="../media/image247.png"/><Relationship Id="rId15" Type="http://schemas.openxmlformats.org/officeDocument/2006/relationships/image" Target="../media/image257.png"/><Relationship Id="rId10" Type="http://schemas.openxmlformats.org/officeDocument/2006/relationships/image" Target="../media/image252.png"/><Relationship Id="rId19" Type="http://schemas.openxmlformats.org/officeDocument/2006/relationships/image" Target="../media/image261.png"/><Relationship Id="rId4" Type="http://schemas.openxmlformats.org/officeDocument/2006/relationships/image" Target="../media/image246.png"/><Relationship Id="rId9" Type="http://schemas.openxmlformats.org/officeDocument/2006/relationships/image" Target="../media/image251.png"/><Relationship Id="rId14" Type="http://schemas.openxmlformats.org/officeDocument/2006/relationships/image" Target="../media/image25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5.png"/><Relationship Id="rId7" Type="http://schemas.openxmlformats.org/officeDocument/2006/relationships/image" Target="../media/image269.png"/><Relationship Id="rId12" Type="http://schemas.openxmlformats.org/officeDocument/2006/relationships/image" Target="../media/image274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8.png"/><Relationship Id="rId11" Type="http://schemas.openxmlformats.org/officeDocument/2006/relationships/image" Target="../media/image273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9.png"/><Relationship Id="rId5" Type="http://schemas.openxmlformats.org/officeDocument/2006/relationships/image" Target="../media/image278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png"/><Relationship Id="rId3" Type="http://schemas.openxmlformats.org/officeDocument/2006/relationships/image" Target="../media/image287.png"/><Relationship Id="rId7" Type="http://schemas.openxmlformats.org/officeDocument/2006/relationships/image" Target="../media/image291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0.png"/><Relationship Id="rId5" Type="http://schemas.openxmlformats.org/officeDocument/2006/relationships/image" Target="../media/image289.png"/><Relationship Id="rId4" Type="http://schemas.openxmlformats.org/officeDocument/2006/relationships/image" Target="../media/image288.png"/><Relationship Id="rId9" Type="http://schemas.openxmlformats.org/officeDocument/2006/relationships/image" Target="../media/image29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05.png"/><Relationship Id="rId3" Type="http://schemas.openxmlformats.org/officeDocument/2006/relationships/image" Target="../media/image295.png"/><Relationship Id="rId7" Type="http://schemas.openxmlformats.org/officeDocument/2006/relationships/image" Target="../media/image299.png"/><Relationship Id="rId12" Type="http://schemas.openxmlformats.org/officeDocument/2006/relationships/image" Target="../media/image304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8.png"/><Relationship Id="rId11" Type="http://schemas.openxmlformats.org/officeDocument/2006/relationships/image" Target="../media/image303.png"/><Relationship Id="rId5" Type="http://schemas.openxmlformats.org/officeDocument/2006/relationships/image" Target="../media/image297.png"/><Relationship Id="rId10" Type="http://schemas.openxmlformats.org/officeDocument/2006/relationships/image" Target="../media/image302.png"/><Relationship Id="rId4" Type="http://schemas.openxmlformats.org/officeDocument/2006/relationships/image" Target="../media/image296.png"/><Relationship Id="rId9" Type="http://schemas.openxmlformats.org/officeDocument/2006/relationships/image" Target="../media/image301.png"/><Relationship Id="rId14" Type="http://schemas.openxmlformats.org/officeDocument/2006/relationships/image" Target="../media/image30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2.png"/><Relationship Id="rId5" Type="http://schemas.openxmlformats.org/officeDocument/2006/relationships/image" Target="../media/image311.png"/><Relationship Id="rId4" Type="http://schemas.openxmlformats.org/officeDocument/2006/relationships/image" Target="../media/image30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314.png"/><Relationship Id="rId7" Type="http://schemas.openxmlformats.org/officeDocument/2006/relationships/image" Target="../media/image265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7.png"/><Relationship Id="rId5" Type="http://schemas.openxmlformats.org/officeDocument/2006/relationships/image" Target="../media/image316.png"/><Relationship Id="rId4" Type="http://schemas.openxmlformats.org/officeDocument/2006/relationships/image" Target="../media/image31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8.png"/><Relationship Id="rId18" Type="http://schemas.openxmlformats.org/officeDocument/2006/relationships/image" Target="../media/image373.png"/><Relationship Id="rId12" Type="http://schemas.openxmlformats.org/officeDocument/2006/relationships/image" Target="../media/image367.png"/><Relationship Id="rId17" Type="http://schemas.openxmlformats.org/officeDocument/2006/relationships/image" Target="../media/image372.png"/><Relationship Id="rId16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366.png"/><Relationship Id="rId15" Type="http://schemas.openxmlformats.org/officeDocument/2006/relationships/image" Target="../media/image370.png"/><Relationship Id="rId10" Type="http://schemas.openxmlformats.org/officeDocument/2006/relationships/image" Target="../media/image365.png"/><Relationship Id="rId9" Type="http://schemas.openxmlformats.org/officeDocument/2006/relationships/image" Target="../media/image364.png"/><Relationship Id="rId14" Type="http://schemas.openxmlformats.org/officeDocument/2006/relationships/image" Target="../media/image36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50.png"/><Relationship Id="rId2" Type="http://schemas.openxmlformats.org/officeDocument/2006/relationships/image" Target="../media/image32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7.png"/><Relationship Id="rId4" Type="http://schemas.openxmlformats.org/officeDocument/2006/relationships/image" Target="../media/image32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2.png"/><Relationship Id="rId5" Type="http://schemas.openxmlformats.org/officeDocument/2006/relationships/image" Target="../media/image331.png"/><Relationship Id="rId4" Type="http://schemas.openxmlformats.org/officeDocument/2006/relationships/image" Target="../media/image3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4.png"/><Relationship Id="rId7" Type="http://schemas.openxmlformats.org/officeDocument/2006/relationships/image" Target="../media/image338.png"/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7.png"/><Relationship Id="rId5" Type="http://schemas.openxmlformats.org/officeDocument/2006/relationships/image" Target="../media/image336.png"/><Relationship Id="rId4" Type="http://schemas.openxmlformats.org/officeDocument/2006/relationships/image" Target="../media/image3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44.png"/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3.png"/><Relationship Id="rId5" Type="http://schemas.openxmlformats.org/officeDocument/2006/relationships/image" Target="../media/image342.png"/><Relationship Id="rId4" Type="http://schemas.openxmlformats.org/officeDocument/2006/relationships/image" Target="../media/image341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3" Type="http://schemas.openxmlformats.org/officeDocument/2006/relationships/image" Target="../media/image346.png"/><Relationship Id="rId7" Type="http://schemas.openxmlformats.org/officeDocument/2006/relationships/image" Target="../media/image350.png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9.png"/><Relationship Id="rId11" Type="http://schemas.openxmlformats.org/officeDocument/2006/relationships/image" Target="../media/image354.png"/><Relationship Id="rId5" Type="http://schemas.openxmlformats.org/officeDocument/2006/relationships/image" Target="../media/image348.png"/><Relationship Id="rId10" Type="http://schemas.openxmlformats.org/officeDocument/2006/relationships/image" Target="../media/image353.png"/><Relationship Id="rId4" Type="http://schemas.openxmlformats.org/officeDocument/2006/relationships/image" Target="../media/image347.png"/><Relationship Id="rId9" Type="http://schemas.openxmlformats.org/officeDocument/2006/relationships/image" Target="../media/image352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3" Type="http://schemas.openxmlformats.org/officeDocument/2006/relationships/image" Target="../media/image346.png"/><Relationship Id="rId7" Type="http://schemas.openxmlformats.org/officeDocument/2006/relationships/image" Target="../media/image358.png"/><Relationship Id="rId2" Type="http://schemas.openxmlformats.org/officeDocument/2006/relationships/image" Target="../media/image3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7.png"/><Relationship Id="rId11" Type="http://schemas.openxmlformats.org/officeDocument/2006/relationships/image" Target="../media/image362.png"/><Relationship Id="rId5" Type="http://schemas.openxmlformats.org/officeDocument/2006/relationships/image" Target="../media/image356.png"/><Relationship Id="rId10" Type="http://schemas.openxmlformats.org/officeDocument/2006/relationships/image" Target="../media/image361.png"/><Relationship Id="rId4" Type="http://schemas.openxmlformats.org/officeDocument/2006/relationships/image" Target="../media/image355.png"/><Relationship Id="rId9" Type="http://schemas.openxmlformats.org/officeDocument/2006/relationships/image" Target="../media/image3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14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1311.png"/><Relationship Id="rId2" Type="http://schemas.openxmlformats.org/officeDocument/2006/relationships/image" Target="../media/image3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3.png"/><Relationship Id="rId11" Type="http://schemas.openxmlformats.org/officeDocument/2006/relationships/image" Target="../media/image1211.png"/><Relationship Id="rId5" Type="http://schemas.openxmlformats.org/officeDocument/2006/relationships/image" Target="../media/image613.png"/><Relationship Id="rId10" Type="http://schemas.openxmlformats.org/officeDocument/2006/relationships/image" Target="../media/image1111.png"/><Relationship Id="rId4" Type="http://schemas.openxmlformats.org/officeDocument/2006/relationships/image" Target="../media/image512.png"/><Relationship Id="rId9" Type="http://schemas.openxmlformats.org/officeDocument/2006/relationships/image" Target="../media/image1012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1.png"/><Relationship Id="rId7" Type="http://schemas.openxmlformats.org/officeDocument/2006/relationships/image" Target="../media/image2111.png"/><Relationship Id="rId2" Type="http://schemas.openxmlformats.org/officeDocument/2006/relationships/image" Target="../media/image16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11.png"/><Relationship Id="rId5" Type="http://schemas.openxmlformats.org/officeDocument/2006/relationships/image" Target="../media/image1911.png"/><Relationship Id="rId4" Type="http://schemas.openxmlformats.org/officeDocument/2006/relationships/image" Target="../media/image18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3069633" y="1180616"/>
            <a:ext cx="3314700" cy="4675465"/>
            <a:chOff x="3116128" y="1041131"/>
            <a:chExt cx="3314700" cy="4675465"/>
          </a:xfrm>
        </p:grpSpPr>
        <p:grpSp>
          <p:nvGrpSpPr>
            <p:cNvPr id="2" name="Agrupar 1"/>
            <p:cNvGrpSpPr/>
            <p:nvPr/>
          </p:nvGrpSpPr>
          <p:grpSpPr>
            <a:xfrm>
              <a:off x="3116128" y="1041131"/>
              <a:ext cx="3314700" cy="3676650"/>
              <a:chOff x="2914650" y="1552575"/>
              <a:chExt cx="3314700" cy="3676650"/>
            </a:xfrm>
          </p:grpSpPr>
          <p:pic>
            <p:nvPicPr>
              <p:cNvPr id="1028" name="Picture 4" descr="esultado de imagen para Book icon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16" r="16016" b="29492"/>
              <a:stretch/>
            </p:blipFill>
            <p:spPr bwMode="auto">
              <a:xfrm>
                <a:off x="2914650" y="1790700"/>
                <a:ext cx="3314700" cy="343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sultado de imagen para Book icon pytho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9449" y="1552575"/>
                <a:ext cx="2828925" cy="2828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CuadroTexto 2"/>
            <p:cNvSpPr txBox="1"/>
            <p:nvPr/>
          </p:nvSpPr>
          <p:spPr>
            <a:xfrm>
              <a:off x="3116128" y="4670156"/>
              <a:ext cx="323850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6200" b="1">
                  <a:solidFill>
                    <a:srgbClr val="3670A0"/>
                  </a:solidFill>
                  <a:latin typeface="Arial Rounded MT Bold" charset="0"/>
                  <a:ea typeface="Arial Rounded MT Bold" charset="0"/>
                  <a:cs typeface="Arial Rounded MT Bold" charset="0"/>
                </a:rPr>
                <a:t>MyBook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379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ítulo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horizontal-geodesica-euclidiana-esfera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35995" y="1691877"/>
            <a:ext cx="10990770" cy="3793786"/>
            <a:chOff x="635995" y="1691877"/>
            <a:chExt cx="10990770" cy="3793786"/>
          </a:xfrm>
        </p:grpSpPr>
        <p:grpSp>
          <p:nvGrpSpPr>
            <p:cNvPr id="30" name="Agrupar 29"/>
            <p:cNvGrpSpPr/>
            <p:nvPr/>
          </p:nvGrpSpPr>
          <p:grpSpPr>
            <a:xfrm>
              <a:off x="635995" y="1691877"/>
              <a:ext cx="4590931" cy="3793786"/>
              <a:chOff x="1590588" y="1418897"/>
              <a:chExt cx="4590931" cy="3793786"/>
            </a:xfrm>
          </p:grpSpPr>
          <p:grpSp>
            <p:nvGrpSpPr>
              <p:cNvPr id="28" name="Agrupar 27"/>
              <p:cNvGrpSpPr/>
              <p:nvPr/>
            </p:nvGrpSpPr>
            <p:grpSpPr>
              <a:xfrm>
                <a:off x="1590588" y="1418897"/>
                <a:ext cx="4590931" cy="3793786"/>
                <a:chOff x="1590588" y="1418897"/>
                <a:chExt cx="4590931" cy="3793786"/>
              </a:xfrm>
            </p:grpSpPr>
            <p:grpSp>
              <p:nvGrpSpPr>
                <p:cNvPr id="60" name="Agrupar 59"/>
                <p:cNvGrpSpPr/>
                <p:nvPr/>
              </p:nvGrpSpPr>
              <p:grpSpPr>
                <a:xfrm>
                  <a:off x="1590588" y="1418897"/>
                  <a:ext cx="4471879" cy="3793786"/>
                  <a:chOff x="816865" y="1571050"/>
                  <a:chExt cx="2546164" cy="2415734"/>
                </a:xfrm>
              </p:grpSpPr>
              <p:cxnSp>
                <p:nvCxnSpPr>
                  <p:cNvPr id="5" name="Conector recto de flecha 4"/>
                  <p:cNvCxnSpPr/>
                  <p:nvPr/>
                </p:nvCxnSpPr>
                <p:spPr>
                  <a:xfrm flipV="1">
                    <a:off x="816865" y="1571050"/>
                    <a:ext cx="0" cy="2415734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ector recto de flecha 6"/>
                  <p:cNvCxnSpPr/>
                  <p:nvPr/>
                </p:nvCxnSpPr>
                <p:spPr>
                  <a:xfrm>
                    <a:off x="816865" y="3986784"/>
                    <a:ext cx="2546164" cy="0"/>
                  </a:xfrm>
                  <a:prstGeom prst="straightConnector1">
                    <a:avLst/>
                  </a:prstGeom>
                  <a:ln w="19050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Forma libre 3"/>
                <p:cNvSpPr/>
                <p:nvPr/>
              </p:nvSpPr>
              <p:spPr>
                <a:xfrm>
                  <a:off x="1824201" y="2023345"/>
                  <a:ext cx="4207085" cy="1955462"/>
                </a:xfrm>
                <a:custGeom>
                  <a:avLst/>
                  <a:gdLst>
                    <a:gd name="connsiteX0" fmla="*/ 0 w 4682532"/>
                    <a:gd name="connsiteY0" fmla="*/ 1929283 h 1929283"/>
                    <a:gd name="connsiteX1" fmla="*/ 1075174 w 4682532"/>
                    <a:gd name="connsiteY1" fmla="*/ 1045029 h 1929283"/>
                    <a:gd name="connsiteX2" fmla="*/ 3526972 w 4682532"/>
                    <a:gd name="connsiteY2" fmla="*/ 612949 h 1929283"/>
                    <a:gd name="connsiteX3" fmla="*/ 4682532 w 4682532"/>
                    <a:gd name="connsiteY3" fmla="*/ 0 h 192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82532" h="1929283">
                      <a:moveTo>
                        <a:pt x="0" y="1929283"/>
                      </a:moveTo>
                      <a:cubicBezTo>
                        <a:pt x="243672" y="1596850"/>
                        <a:pt x="487345" y="1264418"/>
                        <a:pt x="1075174" y="1045029"/>
                      </a:cubicBezTo>
                      <a:cubicBezTo>
                        <a:pt x="1663003" y="825640"/>
                        <a:pt x="2925746" y="787120"/>
                        <a:pt x="3526972" y="612949"/>
                      </a:cubicBezTo>
                      <a:cubicBezTo>
                        <a:pt x="4128198" y="438778"/>
                        <a:pt x="4682532" y="0"/>
                        <a:pt x="4682532" y="0"/>
                      </a:cubicBezTo>
                    </a:path>
                  </a:pathLst>
                </a:custGeom>
                <a:noFill/>
                <a:ln w="19050">
                  <a:solidFill>
                    <a:srgbClr val="94209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1" name="Conector recto de flecha 20"/>
                <p:cNvCxnSpPr/>
                <p:nvPr/>
              </p:nvCxnSpPr>
              <p:spPr>
                <a:xfrm flipV="1">
                  <a:off x="1823808" y="322773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cto 9"/>
                <p:cNvCxnSpPr/>
                <p:nvPr/>
              </p:nvCxnSpPr>
              <p:spPr>
                <a:xfrm flipV="1">
                  <a:off x="1904588" y="3715786"/>
                  <a:ext cx="4138067" cy="1227663"/>
                </a:xfrm>
                <a:prstGeom prst="line">
                  <a:avLst/>
                </a:prstGeom>
                <a:noFill/>
                <a:ln w="1905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 flipV="1">
                  <a:off x="3303286" y="2810556"/>
                  <a:ext cx="783839" cy="12896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ector recto de flecha 26"/>
                <p:cNvCxnSpPr/>
                <p:nvPr/>
              </p:nvCxnSpPr>
              <p:spPr>
                <a:xfrm flipV="1">
                  <a:off x="5237569" y="2161344"/>
                  <a:ext cx="709284" cy="390775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cto de flecha 31"/>
                <p:cNvCxnSpPr/>
                <p:nvPr/>
              </p:nvCxnSpPr>
              <p:spPr>
                <a:xfrm flipV="1">
                  <a:off x="3305097" y="2195993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5236329" y="1804477"/>
                  <a:ext cx="381037" cy="74916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cto de flecha 34"/>
                <p:cNvCxnSpPr/>
                <p:nvPr/>
              </p:nvCxnSpPr>
              <p:spPr>
                <a:xfrm flipV="1">
                  <a:off x="1908006" y="47237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de flecha 38"/>
                <p:cNvCxnSpPr/>
                <p:nvPr/>
              </p:nvCxnSpPr>
              <p:spPr>
                <a:xfrm flipV="1">
                  <a:off x="3540685" y="4239061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de flecha 39"/>
                <p:cNvCxnSpPr/>
                <p:nvPr/>
              </p:nvCxnSpPr>
              <p:spPr>
                <a:xfrm flipV="1">
                  <a:off x="5249235" y="3733012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ector recto de flecha 41"/>
                <p:cNvCxnSpPr/>
                <p:nvPr/>
              </p:nvCxnSpPr>
              <p:spPr>
                <a:xfrm flipV="1">
                  <a:off x="3544301" y="4266543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CuadroTexto 42"/>
                    <p:cNvSpPr txBox="1"/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CuadroTexto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1738" y="2995043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CuadroTexto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9770" y="2105358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uadroTexto 45"/>
                    <p:cNvSpPr txBox="1"/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6" name="CuadroTexto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79933" y="39547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CuadroTexto 46"/>
                    <p:cNvSpPr txBox="1"/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CuadroTexto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7608" y="2879715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2857" r="-20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CuadroTexto 48"/>
                    <p:cNvSpPr txBox="1"/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49" name="CuadroTexto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4485" y="2953853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121" r="-606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uadroTexto 50"/>
                    <p:cNvSpPr txBox="1"/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51" name="CuadroTexto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4495" y="2566675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CuadroTexto 51"/>
                    <p:cNvSpPr txBox="1"/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CuadroTexto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54689" y="2253640"/>
                      <a:ext cx="426830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857" r="-2285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CuadroTexto 52"/>
                    <p:cNvSpPr txBox="1"/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CuadroTexto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900" y="1672871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CuadroTexto 54"/>
                    <p:cNvSpPr txBox="1"/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CuadroTexto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4780" y="457929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CuadroTexto 55"/>
                    <p:cNvSpPr txBox="1"/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CuadroTexto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7496" y="397855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6410" r="-1282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CuadroTexto 56"/>
                    <p:cNvSpPr txBox="1"/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CuadroTexto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7445" y="3551481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7692" r="-14103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Conector recto de flecha 57"/>
                <p:cNvCxnSpPr/>
                <p:nvPr/>
              </p:nvCxnSpPr>
              <p:spPr>
                <a:xfrm flipV="1">
                  <a:off x="5254371" y="3765040"/>
                  <a:ext cx="742013" cy="21735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CuadroTexto 58"/>
                    <p:cNvSpPr txBox="1"/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CuadroTexto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7593" y="438958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CuadroTexto 60"/>
                    <p:cNvSpPr txBox="1"/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CuadroTexto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9184" y="390934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CuadroTexto 28"/>
              <p:cNvSpPr txBox="1"/>
              <p:nvPr/>
            </p:nvSpPr>
            <p:spPr>
              <a:xfrm>
                <a:off x="3087757" y="3511825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3067879" y="1517372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</p:grpSp>
        <p:grpSp>
          <p:nvGrpSpPr>
            <p:cNvPr id="124" name="Agrupar 123"/>
            <p:cNvGrpSpPr/>
            <p:nvPr/>
          </p:nvGrpSpPr>
          <p:grpSpPr>
            <a:xfrm>
              <a:off x="5590900" y="2425148"/>
              <a:ext cx="6035865" cy="2942941"/>
              <a:chOff x="1345471" y="1815548"/>
              <a:chExt cx="6035865" cy="2942941"/>
            </a:xfrm>
          </p:grpSpPr>
          <p:sp>
            <p:nvSpPr>
              <p:cNvPr id="125" name="Arco 5"/>
              <p:cNvSpPr/>
              <p:nvPr/>
            </p:nvSpPr>
            <p:spPr>
              <a:xfrm flipH="1">
                <a:off x="4770517" y="2700982"/>
                <a:ext cx="944160" cy="2018406"/>
              </a:xfrm>
              <a:custGeom>
                <a:avLst/>
                <a:gdLst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3" fmla="*/ 827173 w 1654345"/>
                  <a:gd name="connsiteY3" fmla="*/ 2018298 h 4036596"/>
                  <a:gd name="connsiteX4" fmla="*/ 710185 w 1654345"/>
                  <a:gd name="connsiteY4" fmla="*/ 20288 h 4036596"/>
                  <a:gd name="connsiteX0" fmla="*/ 710185 w 1654345"/>
                  <a:gd name="connsiteY0" fmla="*/ 20288 h 4036596"/>
                  <a:gd name="connsiteX1" fmla="*/ 1585816 w 1654345"/>
                  <a:gd name="connsiteY1" fmla="*/ 1213935 h 4036596"/>
                  <a:gd name="connsiteX2" fmla="*/ 1654345 w 1654345"/>
                  <a:gd name="connsiteY2" fmla="*/ 2018299 h 403659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  <a:gd name="connsiteX3" fmla="*/ 0 w 944160"/>
                  <a:gd name="connsiteY3" fmla="*/ 20395 h 2018406"/>
                  <a:gd name="connsiteX0" fmla="*/ 0 w 944160"/>
                  <a:gd name="connsiteY0" fmla="*/ 20395 h 2018406"/>
                  <a:gd name="connsiteX1" fmla="*/ 875631 w 944160"/>
                  <a:gd name="connsiteY1" fmla="*/ 1214042 h 2018406"/>
                  <a:gd name="connsiteX2" fmla="*/ 944160 w 944160"/>
                  <a:gd name="connsiteY2" fmla="*/ 2018406 h 2018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4160" h="2018406" stroke="0" extrusionOk="0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  <a:lnTo>
                      <a:pt x="0" y="20395"/>
                    </a:lnTo>
                    <a:close/>
                  </a:path>
                  <a:path w="944160" h="2018406" fill="none">
                    <a:moveTo>
                      <a:pt x="0" y="20395"/>
                    </a:moveTo>
                    <a:cubicBezTo>
                      <a:pt x="368729" y="-108142"/>
                      <a:pt x="727188" y="380503"/>
                      <a:pt x="875631" y="1214042"/>
                    </a:cubicBezTo>
                    <a:cubicBezTo>
                      <a:pt x="920834" y="1467864"/>
                      <a:pt x="944160" y="1741656"/>
                      <a:pt x="944160" y="2018406"/>
                    </a:cubicBezTo>
                  </a:path>
                </a:pathLst>
              </a:custGeom>
              <a:ln w="19050">
                <a:solidFill>
                  <a:srgbClr val="94209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26" name="Agrupar 125"/>
              <p:cNvGrpSpPr/>
              <p:nvPr/>
            </p:nvGrpSpPr>
            <p:grpSpPr>
              <a:xfrm>
                <a:off x="1345471" y="1815548"/>
                <a:ext cx="6035865" cy="2942941"/>
                <a:chOff x="1345471" y="1815548"/>
                <a:chExt cx="6035865" cy="2942941"/>
              </a:xfrm>
            </p:grpSpPr>
            <p:sp>
              <p:nvSpPr>
                <p:cNvPr id="127" name="Arco 18"/>
                <p:cNvSpPr/>
                <p:nvPr/>
              </p:nvSpPr>
              <p:spPr>
                <a:xfrm>
                  <a:off x="3828486" y="1872555"/>
                  <a:ext cx="947339" cy="2811633"/>
                </a:xfrm>
                <a:custGeom>
                  <a:avLst/>
                  <a:gdLst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2" fmla="*/ 1146946 w 2293892"/>
                    <a:gd name="connsiteY2" fmla="*/ 2867621 h 5735242"/>
                    <a:gd name="connsiteX3" fmla="*/ 1346543 w 2293892"/>
                    <a:gd name="connsiteY3" fmla="*/ 43756 h 5735242"/>
                    <a:gd name="connsiteX0" fmla="*/ 1346543 w 2293892"/>
                    <a:gd name="connsiteY0" fmla="*/ 43756 h 5735242"/>
                    <a:gd name="connsiteX1" fmla="*/ 2293882 w 2293892"/>
                    <a:gd name="connsiteY1" fmla="*/ 2855389 h 5735242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  <a:gd name="connsiteX2" fmla="*/ 0 w 947339"/>
                    <a:gd name="connsiteY2" fmla="*/ 0 h 2811633"/>
                    <a:gd name="connsiteX0" fmla="*/ 0 w 947339"/>
                    <a:gd name="connsiteY0" fmla="*/ 0 h 2811633"/>
                    <a:gd name="connsiteX1" fmla="*/ 947339 w 947339"/>
                    <a:gd name="connsiteY1" fmla="*/ 2811633 h 28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7339" h="2811633" stroke="0" extrusionOk="0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  <a:lnTo>
                        <a:pt x="0" y="0"/>
                      </a:lnTo>
                      <a:close/>
                    </a:path>
                    <a:path w="947339" h="2811633" fill="none">
                      <a:moveTo>
                        <a:pt x="0" y="0"/>
                      </a:moveTo>
                      <a:cubicBezTo>
                        <a:pt x="546132" y="241304"/>
                        <a:pt x="944973" y="1425036"/>
                        <a:pt x="947339" y="2811633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8" name="Arco 20"/>
                <p:cNvSpPr/>
                <p:nvPr/>
              </p:nvSpPr>
              <p:spPr>
                <a:xfrm>
                  <a:off x="3817652" y="1868972"/>
                  <a:ext cx="1758558" cy="2700002"/>
                </a:xfrm>
                <a:custGeom>
                  <a:avLst/>
                  <a:gdLst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2" fmla="*/ 1824958 w 3649916"/>
                    <a:gd name="connsiteY2" fmla="*/ 2847770 h 5695540"/>
                    <a:gd name="connsiteX3" fmla="*/ 1888958 w 3649916"/>
                    <a:gd name="connsiteY3" fmla="*/ 1752 h 5695540"/>
                    <a:gd name="connsiteX0" fmla="*/ 1888958 w 3649916"/>
                    <a:gd name="connsiteY0" fmla="*/ 1752 h 5695540"/>
                    <a:gd name="connsiteX1" fmla="*/ 3647516 w 3649916"/>
                    <a:gd name="connsiteY1" fmla="*/ 2701754 h 5695540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  <a:gd name="connsiteX2" fmla="*/ 0 w 1758558"/>
                    <a:gd name="connsiteY2" fmla="*/ 0 h 2700002"/>
                    <a:gd name="connsiteX0" fmla="*/ 0 w 1758558"/>
                    <a:gd name="connsiteY0" fmla="*/ 0 h 2700002"/>
                    <a:gd name="connsiteX1" fmla="*/ 1758558 w 1758558"/>
                    <a:gd name="connsiteY1" fmla="*/ 2700002 h 270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758558" h="2700002" stroke="0" extrusionOk="0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  <a:lnTo>
                        <a:pt x="0" y="0"/>
                      </a:lnTo>
                      <a:close/>
                    </a:path>
                    <a:path w="1758558" h="2700002" fill="none">
                      <a:moveTo>
                        <a:pt x="0" y="0"/>
                      </a:moveTo>
                      <a:cubicBezTo>
                        <a:pt x="946293" y="51817"/>
                        <a:pt x="1710008" y="1224386"/>
                        <a:pt x="1758558" y="2700002"/>
                      </a:cubicBezTo>
                    </a:path>
                  </a:pathLst>
                </a:custGeom>
                <a:ln w="1270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9" name="Arco 2"/>
                <p:cNvSpPr/>
                <p:nvPr/>
              </p:nvSpPr>
              <p:spPr>
                <a:xfrm>
                  <a:off x="1497495" y="1815548"/>
                  <a:ext cx="4731025" cy="2386656"/>
                </a:xfrm>
                <a:custGeom>
                  <a:avLst/>
                  <a:gdLst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4" fmla="*/ 2365513 w 4731026"/>
                    <a:gd name="connsiteY4" fmla="*/ 2365513 h 4731026"/>
                    <a:gd name="connsiteX5" fmla="*/ 94 w 4731026"/>
                    <a:gd name="connsiteY5" fmla="*/ 2386656 h 4731026"/>
                    <a:gd name="connsiteX0" fmla="*/ 94 w 4731026"/>
                    <a:gd name="connsiteY0" fmla="*/ 2386656 h 4731026"/>
                    <a:gd name="connsiteX1" fmla="*/ 1170570 w 4731026"/>
                    <a:gd name="connsiteY1" fmla="*/ 324003 h 4731026"/>
                    <a:gd name="connsiteX2" fmla="*/ 3542160 w 4731026"/>
                    <a:gd name="connsiteY2" fmla="*/ 313404 h 4731026"/>
                    <a:gd name="connsiteX3" fmla="*/ 4731025 w 4731026"/>
                    <a:gd name="connsiteY3" fmla="*/ 2365513 h 473102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  <a:gd name="connsiteX4" fmla="*/ 94 w 4731025"/>
                    <a:gd name="connsiteY4" fmla="*/ 2386656 h 2386656"/>
                    <a:gd name="connsiteX0" fmla="*/ 94 w 4731025"/>
                    <a:gd name="connsiteY0" fmla="*/ 2386656 h 2386656"/>
                    <a:gd name="connsiteX1" fmla="*/ 1170570 w 4731025"/>
                    <a:gd name="connsiteY1" fmla="*/ 324003 h 2386656"/>
                    <a:gd name="connsiteX2" fmla="*/ 3542160 w 4731025"/>
                    <a:gd name="connsiteY2" fmla="*/ 313404 h 2386656"/>
                    <a:gd name="connsiteX3" fmla="*/ 4731025 w 4731025"/>
                    <a:gd name="connsiteY3" fmla="*/ 2365513 h 2386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31025" h="2386656" stroke="0" extrusionOk="0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  <a:lnTo>
                        <a:pt x="94" y="2386656"/>
                      </a:lnTo>
                      <a:close/>
                    </a:path>
                    <a:path w="4731025" h="2386656" fill="none">
                      <a:moveTo>
                        <a:pt x="94" y="2386656"/>
                      </a:moveTo>
                      <a:cubicBezTo>
                        <a:pt x="-7482" y="1539055"/>
                        <a:pt x="439035" y="752187"/>
                        <a:pt x="1170570" y="324003"/>
                      </a:cubicBezTo>
                      <a:cubicBezTo>
                        <a:pt x="1902105" y="-104181"/>
                        <a:pt x="2806827" y="-108224"/>
                        <a:pt x="3542160" y="313404"/>
                      </a:cubicBezTo>
                      <a:cubicBezTo>
                        <a:pt x="4277493" y="735032"/>
                        <a:pt x="4731025" y="1517878"/>
                        <a:pt x="4731025" y="2365513"/>
                      </a:cubicBezTo>
                    </a:path>
                  </a:pathLst>
                </a:cu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0" name="Arco 129"/>
                <p:cNvSpPr/>
                <p:nvPr/>
              </p:nvSpPr>
              <p:spPr>
                <a:xfrm flipV="1">
                  <a:off x="1497496" y="3605809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1" name="Arco 130"/>
                <p:cNvSpPr/>
                <p:nvPr/>
              </p:nvSpPr>
              <p:spPr>
                <a:xfrm>
                  <a:off x="1493485" y="3601798"/>
                  <a:ext cx="4731026" cy="1152680"/>
                </a:xfrm>
                <a:prstGeom prst="arc">
                  <a:avLst>
                    <a:gd name="adj1" fmla="val 10807426"/>
                    <a:gd name="adj2" fmla="val 0"/>
                  </a:avLst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32" name="Arco 6"/>
                <p:cNvSpPr/>
                <p:nvPr/>
              </p:nvSpPr>
              <p:spPr>
                <a:xfrm flipH="1">
                  <a:off x="2535813" y="1828844"/>
                  <a:ext cx="1518928" cy="2821078"/>
                </a:xfrm>
                <a:custGeom>
                  <a:avLst/>
                  <a:gdLst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2" fmla="*/ 1527392 w 3054784"/>
                    <a:gd name="connsiteY2" fmla="*/ 2837411 h 5674822"/>
                    <a:gd name="connsiteX3" fmla="*/ 1535831 w 3054784"/>
                    <a:gd name="connsiteY3" fmla="*/ 43 h 5674822"/>
                    <a:gd name="connsiteX0" fmla="*/ 1535831 w 3054784"/>
                    <a:gd name="connsiteY0" fmla="*/ 43 h 5674822"/>
                    <a:gd name="connsiteX1" fmla="*/ 3054759 w 3054784"/>
                    <a:gd name="connsiteY1" fmla="*/ 2821121 h 5674822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  <a:gd name="connsiteX2" fmla="*/ 0 w 1518928"/>
                    <a:gd name="connsiteY2" fmla="*/ 0 h 2821078"/>
                    <a:gd name="connsiteX0" fmla="*/ 0 w 1518928"/>
                    <a:gd name="connsiteY0" fmla="*/ 0 h 2821078"/>
                    <a:gd name="connsiteX1" fmla="*/ 1518928 w 1518928"/>
                    <a:gd name="connsiteY1" fmla="*/ 2821078 h 2821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18928" h="2821078" stroke="0" extrusionOk="0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  <a:lnTo>
                        <a:pt x="0" y="0"/>
                      </a:lnTo>
                      <a:close/>
                    </a:path>
                    <a:path w="1518928" h="2821078" fill="none">
                      <a:moveTo>
                        <a:pt x="0" y="0"/>
                      </a:moveTo>
                      <a:cubicBezTo>
                        <a:pt x="836830" y="8590"/>
                        <a:pt x="1514123" y="1266515"/>
                        <a:pt x="1518928" y="2821078"/>
                      </a:cubicBezTo>
                    </a:path>
                  </a:pathLst>
                </a:custGeom>
                <a:ln w="19050"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133" name="Conector recto de flecha 132"/>
                <p:cNvCxnSpPr/>
                <p:nvPr/>
              </p:nvCxnSpPr>
              <p:spPr>
                <a:xfrm flipV="1">
                  <a:off x="2538017" y="4195482"/>
                  <a:ext cx="5398" cy="457750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recto de flecha 133"/>
                <p:cNvCxnSpPr/>
                <p:nvPr/>
              </p:nvCxnSpPr>
              <p:spPr>
                <a:xfrm flipV="1">
                  <a:off x="2685004" y="2978003"/>
                  <a:ext cx="104300" cy="474966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recto de flecha 134"/>
                <p:cNvCxnSpPr/>
                <p:nvPr/>
              </p:nvCxnSpPr>
              <p:spPr>
                <a:xfrm flipV="1">
                  <a:off x="3105714" y="2097741"/>
                  <a:ext cx="257330" cy="35328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4762430" y="4231898"/>
                  <a:ext cx="8688" cy="471837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recto de flecha 136"/>
                <p:cNvCxnSpPr/>
                <p:nvPr/>
              </p:nvCxnSpPr>
              <p:spPr>
                <a:xfrm flipV="1">
                  <a:off x="5187528" y="2621337"/>
                  <a:ext cx="276902" cy="339928"/>
                </a:xfrm>
                <a:prstGeom prst="straightConnector1">
                  <a:avLst/>
                </a:prstGeom>
                <a:ln w="190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recto de flecha 137"/>
                <p:cNvCxnSpPr/>
                <p:nvPr/>
              </p:nvCxnSpPr>
              <p:spPr>
                <a:xfrm flipV="1">
                  <a:off x="2658676" y="2973722"/>
                  <a:ext cx="84524" cy="468725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cto de flecha 138"/>
                <p:cNvCxnSpPr/>
                <p:nvPr/>
              </p:nvCxnSpPr>
              <p:spPr>
                <a:xfrm flipV="1">
                  <a:off x="3087701" y="2074689"/>
                  <a:ext cx="239486" cy="35987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ector recto de flecha 139"/>
                <p:cNvCxnSpPr/>
                <p:nvPr/>
              </p:nvCxnSpPr>
              <p:spPr>
                <a:xfrm flipH="1" flipV="1">
                  <a:off x="5005607" y="2610352"/>
                  <a:ext cx="190821" cy="352186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CuadroTexto 140"/>
                    <p:cNvSpPr txBox="1"/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1" name="CuadroTexto 1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6666" y="4465906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12121" r="-1212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CuadroTexto 141"/>
                    <p:cNvSpPr txBox="1"/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2" name="CuadroTexto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7989" y="239194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121" r="-6061" b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CuadroTexto 142"/>
                    <p:cNvSpPr txBox="1"/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3" name="CuadroTexto 1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3385" y="332338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9091" r="-909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CuadroTexto 143"/>
                    <p:cNvSpPr txBox="1"/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4" name="CuadroTexto 1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7825" y="4476850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2121" r="-12121"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CuadroTexto 144"/>
                    <p:cNvSpPr txBox="1"/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145" name="CuadroTexto 1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0720" y="2896181"/>
                      <a:ext cx="200289" cy="21544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2121" r="-6061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CuadroTexto 145"/>
                    <p:cNvSpPr txBox="1"/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CuadroTexto 1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0319" y="418857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CuadroTexto 146"/>
                    <p:cNvSpPr txBox="1"/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CuadroTexto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9347" y="2974188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6410" r="-12821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CuadroTexto 147"/>
                    <p:cNvSpPr txBox="1"/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CuadroTexto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6757" y="2082247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7692" t="-2857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CuadroTexto 148"/>
                    <p:cNvSpPr txBox="1"/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CuadroTexto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6870" y="2986069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CuadroTexto 149"/>
                    <p:cNvSpPr txBox="1"/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CuadroTexto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5780" y="2094127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12857" r="-24286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CuadroTexto 150"/>
                    <p:cNvSpPr txBox="1"/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CuadroTexto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1401" y="4225472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CuadroTexto 151"/>
                    <p:cNvSpPr txBox="1"/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s-ES" sz="1400" b="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0432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CuadroTexto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49561" y="2371005"/>
                      <a:ext cx="476257" cy="215444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l="-7692" r="-14103"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CuadroTexto 152"/>
                    <p:cNvSpPr txBox="1"/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b="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∥</m:t>
                                </m:r>
                              </m:sub>
                              <m:sup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</m:sup>
                            </m:sSub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𝑂</m:t>
                            </m:r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s-ES_tradnl" sz="140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CuadroTexto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0727" y="2665226"/>
                      <a:ext cx="426830" cy="25071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l="-12857" r="-22857" b="-243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4" name="CuadroTexto 153"/>
                <p:cNvSpPr txBox="1"/>
                <p:nvPr/>
              </p:nvSpPr>
              <p:spPr>
                <a:xfrm>
                  <a:off x="5420014" y="2489281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rgbClr val="7030A0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No geodésica</a:t>
                  </a:r>
                </a:p>
              </p:txBody>
            </p:sp>
            <p:sp>
              <p:nvSpPr>
                <p:cNvPr id="155" name="CuadroTexto 154"/>
                <p:cNvSpPr txBox="1"/>
                <p:nvPr/>
              </p:nvSpPr>
              <p:spPr>
                <a:xfrm>
                  <a:off x="1345471" y="2469153"/>
                  <a:ext cx="19613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>
                      <a:solidFill>
                        <a:schemeClr val="accent6">
                          <a:lumMod val="75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Geodésica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803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horizontal-geodesica-esfera</a:t>
            </a:r>
          </a:p>
        </p:txBody>
      </p:sp>
      <p:grpSp>
        <p:nvGrpSpPr>
          <p:cNvPr id="54" name="Agrupar 53"/>
          <p:cNvGrpSpPr/>
          <p:nvPr/>
        </p:nvGrpSpPr>
        <p:grpSpPr>
          <a:xfrm>
            <a:off x="1345471" y="1815548"/>
            <a:ext cx="6035865" cy="2942941"/>
            <a:chOff x="1345471" y="1815548"/>
            <a:chExt cx="6035865" cy="2942941"/>
          </a:xfrm>
        </p:grpSpPr>
        <p:sp>
          <p:nvSpPr>
            <p:cNvPr id="6" name="Arco 5"/>
            <p:cNvSpPr/>
            <p:nvPr/>
          </p:nvSpPr>
          <p:spPr>
            <a:xfrm flipH="1">
              <a:off x="4770517" y="2700982"/>
              <a:ext cx="944160" cy="2018406"/>
            </a:xfrm>
            <a:custGeom>
              <a:avLst/>
              <a:gdLst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3" fmla="*/ 827173 w 1654345"/>
                <a:gd name="connsiteY3" fmla="*/ 2018298 h 4036596"/>
                <a:gd name="connsiteX4" fmla="*/ 710185 w 1654345"/>
                <a:gd name="connsiteY4" fmla="*/ 20288 h 4036596"/>
                <a:gd name="connsiteX0" fmla="*/ 710185 w 1654345"/>
                <a:gd name="connsiteY0" fmla="*/ 20288 h 4036596"/>
                <a:gd name="connsiteX1" fmla="*/ 1585816 w 1654345"/>
                <a:gd name="connsiteY1" fmla="*/ 1213935 h 4036596"/>
                <a:gd name="connsiteX2" fmla="*/ 1654345 w 1654345"/>
                <a:gd name="connsiteY2" fmla="*/ 2018299 h 403659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  <a:gd name="connsiteX3" fmla="*/ 0 w 944160"/>
                <a:gd name="connsiteY3" fmla="*/ 20395 h 2018406"/>
                <a:gd name="connsiteX0" fmla="*/ 0 w 944160"/>
                <a:gd name="connsiteY0" fmla="*/ 20395 h 2018406"/>
                <a:gd name="connsiteX1" fmla="*/ 875631 w 944160"/>
                <a:gd name="connsiteY1" fmla="*/ 1214042 h 2018406"/>
                <a:gd name="connsiteX2" fmla="*/ 944160 w 944160"/>
                <a:gd name="connsiteY2" fmla="*/ 2018406 h 20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160" h="2018406" stroke="0" extrusionOk="0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  <a:lnTo>
                    <a:pt x="0" y="20395"/>
                  </a:lnTo>
                  <a:close/>
                </a:path>
                <a:path w="944160" h="2018406" fill="none">
                  <a:moveTo>
                    <a:pt x="0" y="20395"/>
                  </a:moveTo>
                  <a:cubicBezTo>
                    <a:pt x="368729" y="-108142"/>
                    <a:pt x="727188" y="380503"/>
                    <a:pt x="875631" y="1214042"/>
                  </a:cubicBezTo>
                  <a:cubicBezTo>
                    <a:pt x="920834" y="1467864"/>
                    <a:pt x="944160" y="1741656"/>
                    <a:pt x="944160" y="2018406"/>
                  </a:cubicBezTo>
                </a:path>
              </a:pathLst>
            </a:custGeom>
            <a:ln w="19050">
              <a:solidFill>
                <a:srgbClr val="94209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3" name="Agrupar 52"/>
            <p:cNvGrpSpPr/>
            <p:nvPr/>
          </p:nvGrpSpPr>
          <p:grpSpPr>
            <a:xfrm>
              <a:off x="1345471" y="1815548"/>
              <a:ext cx="6035865" cy="2942941"/>
              <a:chOff x="1345471" y="1815548"/>
              <a:chExt cx="6035865" cy="2942941"/>
            </a:xfrm>
          </p:grpSpPr>
          <p:sp>
            <p:nvSpPr>
              <p:cNvPr id="19" name="Arco 18"/>
              <p:cNvSpPr/>
              <p:nvPr/>
            </p:nvSpPr>
            <p:spPr>
              <a:xfrm>
                <a:off x="3828486" y="1872555"/>
                <a:ext cx="947339" cy="2811633"/>
              </a:xfrm>
              <a:custGeom>
                <a:avLst/>
                <a:gdLst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2" fmla="*/ 1146946 w 2293892"/>
                  <a:gd name="connsiteY2" fmla="*/ 2867621 h 5735242"/>
                  <a:gd name="connsiteX3" fmla="*/ 1346543 w 2293892"/>
                  <a:gd name="connsiteY3" fmla="*/ 43756 h 5735242"/>
                  <a:gd name="connsiteX0" fmla="*/ 1346543 w 2293892"/>
                  <a:gd name="connsiteY0" fmla="*/ 43756 h 5735242"/>
                  <a:gd name="connsiteX1" fmla="*/ 2293882 w 2293892"/>
                  <a:gd name="connsiteY1" fmla="*/ 2855389 h 5735242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  <a:gd name="connsiteX2" fmla="*/ 0 w 947339"/>
                  <a:gd name="connsiteY2" fmla="*/ 0 h 2811633"/>
                  <a:gd name="connsiteX0" fmla="*/ 0 w 947339"/>
                  <a:gd name="connsiteY0" fmla="*/ 0 h 2811633"/>
                  <a:gd name="connsiteX1" fmla="*/ 947339 w 947339"/>
                  <a:gd name="connsiteY1" fmla="*/ 2811633 h 28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7339" h="2811633" stroke="0" extrusionOk="0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  <a:lnTo>
                      <a:pt x="0" y="0"/>
                    </a:lnTo>
                    <a:close/>
                  </a:path>
                  <a:path w="947339" h="2811633" fill="none">
                    <a:moveTo>
                      <a:pt x="0" y="0"/>
                    </a:moveTo>
                    <a:cubicBezTo>
                      <a:pt x="546132" y="241304"/>
                      <a:pt x="944973" y="1425036"/>
                      <a:pt x="947339" y="2811633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1" name="Arco 20"/>
              <p:cNvSpPr/>
              <p:nvPr/>
            </p:nvSpPr>
            <p:spPr>
              <a:xfrm>
                <a:off x="3817652" y="1868972"/>
                <a:ext cx="1758558" cy="2700002"/>
              </a:xfrm>
              <a:custGeom>
                <a:avLst/>
                <a:gdLst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2" fmla="*/ 1824958 w 3649916"/>
                  <a:gd name="connsiteY2" fmla="*/ 2847770 h 5695540"/>
                  <a:gd name="connsiteX3" fmla="*/ 1888958 w 3649916"/>
                  <a:gd name="connsiteY3" fmla="*/ 1752 h 5695540"/>
                  <a:gd name="connsiteX0" fmla="*/ 1888958 w 3649916"/>
                  <a:gd name="connsiteY0" fmla="*/ 1752 h 5695540"/>
                  <a:gd name="connsiteX1" fmla="*/ 3647516 w 3649916"/>
                  <a:gd name="connsiteY1" fmla="*/ 2701754 h 5695540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  <a:gd name="connsiteX2" fmla="*/ 0 w 1758558"/>
                  <a:gd name="connsiteY2" fmla="*/ 0 h 2700002"/>
                  <a:gd name="connsiteX0" fmla="*/ 0 w 1758558"/>
                  <a:gd name="connsiteY0" fmla="*/ 0 h 2700002"/>
                  <a:gd name="connsiteX1" fmla="*/ 1758558 w 1758558"/>
                  <a:gd name="connsiteY1" fmla="*/ 2700002 h 270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58558" h="2700002" stroke="0" extrusionOk="0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  <a:lnTo>
                      <a:pt x="0" y="0"/>
                    </a:lnTo>
                    <a:close/>
                  </a:path>
                  <a:path w="1758558" h="2700002" fill="none">
                    <a:moveTo>
                      <a:pt x="0" y="0"/>
                    </a:moveTo>
                    <a:cubicBezTo>
                      <a:pt x="946293" y="51817"/>
                      <a:pt x="1710008" y="1224386"/>
                      <a:pt x="1758558" y="2700002"/>
                    </a:cubicBezTo>
                  </a:path>
                </a:pathLst>
              </a:custGeom>
              <a:ln w="127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>
                <a:off x="1497495" y="1815548"/>
                <a:ext cx="4731025" cy="2386656"/>
              </a:xfrm>
              <a:custGeom>
                <a:avLst/>
                <a:gdLst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4" fmla="*/ 2365513 w 4731026"/>
                  <a:gd name="connsiteY4" fmla="*/ 2365513 h 4731026"/>
                  <a:gd name="connsiteX5" fmla="*/ 94 w 4731026"/>
                  <a:gd name="connsiteY5" fmla="*/ 2386656 h 4731026"/>
                  <a:gd name="connsiteX0" fmla="*/ 94 w 4731026"/>
                  <a:gd name="connsiteY0" fmla="*/ 2386656 h 4731026"/>
                  <a:gd name="connsiteX1" fmla="*/ 1170570 w 4731026"/>
                  <a:gd name="connsiteY1" fmla="*/ 324003 h 4731026"/>
                  <a:gd name="connsiteX2" fmla="*/ 3542160 w 4731026"/>
                  <a:gd name="connsiteY2" fmla="*/ 313404 h 4731026"/>
                  <a:gd name="connsiteX3" fmla="*/ 4731025 w 4731026"/>
                  <a:gd name="connsiteY3" fmla="*/ 2365513 h 473102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  <a:gd name="connsiteX4" fmla="*/ 94 w 4731025"/>
                  <a:gd name="connsiteY4" fmla="*/ 2386656 h 2386656"/>
                  <a:gd name="connsiteX0" fmla="*/ 94 w 4731025"/>
                  <a:gd name="connsiteY0" fmla="*/ 2386656 h 2386656"/>
                  <a:gd name="connsiteX1" fmla="*/ 1170570 w 4731025"/>
                  <a:gd name="connsiteY1" fmla="*/ 324003 h 2386656"/>
                  <a:gd name="connsiteX2" fmla="*/ 3542160 w 4731025"/>
                  <a:gd name="connsiteY2" fmla="*/ 313404 h 2386656"/>
                  <a:gd name="connsiteX3" fmla="*/ 4731025 w 4731025"/>
                  <a:gd name="connsiteY3" fmla="*/ 2365513 h 238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31025" h="2386656" stroke="0" extrusionOk="0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  <a:lnTo>
                      <a:pt x="94" y="2386656"/>
                    </a:lnTo>
                    <a:close/>
                  </a:path>
                  <a:path w="4731025" h="2386656" fill="none">
                    <a:moveTo>
                      <a:pt x="94" y="2386656"/>
                    </a:moveTo>
                    <a:cubicBezTo>
                      <a:pt x="-7482" y="1539055"/>
                      <a:pt x="439035" y="752187"/>
                      <a:pt x="1170570" y="324003"/>
                    </a:cubicBezTo>
                    <a:cubicBezTo>
                      <a:pt x="1902105" y="-104181"/>
                      <a:pt x="2806827" y="-108224"/>
                      <a:pt x="3542160" y="313404"/>
                    </a:cubicBezTo>
                    <a:cubicBezTo>
                      <a:pt x="4277493" y="735032"/>
                      <a:pt x="4731025" y="1517878"/>
                      <a:pt x="4731025" y="2365513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Arco 3"/>
              <p:cNvSpPr/>
              <p:nvPr/>
            </p:nvSpPr>
            <p:spPr>
              <a:xfrm flipV="1">
                <a:off x="1497496" y="3605809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1493485" y="3601798"/>
                <a:ext cx="4731026" cy="1152680"/>
              </a:xfrm>
              <a:prstGeom prst="arc">
                <a:avLst>
                  <a:gd name="adj1" fmla="val 10807426"/>
                  <a:gd name="adj2" fmla="val 0"/>
                </a:avLst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Arco 6"/>
              <p:cNvSpPr/>
              <p:nvPr/>
            </p:nvSpPr>
            <p:spPr>
              <a:xfrm flipH="1">
                <a:off x="2535813" y="1828844"/>
                <a:ext cx="1518928" cy="2821078"/>
              </a:xfrm>
              <a:custGeom>
                <a:avLst/>
                <a:gdLst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2" fmla="*/ 1527392 w 3054784"/>
                  <a:gd name="connsiteY2" fmla="*/ 2837411 h 5674822"/>
                  <a:gd name="connsiteX3" fmla="*/ 1535831 w 3054784"/>
                  <a:gd name="connsiteY3" fmla="*/ 43 h 5674822"/>
                  <a:gd name="connsiteX0" fmla="*/ 1535831 w 3054784"/>
                  <a:gd name="connsiteY0" fmla="*/ 43 h 5674822"/>
                  <a:gd name="connsiteX1" fmla="*/ 3054759 w 3054784"/>
                  <a:gd name="connsiteY1" fmla="*/ 2821121 h 5674822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  <a:gd name="connsiteX2" fmla="*/ 0 w 1518928"/>
                  <a:gd name="connsiteY2" fmla="*/ 0 h 2821078"/>
                  <a:gd name="connsiteX0" fmla="*/ 0 w 1518928"/>
                  <a:gd name="connsiteY0" fmla="*/ 0 h 2821078"/>
                  <a:gd name="connsiteX1" fmla="*/ 1518928 w 1518928"/>
                  <a:gd name="connsiteY1" fmla="*/ 2821078 h 2821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8928" h="2821078" stroke="0" extrusionOk="0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  <a:lnTo>
                      <a:pt x="0" y="0"/>
                    </a:lnTo>
                    <a:close/>
                  </a:path>
                  <a:path w="1518928" h="2821078" fill="none">
                    <a:moveTo>
                      <a:pt x="0" y="0"/>
                    </a:moveTo>
                    <a:cubicBezTo>
                      <a:pt x="836830" y="8590"/>
                      <a:pt x="1514123" y="1266515"/>
                      <a:pt x="1518928" y="2821078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8" name="Conector recto de flecha 7"/>
              <p:cNvCxnSpPr/>
              <p:nvPr/>
            </p:nvCxnSpPr>
            <p:spPr>
              <a:xfrm flipV="1">
                <a:off x="2538017" y="4195482"/>
                <a:ext cx="5398" cy="457750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2685004" y="2978003"/>
                <a:ext cx="104300" cy="474966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/>
              <p:nvPr/>
            </p:nvCxnSpPr>
            <p:spPr>
              <a:xfrm flipV="1">
                <a:off x="3105714" y="2097741"/>
                <a:ext cx="257330" cy="35328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/>
              <p:nvPr/>
            </p:nvCxnSpPr>
            <p:spPr>
              <a:xfrm flipH="1" flipV="1">
                <a:off x="4762430" y="4231898"/>
                <a:ext cx="8688" cy="471837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V="1">
                <a:off x="5187528" y="2621337"/>
                <a:ext cx="276902" cy="339928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2658676" y="2973722"/>
                <a:ext cx="84524" cy="46872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V="1">
                <a:off x="3087701" y="2074689"/>
                <a:ext cx="239486" cy="35987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H="1" flipV="1">
                <a:off x="5005607" y="2610352"/>
                <a:ext cx="190821" cy="35218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666" y="4465906"/>
                    <a:ext cx="200289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5152" r="-909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7989" y="239194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121" r="-6061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385" y="332338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121" r="-606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uadroTexto 39"/>
                  <p:cNvSpPr txBox="1"/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0" name="CuadroTexto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7825" y="4476850"/>
                    <a:ext cx="200289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152" r="-9091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uadroTexto 40"/>
                  <p:cNvSpPr txBox="1"/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41" name="CuadroTexto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720" y="2896181"/>
                    <a:ext cx="200289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2121" r="-606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0319" y="418857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CuadroTexto 42"/>
                  <p:cNvSpPr txBox="1"/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CuadroTexto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9347" y="2974188"/>
                    <a:ext cx="476257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410" r="-12821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uadroTexto 43"/>
                  <p:cNvSpPr txBox="1"/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CuadroTexto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757" y="2082247"/>
                    <a:ext cx="476257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7692" t="-2857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CuadroTexto 44"/>
                  <p:cNvSpPr txBox="1"/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CuadroTexto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6870" y="2986069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uadroTexto 45"/>
                  <p:cNvSpPr txBox="1"/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CuadroTexto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5780" y="2094127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uadroTexto 46"/>
                  <p:cNvSpPr txBox="1"/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CuadroTexto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401" y="4225472"/>
                    <a:ext cx="476257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CuadroTexto 47"/>
                  <p:cNvSpPr txBox="1"/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1400" i="1">
                                  <a:solidFill>
                                    <a:srgbClr val="0432FF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p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0432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CuadroTexto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561" y="2371005"/>
                    <a:ext cx="476257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692" r="-14103"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CuadroTexto 48"/>
                  <p:cNvSpPr txBox="1"/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sup>
                          </m:sSubSup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𝑂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CuadroTexto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727" y="2665226"/>
                    <a:ext cx="426830" cy="25071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2857" r="-24286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CuadroTexto 49"/>
              <p:cNvSpPr txBox="1"/>
              <p:nvPr/>
            </p:nvSpPr>
            <p:spPr>
              <a:xfrm>
                <a:off x="5420014" y="2489281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rgbClr val="7030A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No geodésica</a:t>
                </a:r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1345471" y="2469153"/>
                <a:ext cx="1961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accent6">
                        <a:lumMod val="7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Geodésica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343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square-diferencia-curvatura</a:t>
            </a:r>
          </a:p>
        </p:txBody>
      </p:sp>
      <p:grpSp>
        <p:nvGrpSpPr>
          <p:cNvPr id="55" name="Agrupar 54"/>
          <p:cNvGrpSpPr/>
          <p:nvPr/>
        </p:nvGrpSpPr>
        <p:grpSpPr>
          <a:xfrm>
            <a:off x="870734" y="1204770"/>
            <a:ext cx="6737074" cy="5307136"/>
            <a:chOff x="1556534" y="919020"/>
            <a:chExt cx="6737074" cy="5307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6534" y="4616244"/>
                  <a:ext cx="42683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29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Agrupar 38"/>
            <p:cNvGrpSpPr/>
            <p:nvPr/>
          </p:nvGrpSpPr>
          <p:grpSpPr>
            <a:xfrm>
              <a:off x="1945815" y="1055223"/>
              <a:ext cx="5708031" cy="5170627"/>
              <a:chOff x="1921431" y="1323447"/>
              <a:chExt cx="5708031" cy="5170627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 flipV="1">
                <a:off x="2304548" y="3881295"/>
                <a:ext cx="1227895" cy="25273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5847275" y="3414713"/>
                <a:ext cx="1243631" cy="2558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3578781" y="3366468"/>
                <a:ext cx="3475567" cy="51357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V="1">
                <a:off x="2325714" y="5981754"/>
                <a:ext cx="3467100" cy="512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de flecha 18"/>
              <p:cNvCxnSpPr/>
              <p:nvPr/>
            </p:nvCxnSpPr>
            <p:spPr>
              <a:xfrm flipH="1" flipV="1">
                <a:off x="1921431" y="5141066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de flecha 19"/>
              <p:cNvCxnSpPr/>
              <p:nvPr/>
            </p:nvCxnSpPr>
            <p:spPr>
              <a:xfrm flipH="1" flipV="1">
                <a:off x="3200104" y="2494510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/>
              <p:nvPr/>
            </p:nvCxnSpPr>
            <p:spPr>
              <a:xfrm flipH="1" flipV="1">
                <a:off x="5471236" y="4609524"/>
                <a:ext cx="331470" cy="13144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cto de flecha 22"/>
              <p:cNvCxnSpPr/>
              <p:nvPr/>
            </p:nvCxnSpPr>
            <p:spPr>
              <a:xfrm flipH="1" flipV="1">
                <a:off x="2879043" y="2505475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/>
              <p:nvPr/>
            </p:nvCxnSpPr>
            <p:spPr>
              <a:xfrm flipH="1" flipV="1">
                <a:off x="6432565" y="2022256"/>
                <a:ext cx="663682" cy="1359241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/>
              <p:nvPr/>
            </p:nvCxnSpPr>
            <p:spPr>
              <a:xfrm flipV="1">
                <a:off x="5802706" y="4233915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H="1" flipV="1">
                <a:off x="6001384" y="2204393"/>
                <a:ext cx="1094863" cy="1165953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de flecha 29"/>
              <p:cNvCxnSpPr/>
              <p:nvPr/>
            </p:nvCxnSpPr>
            <p:spPr>
              <a:xfrm flipV="1">
                <a:off x="7103682" y="1654267"/>
                <a:ext cx="98317" cy="1734665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de flecha 30"/>
              <p:cNvCxnSpPr/>
              <p:nvPr/>
            </p:nvCxnSpPr>
            <p:spPr>
              <a:xfrm flipV="1">
                <a:off x="7103682" y="1323447"/>
                <a:ext cx="525780" cy="2043186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de flecha 34"/>
              <p:cNvCxnSpPr/>
              <p:nvPr/>
            </p:nvCxnSpPr>
            <p:spPr>
              <a:xfrm flipV="1">
                <a:off x="6012535" y="1323447"/>
                <a:ext cx="1583473" cy="86979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uadroTexto 39"/>
            <p:cNvSpPr txBox="1"/>
            <p:nvPr/>
          </p:nvSpPr>
          <p:spPr>
            <a:xfrm>
              <a:off x="2365412" y="585682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7181252" y="2836256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3551084" y="3183728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5943764" y="5384384"/>
              <a:ext cx="4234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487" y="56241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151" y="3033383"/>
                  <a:ext cx="47625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974"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791" y="4420223"/>
                  <a:ext cx="476257" cy="2899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d</m:t>
                            </m:r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535" y="4270871"/>
                  <a:ext cx="476257" cy="28995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974" t="-6250" r="-512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022" y="2093976"/>
                  <a:ext cx="366754" cy="3286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311" r="-18033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RQ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0062" y="1871472"/>
                  <a:ext cx="607546" cy="33598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000" r="-3000" b="-2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902" y="3813048"/>
                  <a:ext cx="366754" cy="32861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667" r="-15000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∥,</m:t>
                            </m:r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SQ</m:t>
                            </m:r>
                          </m:sub>
                          <m:sup>
                            <m:r>
                              <a:rPr lang="es-ES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6062" y="1075944"/>
                  <a:ext cx="607546" cy="33598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000" r="-2000" b="-2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s-E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s-ES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d</m:t>
                                </m:r>
                              </m:e>
                              <m:sup>
                                <m:r>
                                  <a:rPr lang="es-ES" b="0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590" y="919020"/>
                  <a:ext cx="426830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000" t="-4444" r="-30000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508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880081" y="3054980"/>
            <a:ext cx="60163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bre 11"/>
          <p:cNvSpPr/>
          <p:nvPr/>
        </p:nvSpPr>
        <p:spPr>
          <a:xfrm>
            <a:off x="1250731" y="1476421"/>
            <a:ext cx="2254469" cy="1576834"/>
          </a:xfrm>
          <a:custGeom>
            <a:avLst/>
            <a:gdLst>
              <a:gd name="connsiteX0" fmla="*/ 0 w 2254469"/>
              <a:gd name="connsiteY0" fmla="*/ 1571579 h 1576834"/>
              <a:gd name="connsiteX1" fmla="*/ 515007 w 2254469"/>
              <a:gd name="connsiteY1" fmla="*/ 898917 h 1576834"/>
              <a:gd name="connsiteX2" fmla="*/ 861848 w 2254469"/>
              <a:gd name="connsiteY2" fmla="*/ 1240503 h 1576834"/>
              <a:gd name="connsiteX3" fmla="*/ 1397876 w 2254469"/>
              <a:gd name="connsiteY3" fmla="*/ 282 h 1576834"/>
              <a:gd name="connsiteX4" fmla="*/ 1786759 w 2254469"/>
              <a:gd name="connsiteY4" fmla="*/ 1130145 h 1576834"/>
              <a:gd name="connsiteX5" fmla="*/ 2254469 w 2254469"/>
              <a:gd name="connsiteY5" fmla="*/ 1576834 h 157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469" h="1576834">
                <a:moveTo>
                  <a:pt x="0" y="1571579"/>
                </a:moveTo>
                <a:cubicBezTo>
                  <a:pt x="185683" y="1262837"/>
                  <a:pt x="371366" y="954096"/>
                  <a:pt x="515007" y="898917"/>
                </a:cubicBezTo>
                <a:cubicBezTo>
                  <a:pt x="658648" y="843738"/>
                  <a:pt x="714703" y="1390275"/>
                  <a:pt x="861848" y="1240503"/>
                </a:cubicBezTo>
                <a:cubicBezTo>
                  <a:pt x="1008993" y="1090731"/>
                  <a:pt x="1243724" y="18675"/>
                  <a:pt x="1397876" y="282"/>
                </a:cubicBezTo>
                <a:cubicBezTo>
                  <a:pt x="1552028" y="-18111"/>
                  <a:pt x="1643993" y="867386"/>
                  <a:pt x="1786759" y="1130145"/>
                </a:cubicBezTo>
                <a:cubicBezTo>
                  <a:pt x="1929525" y="1392904"/>
                  <a:pt x="2091997" y="1484869"/>
                  <a:pt x="2254469" y="157683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Forma libre 12"/>
          <p:cNvSpPr/>
          <p:nvPr/>
        </p:nvSpPr>
        <p:spPr>
          <a:xfrm>
            <a:off x="3957867" y="1482238"/>
            <a:ext cx="2254469" cy="1576834"/>
          </a:xfrm>
          <a:custGeom>
            <a:avLst/>
            <a:gdLst>
              <a:gd name="connsiteX0" fmla="*/ 0 w 2254469"/>
              <a:gd name="connsiteY0" fmla="*/ 1571579 h 1576834"/>
              <a:gd name="connsiteX1" fmla="*/ 515007 w 2254469"/>
              <a:gd name="connsiteY1" fmla="*/ 898917 h 1576834"/>
              <a:gd name="connsiteX2" fmla="*/ 861848 w 2254469"/>
              <a:gd name="connsiteY2" fmla="*/ 1240503 h 1576834"/>
              <a:gd name="connsiteX3" fmla="*/ 1397876 w 2254469"/>
              <a:gd name="connsiteY3" fmla="*/ 282 h 1576834"/>
              <a:gd name="connsiteX4" fmla="*/ 1786759 w 2254469"/>
              <a:gd name="connsiteY4" fmla="*/ 1130145 h 1576834"/>
              <a:gd name="connsiteX5" fmla="*/ 2254469 w 2254469"/>
              <a:gd name="connsiteY5" fmla="*/ 1576834 h 157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4469" h="1576834">
                <a:moveTo>
                  <a:pt x="0" y="1571579"/>
                </a:moveTo>
                <a:cubicBezTo>
                  <a:pt x="185683" y="1262837"/>
                  <a:pt x="371366" y="954096"/>
                  <a:pt x="515007" y="898917"/>
                </a:cubicBezTo>
                <a:cubicBezTo>
                  <a:pt x="658648" y="843738"/>
                  <a:pt x="714703" y="1390275"/>
                  <a:pt x="861848" y="1240503"/>
                </a:cubicBezTo>
                <a:cubicBezTo>
                  <a:pt x="1008993" y="1090731"/>
                  <a:pt x="1243724" y="18675"/>
                  <a:pt x="1397876" y="282"/>
                </a:cubicBezTo>
                <a:cubicBezTo>
                  <a:pt x="1552028" y="-18111"/>
                  <a:pt x="1643993" y="867386"/>
                  <a:pt x="1786759" y="1130145"/>
                </a:cubicBezTo>
                <a:cubicBezTo>
                  <a:pt x="1929525" y="1392904"/>
                  <a:pt x="2091997" y="1484869"/>
                  <a:pt x="2254469" y="1576834"/>
                </a:cubicBezTo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686154" y="2715843"/>
                <a:ext cx="2521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54" y="2715843"/>
                <a:ext cx="252117" cy="2769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5540245" y="1360531"/>
                <a:ext cx="120956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𝑡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245" y="1360531"/>
                <a:ext cx="120956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525" t="-2174" r="-3030" b="-3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2817985" y="1416372"/>
                <a:ext cx="176797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𝑓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(0,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,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𝑧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−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𝑐𝑡</m:t>
                      </m:r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985" y="1416372"/>
                <a:ext cx="176797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5" t="-2174" r="-345" b="-326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/>
          <p:cNvCxnSpPr/>
          <p:nvPr/>
        </p:nvCxnSpPr>
        <p:spPr>
          <a:xfrm>
            <a:off x="2785081" y="1738059"/>
            <a:ext cx="0" cy="13401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492217" y="1729915"/>
            <a:ext cx="0" cy="13401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2806022" y="3252751"/>
            <a:ext cx="27013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/>
              <p:cNvSpPr txBox="1"/>
              <p:nvPr/>
            </p:nvSpPr>
            <p:spPr>
              <a:xfrm>
                <a:off x="4017409" y="3111386"/>
                <a:ext cx="35216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𝑐𝑡</m:t>
                      </m:r>
                    </m:oMath>
                  </m:oMathPara>
                </a14:m>
                <a:endParaRPr lang="es-ES_tradnl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uadro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409" y="3111386"/>
                <a:ext cx="352167" cy="276999"/>
              </a:xfrm>
              <a:prstGeom prst="rect">
                <a:avLst/>
              </a:prstGeom>
              <a:blipFill rotWithShape="0"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0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horizontal-gw-deteccion</a:t>
            </a:r>
          </a:p>
        </p:txBody>
      </p:sp>
      <p:grpSp>
        <p:nvGrpSpPr>
          <p:cNvPr id="124" name="Agrupar 123"/>
          <p:cNvGrpSpPr/>
          <p:nvPr/>
        </p:nvGrpSpPr>
        <p:grpSpPr>
          <a:xfrm>
            <a:off x="217789" y="1028891"/>
            <a:ext cx="8628581" cy="5254629"/>
            <a:chOff x="164001" y="1061164"/>
            <a:chExt cx="8628581" cy="5254629"/>
          </a:xfrm>
        </p:grpSpPr>
        <p:sp>
          <p:nvSpPr>
            <p:cNvPr id="105" name="Paralelogramo 104"/>
            <p:cNvSpPr/>
            <p:nvPr/>
          </p:nvSpPr>
          <p:spPr>
            <a:xfrm rot="5400000" flipV="1">
              <a:off x="5654945" y="2895595"/>
              <a:ext cx="4105063" cy="2043247"/>
            </a:xfrm>
            <a:prstGeom prst="parallelogram">
              <a:avLst>
                <a:gd name="adj" fmla="val 5369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64001" y="1145432"/>
              <a:ext cx="1961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Antes de la llegada de la onda</a:t>
              </a:r>
            </a:p>
          </p:txBody>
        </p:sp>
        <p:grpSp>
          <p:nvGrpSpPr>
            <p:cNvPr id="73" name="Agrupar 72"/>
            <p:cNvGrpSpPr/>
            <p:nvPr/>
          </p:nvGrpSpPr>
          <p:grpSpPr>
            <a:xfrm>
              <a:off x="247107" y="2279103"/>
              <a:ext cx="1671344" cy="3327179"/>
              <a:chOff x="1430448" y="2408194"/>
              <a:chExt cx="1671344" cy="3327179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2041656" y="4435916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Paralelogramo 2"/>
              <p:cNvSpPr/>
              <p:nvPr/>
            </p:nvSpPr>
            <p:spPr>
              <a:xfrm rot="5400000" flipV="1">
                <a:off x="602530" y="3236112"/>
                <a:ext cx="3327179" cy="1671344"/>
              </a:xfrm>
              <a:prstGeom prst="parallelogram">
                <a:avLst>
                  <a:gd name="adj" fmla="val 53692"/>
                </a:avLst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Elipse 6"/>
              <p:cNvSpPr/>
              <p:nvPr/>
            </p:nvSpPr>
            <p:spPr>
              <a:xfrm>
                <a:off x="2524876" y="3436023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0" name="Conector recto de flecha 9"/>
              <p:cNvCxnSpPr/>
              <p:nvPr/>
            </p:nvCxnSpPr>
            <p:spPr>
              <a:xfrm flipV="1">
                <a:off x="2102005" y="3483893"/>
                <a:ext cx="492744" cy="103581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CuadroTexto 14"/>
              <p:cNvSpPr txBox="1"/>
              <p:nvPr/>
            </p:nvSpPr>
            <p:spPr>
              <a:xfrm rot="19827722">
                <a:off x="2168524" y="3150577"/>
                <a:ext cx="8015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100">
                    <a:latin typeface="Times New Roman" charset="0"/>
                    <a:ea typeface="Times New Roman" charset="0"/>
                    <a:cs typeface="Times New Roman" charset="0"/>
                  </a:rPr>
                  <a:t>Partícula 2</a:t>
                </a:r>
              </a:p>
            </p:txBody>
          </p:sp>
          <p:cxnSp>
            <p:nvCxnSpPr>
              <p:cNvPr id="17" name="Conector recto de flecha 16"/>
              <p:cNvCxnSpPr/>
              <p:nvPr/>
            </p:nvCxnSpPr>
            <p:spPr>
              <a:xfrm flipV="1">
                <a:off x="1689410" y="3326527"/>
                <a:ext cx="0" cy="2113155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cto de flecha 17"/>
              <p:cNvCxnSpPr/>
              <p:nvPr/>
            </p:nvCxnSpPr>
            <p:spPr>
              <a:xfrm flipV="1">
                <a:off x="1613211" y="4603340"/>
                <a:ext cx="1395648" cy="75456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>
                    <a:off x="2818655" y="4374937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8655" y="4374937"/>
                    <a:ext cx="192176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>
                    <a:off x="1688665" y="3155737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8665" y="3155737"/>
                    <a:ext cx="192176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2903" r="-6452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267161" y="3893088"/>
                    <a:ext cx="192176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7161" y="3893088"/>
                    <a:ext cx="192176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2581" r="-16129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CuadroTexto 24"/>
              <p:cNvSpPr txBox="1"/>
              <p:nvPr/>
            </p:nvSpPr>
            <p:spPr>
              <a:xfrm rot="20061815">
                <a:off x="2139258" y="4180949"/>
                <a:ext cx="80154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100">
                    <a:latin typeface="Times New Roman" charset="0"/>
                    <a:ea typeface="Times New Roman" charset="0"/>
                    <a:cs typeface="Times New Roman" charset="0"/>
                  </a:rPr>
                  <a:t>Partícula 1</a:t>
                </a:r>
              </a:p>
            </p:txBody>
          </p:sp>
          <p:cxnSp>
            <p:nvCxnSpPr>
              <p:cNvPr id="51" name="Conector recto 50"/>
              <p:cNvCxnSpPr/>
              <p:nvPr/>
            </p:nvCxnSpPr>
            <p:spPr>
              <a:xfrm flipV="1">
                <a:off x="1697524" y="4511175"/>
                <a:ext cx="406209" cy="25073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>
              <a:xfrm flipH="1">
                <a:off x="2104285" y="4509367"/>
                <a:ext cx="646" cy="583207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2124555" y="5029804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4555" y="5029804"/>
                    <a:ext cx="192176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625" r="-937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1502884" y="4648050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2884" y="4648050"/>
                    <a:ext cx="192176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5000" r="-9375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7" name="Agrupar 96"/>
            <p:cNvGrpSpPr/>
            <p:nvPr/>
          </p:nvGrpSpPr>
          <p:grpSpPr>
            <a:xfrm>
              <a:off x="2542366" y="1853929"/>
              <a:ext cx="2043247" cy="4105063"/>
              <a:chOff x="2316456" y="1890684"/>
              <a:chExt cx="2043247" cy="4105063"/>
            </a:xfrm>
          </p:grpSpPr>
          <p:sp>
            <p:nvSpPr>
              <p:cNvPr id="29" name="Paralelogramo 28"/>
              <p:cNvSpPr/>
              <p:nvPr/>
            </p:nvSpPr>
            <p:spPr>
              <a:xfrm rot="5400000" flipV="1">
                <a:off x="1285548" y="2921592"/>
                <a:ext cx="4105063" cy="2043247"/>
              </a:xfrm>
              <a:prstGeom prst="parallelogram">
                <a:avLst>
                  <a:gd name="adj" fmla="val 5369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46" name="Conector recto 45"/>
              <p:cNvCxnSpPr/>
              <p:nvPr/>
            </p:nvCxnSpPr>
            <p:spPr>
              <a:xfrm flipV="1">
                <a:off x="2546687" y="4587740"/>
                <a:ext cx="537950" cy="31236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>
              <a:xfrm flipH="1">
                <a:off x="3085368" y="4585487"/>
                <a:ext cx="855" cy="726555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/>
              <p:cNvSpPr/>
              <p:nvPr/>
            </p:nvSpPr>
            <p:spPr>
              <a:xfrm>
                <a:off x="3015127" y="4513725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3639065" y="3210132"/>
                <a:ext cx="134470" cy="13447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3088224" y="4360407"/>
                <a:ext cx="134470" cy="1344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3571444" y="3360514"/>
                <a:ext cx="134470" cy="1344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1" name="Conector recto de flecha 30"/>
              <p:cNvCxnSpPr/>
              <p:nvPr/>
            </p:nvCxnSpPr>
            <p:spPr>
              <a:xfrm flipV="1">
                <a:off x="3079521" y="3268068"/>
                <a:ext cx="630936" cy="13263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/>
              <p:nvPr/>
            </p:nvCxnSpPr>
            <p:spPr>
              <a:xfrm flipV="1">
                <a:off x="2551212" y="3066568"/>
                <a:ext cx="0" cy="270579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/>
              <p:cNvCxnSpPr/>
              <p:nvPr/>
            </p:nvCxnSpPr>
            <p:spPr>
              <a:xfrm flipV="1">
                <a:off x="2453643" y="4701469"/>
                <a:ext cx="1787064" cy="966189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997159" y="4409009"/>
                    <a:ext cx="246073" cy="27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7159" y="4409009"/>
                    <a:ext cx="246073" cy="27586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/>
                  <p:cNvSpPr txBox="1"/>
                  <p:nvPr/>
                </p:nvSpPr>
                <p:spPr>
                  <a:xfrm>
                    <a:off x="2550258" y="2847879"/>
                    <a:ext cx="246073" cy="2758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uadro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0258" y="2847879"/>
                    <a:ext cx="246073" cy="27586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2998974" y="3802368"/>
                    <a:ext cx="913100" cy="21050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  <m:r>
                            <a:rPr lang="es-ES" sz="14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bg-BG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8974" y="3802368"/>
                    <a:ext cx="913100" cy="21050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2986421" y="5295989"/>
                    <a:ext cx="31994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6421" y="5295989"/>
                    <a:ext cx="319941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2364751" y="4744511"/>
                    <a:ext cx="19217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4751" y="4744511"/>
                    <a:ext cx="192176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9032" r="-12903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7" name="Agrupar 116"/>
            <p:cNvGrpSpPr/>
            <p:nvPr/>
          </p:nvGrpSpPr>
          <p:grpSpPr>
            <a:xfrm>
              <a:off x="4859344" y="2427734"/>
              <a:ext cx="1496427" cy="2978969"/>
              <a:chOff x="4859344" y="2282647"/>
              <a:chExt cx="1496427" cy="2978969"/>
            </a:xfrm>
          </p:grpSpPr>
          <p:sp>
            <p:nvSpPr>
              <p:cNvPr id="76" name="Paralelogramo 75"/>
              <p:cNvSpPr/>
              <p:nvPr/>
            </p:nvSpPr>
            <p:spPr>
              <a:xfrm rot="5400000" flipV="1">
                <a:off x="4118073" y="3023918"/>
                <a:ext cx="2978969" cy="1496427"/>
              </a:xfrm>
              <a:prstGeom prst="parallelogram">
                <a:avLst>
                  <a:gd name="adj" fmla="val 5369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3" name="Elipse 92"/>
              <p:cNvSpPr/>
              <p:nvPr/>
            </p:nvSpPr>
            <p:spPr>
              <a:xfrm>
                <a:off x="5826564" y="3190511"/>
                <a:ext cx="143243" cy="14565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94" name="Elipse 93"/>
              <p:cNvSpPr/>
              <p:nvPr/>
            </p:nvSpPr>
            <p:spPr>
              <a:xfrm>
                <a:off x="5391347" y="4105829"/>
                <a:ext cx="143243" cy="14565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8" name="Conector recto de flecha 77"/>
              <p:cNvCxnSpPr/>
              <p:nvPr/>
            </p:nvCxnSpPr>
            <p:spPr>
              <a:xfrm flipV="1">
                <a:off x="5460618" y="3245767"/>
                <a:ext cx="441175" cy="9274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de flecha 79"/>
              <p:cNvCxnSpPr/>
              <p:nvPr/>
            </p:nvCxnSpPr>
            <p:spPr>
              <a:xfrm flipV="1">
                <a:off x="5091204" y="3104871"/>
                <a:ext cx="0" cy="1892000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de flecha 80"/>
              <p:cNvCxnSpPr/>
              <p:nvPr/>
            </p:nvCxnSpPr>
            <p:spPr>
              <a:xfrm flipV="1">
                <a:off x="5022980" y="4248057"/>
                <a:ext cx="1249584" cy="675597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CuadroTexto 81"/>
                  <p:cNvSpPr txBox="1"/>
                  <p:nvPr/>
                </p:nvSpPr>
                <p:spPr>
                  <a:xfrm>
                    <a:off x="6102266" y="4043558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CuadroTexto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02266" y="4043558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7143" b="-967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>
                    <a:off x="5090537" y="2951955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537" y="2951955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7857" r="-14286" b="-3871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Conector recto 85"/>
              <p:cNvCxnSpPr/>
              <p:nvPr/>
            </p:nvCxnSpPr>
            <p:spPr>
              <a:xfrm flipV="1">
                <a:off x="5098469" y="4165538"/>
                <a:ext cx="363697" cy="224498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cto 86"/>
              <p:cNvCxnSpPr/>
              <p:nvPr/>
            </p:nvCxnSpPr>
            <p:spPr>
              <a:xfrm flipH="1">
                <a:off x="5462660" y="4163919"/>
                <a:ext cx="578" cy="52217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CuadroTexto 87"/>
                  <p:cNvSpPr txBox="1"/>
                  <p:nvPr/>
                </p:nvSpPr>
                <p:spPr>
                  <a:xfrm>
                    <a:off x="5480808" y="4629889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CuadroTexto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0808" y="4629889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8571" r="-1785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uadroTexto 88"/>
                  <p:cNvSpPr txBox="1"/>
                  <p:nvPr/>
                </p:nvSpPr>
                <p:spPr>
                  <a:xfrm>
                    <a:off x="4924199" y="4288088"/>
                    <a:ext cx="172064" cy="1928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uadroTexto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4199" y="4288088"/>
                    <a:ext cx="172064" cy="19289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9286" r="-17857" b="-34375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2" name="Agrupar 91"/>
              <p:cNvGrpSpPr/>
              <p:nvPr/>
            </p:nvGrpSpPr>
            <p:grpSpPr>
              <a:xfrm>
                <a:off x="5353769" y="3100638"/>
                <a:ext cx="657989" cy="1228678"/>
                <a:chOff x="6554689" y="3258129"/>
                <a:chExt cx="617690" cy="1134363"/>
              </a:xfrm>
            </p:grpSpPr>
            <p:sp>
              <p:nvSpPr>
                <p:cNvPr id="90" name="Elipse 89"/>
                <p:cNvSpPr/>
                <p:nvPr/>
              </p:nvSpPr>
              <p:spPr>
                <a:xfrm>
                  <a:off x="6554689" y="4258022"/>
                  <a:ext cx="134470" cy="13447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1" name="Elipse 90"/>
                <p:cNvSpPr/>
                <p:nvPr/>
              </p:nvSpPr>
              <p:spPr>
                <a:xfrm>
                  <a:off x="7037909" y="3258129"/>
                  <a:ext cx="134470" cy="13447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5276566" y="3595314"/>
                    <a:ext cx="913100" cy="210507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s-ES" sz="1400" b="0" i="1" baseline="-2500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  <m:r>
                            <a:rPr lang="es-ES" sz="1400" b="0" i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  <m:r>
                            <a:rPr lang="bg-BG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|</m:t>
                          </m:r>
                        </m:oMath>
                      </m:oMathPara>
                    </a14:m>
                    <a:endParaRPr lang="es-ES_tradnl" sz="1400" baseline="-250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566" y="3595314"/>
                    <a:ext cx="913100" cy="21050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371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CuadroTexto 95"/>
            <p:cNvSpPr txBox="1"/>
            <p:nvPr/>
          </p:nvSpPr>
          <p:spPr>
            <a:xfrm>
              <a:off x="4630217" y="1061164"/>
              <a:ext cx="1961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Al paso</a:t>
              </a:r>
              <a:b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 de la onda</a:t>
              </a:r>
            </a:p>
          </p:txBody>
        </p:sp>
        <p:cxnSp>
          <p:nvCxnSpPr>
            <p:cNvPr id="99" name="Conector recto 98"/>
            <p:cNvCxnSpPr/>
            <p:nvPr/>
          </p:nvCxnSpPr>
          <p:spPr>
            <a:xfrm flipV="1">
              <a:off x="6916084" y="4561743"/>
              <a:ext cx="537950" cy="3123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/>
            <p:cNvCxnSpPr/>
            <p:nvPr/>
          </p:nvCxnSpPr>
          <p:spPr>
            <a:xfrm flipH="1">
              <a:off x="7454765" y="4559490"/>
              <a:ext cx="855" cy="72655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ipse 100"/>
            <p:cNvSpPr/>
            <p:nvPr/>
          </p:nvSpPr>
          <p:spPr>
            <a:xfrm>
              <a:off x="7384524" y="4487728"/>
              <a:ext cx="134470" cy="13447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2" name="Elipse 101"/>
            <p:cNvSpPr/>
            <p:nvPr/>
          </p:nvSpPr>
          <p:spPr>
            <a:xfrm>
              <a:off x="8008462" y="3184135"/>
              <a:ext cx="134470" cy="13447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3" name="Elipse 102"/>
            <p:cNvSpPr/>
            <p:nvPr/>
          </p:nvSpPr>
          <p:spPr>
            <a:xfrm>
              <a:off x="7457621" y="4334410"/>
              <a:ext cx="134470" cy="134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04" name="Elipse 103"/>
            <p:cNvSpPr/>
            <p:nvPr/>
          </p:nvSpPr>
          <p:spPr>
            <a:xfrm>
              <a:off x="7940841" y="3334517"/>
              <a:ext cx="134470" cy="1344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06" name="Conector recto de flecha 105"/>
            <p:cNvCxnSpPr/>
            <p:nvPr/>
          </p:nvCxnSpPr>
          <p:spPr>
            <a:xfrm flipV="1">
              <a:off x="7448918" y="3242071"/>
              <a:ext cx="630936" cy="13263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cto de flecha 106"/>
            <p:cNvCxnSpPr/>
            <p:nvPr/>
          </p:nvCxnSpPr>
          <p:spPr>
            <a:xfrm flipV="1">
              <a:off x="6920609" y="3040571"/>
              <a:ext cx="0" cy="270579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recto de flecha 107"/>
            <p:cNvCxnSpPr/>
            <p:nvPr/>
          </p:nvCxnSpPr>
          <p:spPr>
            <a:xfrm flipV="1">
              <a:off x="6823040" y="4675472"/>
              <a:ext cx="1787064" cy="966189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uadroTexto 108"/>
                <p:cNvSpPr txBox="1"/>
                <p:nvPr/>
              </p:nvSpPr>
              <p:spPr>
                <a:xfrm>
                  <a:off x="8366556" y="4383012"/>
                  <a:ext cx="246073" cy="275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CuadroTexto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556" y="4383012"/>
                  <a:ext cx="246073" cy="2758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uadroTexto 109"/>
                <p:cNvSpPr txBox="1"/>
                <p:nvPr/>
              </p:nvSpPr>
              <p:spPr>
                <a:xfrm>
                  <a:off x="6919655" y="2821882"/>
                  <a:ext cx="246073" cy="2758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Cuadro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655" y="2821882"/>
                  <a:ext cx="246073" cy="27586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uadroTexto 110"/>
                <p:cNvSpPr txBox="1"/>
                <p:nvPr/>
              </p:nvSpPr>
              <p:spPr>
                <a:xfrm>
                  <a:off x="7368371" y="3776371"/>
                  <a:ext cx="913100" cy="21050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  <m:r>
                          <a:rPr lang="es-ES" sz="1400" b="0" i="1" baseline="-25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0</m:t>
                        </m:r>
                        <m:r>
                          <a:rPr lang="es-ES" sz="14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  <m:r>
                          <a:rPr lang="bg-BG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|</m:t>
                        </m:r>
                      </m:oMath>
                    </m:oMathPara>
                  </a14:m>
                  <a:endParaRPr lang="es-ES_tradnl" sz="1400" baseline="-250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Cuadro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8371" y="3776371"/>
                  <a:ext cx="913100" cy="21050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CuadroTexto 111"/>
                <p:cNvSpPr txBox="1"/>
                <p:nvPr/>
              </p:nvSpPr>
              <p:spPr>
                <a:xfrm>
                  <a:off x="7355818" y="5269992"/>
                  <a:ext cx="31994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CuadroTexto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818" y="5269992"/>
                  <a:ext cx="319941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uadroTexto 112"/>
                <p:cNvSpPr txBox="1"/>
                <p:nvPr/>
              </p:nvSpPr>
              <p:spPr>
                <a:xfrm>
                  <a:off x="6734148" y="4718514"/>
                  <a:ext cx="1921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CuadroTexto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148" y="4718514"/>
                  <a:ext cx="19217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9032" r="-1290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uadroTexto 113"/>
                <p:cNvSpPr txBox="1"/>
                <p:nvPr/>
              </p:nvSpPr>
              <p:spPr>
                <a:xfrm>
                  <a:off x="2837125" y="6013692"/>
                  <a:ext cx="102486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=0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CuadroTexto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125" y="6013692"/>
                  <a:ext cx="1024869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uadroTexto 114"/>
                <p:cNvSpPr txBox="1"/>
                <p:nvPr/>
              </p:nvSpPr>
              <p:spPr>
                <a:xfrm>
                  <a:off x="4721506" y="6037001"/>
                  <a:ext cx="12489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/2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CuadroTexto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506" y="6037001"/>
                  <a:ext cx="1248988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t="-2222" b="-3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uadroTexto 115"/>
                <p:cNvSpPr txBox="1"/>
                <p:nvPr/>
              </p:nvSpPr>
              <p:spPr>
                <a:xfrm>
                  <a:off x="6982405" y="6038794"/>
                  <a:ext cx="12489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𝑃</m:t>
                        </m:r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CuadroTexto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05" y="6038794"/>
                  <a:ext cx="1248988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rot="19935966">
                  <a:off x="1505231" y="2404842"/>
                  <a:ext cx="476257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35966">
                  <a:off x="1505231" y="2404842"/>
                  <a:ext cx="476257" cy="23275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rot="19900796">
                  <a:off x="3529460" y="2169967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3529460" y="2169967"/>
                  <a:ext cx="1107085" cy="23275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CuadroTexto 121"/>
                <p:cNvSpPr txBox="1"/>
                <p:nvPr/>
              </p:nvSpPr>
              <p:spPr>
                <a:xfrm rot="19900796">
                  <a:off x="5370810" y="2688126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CuadroTexto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5370810" y="2688126"/>
                  <a:ext cx="1107085" cy="23275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CuadroTexto 122"/>
                <p:cNvSpPr txBox="1"/>
                <p:nvPr/>
              </p:nvSpPr>
              <p:spPr>
                <a:xfrm rot="19900796">
                  <a:off x="7685497" y="2173554"/>
                  <a:ext cx="1107085" cy="232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η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𝜇𝜈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CuadroTexto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00796">
                  <a:off x="7685497" y="2173554"/>
                  <a:ext cx="1107085" cy="23275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133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270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/>
          <p:cNvSpPr>
            <a:spLocks noGrp="1"/>
          </p:cNvSpPr>
          <p:nvPr>
            <p:ph type="title"/>
          </p:nvPr>
        </p:nvSpPr>
        <p:spPr>
          <a:xfrm>
            <a:off x="628650" y="377158"/>
            <a:ext cx="7886700" cy="457833"/>
          </a:xfrm>
        </p:spPr>
        <p:txBody>
          <a:bodyPr/>
          <a:lstStyle/>
          <a:p>
            <a:r>
              <a:rPr lang="es-ES_tradnl"/>
              <a:t>square_teorema_danelin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2076053" y="1510583"/>
            <a:ext cx="4613698" cy="3797084"/>
            <a:chOff x="2076053" y="1510583"/>
            <a:chExt cx="4613698" cy="3797084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076053" y="323497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Arco 1"/>
            <p:cNvSpPr/>
            <p:nvPr/>
          </p:nvSpPr>
          <p:spPr>
            <a:xfrm>
              <a:off x="2692791" y="4071703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Arco 2"/>
            <p:cNvSpPr/>
            <p:nvPr/>
          </p:nvSpPr>
          <p:spPr>
            <a:xfrm rot="10800000">
              <a:off x="2690667" y="4056838"/>
              <a:ext cx="3529503" cy="1235964"/>
            </a:xfrm>
            <a:prstGeom prst="arc">
              <a:avLst>
                <a:gd name="adj1" fmla="val 107895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Forma libre 3"/>
            <p:cNvSpPr/>
            <p:nvPr/>
          </p:nvSpPr>
          <p:spPr>
            <a:xfrm>
              <a:off x="2692791" y="1510583"/>
              <a:ext cx="3516762" cy="3134505"/>
            </a:xfrm>
            <a:custGeom>
              <a:avLst/>
              <a:gdLst>
                <a:gd name="connsiteX0" fmla="*/ 0 w 4277532"/>
                <a:gd name="connsiteY0" fmla="*/ 3812583 h 3812583"/>
                <a:gd name="connsiteX1" fmla="*/ 2138766 w 4277532"/>
                <a:gd name="connsiteY1" fmla="*/ 0 h 3812583"/>
                <a:gd name="connsiteX2" fmla="*/ 4277532 w 4277532"/>
                <a:gd name="connsiteY2" fmla="*/ 3766088 h 3812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7532" h="3812583">
                  <a:moveTo>
                    <a:pt x="0" y="3812583"/>
                  </a:moveTo>
                  <a:lnTo>
                    <a:pt x="2138766" y="0"/>
                  </a:lnTo>
                  <a:lnTo>
                    <a:pt x="4277532" y="376608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 rot="20718700">
              <a:off x="3087462" y="3338049"/>
              <a:ext cx="2425435" cy="575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389814" y="2976283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0" name="Cruz 9"/>
            <p:cNvSpPr/>
            <p:nvPr/>
          </p:nvSpPr>
          <p:spPr>
            <a:xfrm rot="1430328">
              <a:off x="4561951" y="3429229"/>
              <a:ext cx="204621" cy="204621"/>
            </a:xfrm>
            <a:prstGeom prst="plus">
              <a:avLst>
                <a:gd name="adj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7" name="Conector recto 16"/>
            <p:cNvCxnSpPr>
              <a:stCxn id="8" idx="2"/>
              <a:endCxn id="8" idx="6"/>
            </p:cNvCxnSpPr>
            <p:nvPr/>
          </p:nvCxnSpPr>
          <p:spPr>
            <a:xfrm flipV="1">
              <a:off x="3127094" y="3318243"/>
              <a:ext cx="2346171" cy="61499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ipse 8"/>
            <p:cNvSpPr/>
            <p:nvPr/>
          </p:nvSpPr>
          <p:spPr>
            <a:xfrm>
              <a:off x="3782663" y="2207305"/>
              <a:ext cx="1349813" cy="1349813"/>
            </a:xfrm>
            <a:prstGeom prst="ellipse">
              <a:avLst/>
            </a:prstGeom>
            <a:solidFill>
              <a:srgbClr val="FFFF00">
                <a:alpha val="1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4319055" y="3520569"/>
              <a:ext cx="65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Foco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461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1529059" y="1521317"/>
            <a:ext cx="6091868" cy="3794838"/>
            <a:chOff x="1529059" y="1521317"/>
            <a:chExt cx="6091868" cy="3794838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487311" y="3167725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H="1">
              <a:off x="1655711" y="3167725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V="1">
              <a:off x="2487310" y="1521317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059" y="340345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2018" y="2891783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048" y="1521317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de flecha 8"/>
            <p:cNvCxnSpPr/>
            <p:nvPr/>
          </p:nvCxnSpPr>
          <p:spPr>
            <a:xfrm flipV="1">
              <a:off x="1852863" y="2334126"/>
              <a:ext cx="1894154" cy="4451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29" y="2153845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brir llave 13"/>
            <p:cNvSpPr/>
            <p:nvPr/>
          </p:nvSpPr>
          <p:spPr>
            <a:xfrm rot="4608495">
              <a:off x="2631130" y="1443541"/>
              <a:ext cx="228842" cy="1924143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/>
                <p:cNvSpPr txBox="1"/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5" name="CuadroTexto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898" y="2068395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824" r="-5882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onector recto de flecha 15"/>
            <p:cNvCxnSpPr/>
            <p:nvPr/>
          </p:nvCxnSpPr>
          <p:spPr>
            <a:xfrm flipV="1">
              <a:off x="4974605" y="1858297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/>
            <p:nvPr/>
          </p:nvCxnSpPr>
          <p:spPr>
            <a:xfrm flipV="1">
              <a:off x="4974505" y="2964735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V="1">
              <a:off x="5841288" y="1597124"/>
              <a:ext cx="1779639" cy="26547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6743485" y="1593135"/>
              <a:ext cx="865756" cy="137820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 flipV="1">
              <a:off x="4985827" y="1593669"/>
              <a:ext cx="2627206" cy="1621733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200" y="1840336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354" y="3031668"/>
                  <a:ext cx="201772" cy="24301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0000">
                  <a:off x="6455977" y="1840336"/>
                  <a:ext cx="566615" cy="24301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960" t="-4878" b="-243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de flecha 27"/>
            <p:cNvCxnSpPr/>
            <p:nvPr/>
          </p:nvCxnSpPr>
          <p:spPr>
            <a:xfrm flipV="1">
              <a:off x="2098375" y="3899769"/>
              <a:ext cx="865756" cy="13782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V="1">
              <a:off x="2098275" y="5006207"/>
              <a:ext cx="1779639" cy="265471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 flipV="1">
              <a:off x="2954594" y="3897150"/>
              <a:ext cx="916800" cy="111741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6970" y="3881808"/>
                  <a:ext cx="201772" cy="24301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t="-37500" r="-90909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124" y="5073140"/>
                  <a:ext cx="201772" cy="24301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9091"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2971">
                  <a:off x="3186555" y="4174417"/>
                  <a:ext cx="566615" cy="24301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222" t="-6122" r="-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ector recto de flecha 39"/>
            <p:cNvCxnSpPr/>
            <p:nvPr/>
          </p:nvCxnSpPr>
          <p:spPr>
            <a:xfrm flipV="1">
              <a:off x="4834412" y="4616245"/>
              <a:ext cx="878708" cy="48966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V="1">
              <a:off x="4887504" y="4070555"/>
              <a:ext cx="2014741" cy="1126048"/>
            </a:xfrm>
            <a:prstGeom prst="straightConnector1">
              <a:avLst/>
            </a:prstGeom>
            <a:ln w="28575">
              <a:solidFill>
                <a:srgbClr val="9420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12" y="4347716"/>
                  <a:ext cx="201772" cy="24301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21" t="-35000" r="-87879" b="-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432" y="3860036"/>
                  <a:ext cx="201772" cy="24731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3333" t="-34146" r="-118182" b="-48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brir llave 46"/>
            <p:cNvSpPr/>
            <p:nvPr/>
          </p:nvSpPr>
          <p:spPr>
            <a:xfrm rot="14466664">
              <a:off x="5878330" y="3624790"/>
              <a:ext cx="161766" cy="2292154"/>
            </a:xfrm>
            <a:prstGeom prst="leftBrace">
              <a:avLst>
                <a:gd name="adj1" fmla="val 61354"/>
                <a:gd name="adj2" fmla="val 5102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𝑘𝐴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7" y="4833812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0303" r="-36364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CuadroTexto 35"/>
          <p:cNvSpPr txBox="1"/>
          <p:nvPr/>
        </p:nvSpPr>
        <p:spPr>
          <a:xfrm>
            <a:off x="2160230" y="2912401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8864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Agrupar 55"/>
          <p:cNvGrpSpPr/>
          <p:nvPr/>
        </p:nvGrpSpPr>
        <p:grpSpPr>
          <a:xfrm>
            <a:off x="1748250" y="1883664"/>
            <a:ext cx="5407268" cy="4051062"/>
            <a:chOff x="1748250" y="1883664"/>
            <a:chExt cx="5407268" cy="4051062"/>
          </a:xfrm>
        </p:grpSpPr>
        <p:sp>
          <p:nvSpPr>
            <p:cNvPr id="33" name="Forma libre 32"/>
            <p:cNvSpPr/>
            <p:nvPr/>
          </p:nvSpPr>
          <p:spPr>
            <a:xfrm>
              <a:off x="2030945" y="2187906"/>
              <a:ext cx="4672276" cy="2236862"/>
            </a:xfrm>
            <a:custGeom>
              <a:avLst/>
              <a:gdLst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37678 h 2259981"/>
                <a:gd name="connsiteX0" fmla="*/ 0 w 4653776"/>
                <a:gd name="connsiteY0" fmla="*/ 2253444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0 w 4653776"/>
                <a:gd name="connsiteY4" fmla="*/ 2253444 h 2259981"/>
                <a:gd name="connsiteX0" fmla="*/ 5255 w 4653776"/>
                <a:gd name="connsiteY0" fmla="*/ 223767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37678 h 2259981"/>
                <a:gd name="connsiteX0" fmla="*/ 5255 w 4653776"/>
                <a:gd name="connsiteY0" fmla="*/ 2242933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42933 h 2259981"/>
                <a:gd name="connsiteX0" fmla="*/ 505 w 4654282"/>
                <a:gd name="connsiteY0" fmla="*/ 2248188 h 2259981"/>
                <a:gd name="connsiteX1" fmla="*/ 506 w 4654282"/>
                <a:gd name="connsiteY1" fmla="*/ 1100254 h 2259981"/>
                <a:gd name="connsiteX2" fmla="*/ 4639414 w 4654282"/>
                <a:gd name="connsiteY2" fmla="*/ 0 h 2259981"/>
                <a:gd name="connsiteX3" fmla="*/ 4654282 w 4654282"/>
                <a:gd name="connsiteY3" fmla="*/ 2259981 h 2259981"/>
                <a:gd name="connsiteX4" fmla="*/ 505 w 4654282"/>
                <a:gd name="connsiteY4" fmla="*/ 2248188 h 2259981"/>
                <a:gd name="connsiteX0" fmla="*/ 5255 w 4653776"/>
                <a:gd name="connsiteY0" fmla="*/ 2258698 h 2259981"/>
                <a:gd name="connsiteX1" fmla="*/ 0 w 4653776"/>
                <a:gd name="connsiteY1" fmla="*/ 1100254 h 2259981"/>
                <a:gd name="connsiteX2" fmla="*/ 4638908 w 4653776"/>
                <a:gd name="connsiteY2" fmla="*/ 0 h 2259981"/>
                <a:gd name="connsiteX3" fmla="*/ 4653776 w 4653776"/>
                <a:gd name="connsiteY3" fmla="*/ 2259981 h 2259981"/>
                <a:gd name="connsiteX4" fmla="*/ 5255 w 4653776"/>
                <a:gd name="connsiteY4" fmla="*/ 2258698 h 225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776" h="2259981">
                  <a:moveTo>
                    <a:pt x="5255" y="2258698"/>
                  </a:moveTo>
                  <a:cubicBezTo>
                    <a:pt x="3503" y="1879557"/>
                    <a:pt x="1752" y="1479395"/>
                    <a:pt x="0" y="1100254"/>
                  </a:cubicBezTo>
                  <a:cubicBezTo>
                    <a:pt x="1204333" y="473307"/>
                    <a:pt x="2951356" y="329580"/>
                    <a:pt x="4638908" y="0"/>
                  </a:cubicBezTo>
                  <a:lnTo>
                    <a:pt x="4653776" y="2259981"/>
                  </a:lnTo>
                  <a:lnTo>
                    <a:pt x="5255" y="2258698"/>
                  </a:lnTo>
                  <a:close/>
                </a:path>
              </a:pathLst>
            </a:cu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4" name="Agrupar 33"/>
            <p:cNvGrpSpPr/>
            <p:nvPr/>
          </p:nvGrpSpPr>
          <p:grpSpPr>
            <a:xfrm>
              <a:off x="1748250" y="1883664"/>
              <a:ext cx="5392688" cy="2535306"/>
              <a:chOff x="1601945" y="2606040"/>
              <a:chExt cx="5707999" cy="2598403"/>
            </a:xfrm>
          </p:grpSpPr>
          <p:cxnSp>
            <p:nvCxnSpPr>
              <p:cNvPr id="2" name="Conector recto de flecha 1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Conector recto de flecha 2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746" y="411501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orma libre 22"/>
            <p:cNvSpPr/>
            <p:nvPr/>
          </p:nvSpPr>
          <p:spPr>
            <a:xfrm rot="20850718">
              <a:off x="1976891" y="2421972"/>
              <a:ext cx="4782692" cy="525726"/>
            </a:xfrm>
            <a:custGeom>
              <a:avLst/>
              <a:gdLst>
                <a:gd name="connsiteX0" fmla="*/ 0 w 5120640"/>
                <a:gd name="connsiteY0" fmla="*/ 1253250 h 1906412"/>
                <a:gd name="connsiteX1" fmla="*/ 1691640 w 5120640"/>
                <a:gd name="connsiteY1" fmla="*/ 11190 h 1906412"/>
                <a:gd name="connsiteX2" fmla="*/ 3779520 w 5120640"/>
                <a:gd name="connsiteY2" fmla="*/ 1893330 h 1906412"/>
                <a:gd name="connsiteX3" fmla="*/ 5120640 w 5120640"/>
                <a:gd name="connsiteY3" fmla="*/ 895110 h 190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20640" h="1906412">
                  <a:moveTo>
                    <a:pt x="0" y="1253250"/>
                  </a:moveTo>
                  <a:cubicBezTo>
                    <a:pt x="530860" y="578880"/>
                    <a:pt x="1061720" y="-95490"/>
                    <a:pt x="1691640" y="11190"/>
                  </a:cubicBezTo>
                  <a:cubicBezTo>
                    <a:pt x="2321560" y="117870"/>
                    <a:pt x="3208020" y="1746010"/>
                    <a:pt x="3779520" y="1893330"/>
                  </a:cubicBezTo>
                  <a:cubicBezTo>
                    <a:pt x="4351020" y="2040650"/>
                    <a:pt x="5120640" y="895110"/>
                    <a:pt x="5120640" y="89511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2024023" y="2176516"/>
              <a:ext cx="4640580" cy="1112520"/>
            </a:xfrm>
            <a:custGeom>
              <a:avLst/>
              <a:gdLst>
                <a:gd name="connsiteX0" fmla="*/ 0 w 4632960"/>
                <a:gd name="connsiteY0" fmla="*/ 1181100 h 1181100"/>
                <a:gd name="connsiteX1" fmla="*/ 1363980 w 4632960"/>
                <a:gd name="connsiteY1" fmla="*/ 655320 h 1181100"/>
                <a:gd name="connsiteX2" fmla="*/ 4632960 w 4632960"/>
                <a:gd name="connsiteY2" fmla="*/ 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2960" h="1181100">
                  <a:moveTo>
                    <a:pt x="0" y="1181100"/>
                  </a:moveTo>
                  <a:cubicBezTo>
                    <a:pt x="295910" y="1016635"/>
                    <a:pt x="591820" y="852170"/>
                    <a:pt x="1363980" y="655320"/>
                  </a:cubicBezTo>
                  <a:cubicBezTo>
                    <a:pt x="2136140" y="458470"/>
                    <a:pt x="4632960" y="0"/>
                    <a:pt x="46329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7126" y="1917729"/>
                  <a:ext cx="445820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959" t="-2857" r="-1095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481" y="2336539"/>
                  <a:ext cx="445820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79" r="-547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>
              <a:off x="5424407" y="2386739"/>
              <a:ext cx="0" cy="3099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𝜀𝜂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0102" y="2748367"/>
                  <a:ext cx="1527743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2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  <m:r>
                          <a:rPr lang="es-ES" sz="2400" b="0" i="1">
                            <a:latin typeface="Cambria Math" charset="0"/>
                          </a:rPr>
                          <m:t>=</m:t>
                        </m:r>
                        <m:nary>
                          <m:nary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2400" i="1">
                                <a:latin typeface="Cambria Math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s-ES" sz="2400" i="1">
                                <a:latin typeface="Cambria Math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s-ES" sz="2400" i="1">
                                <a:latin typeface="Cambria Math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s-ES" sz="2400" i="1">
                                <a:latin typeface="Cambria Math" charset="0"/>
                              </a:rPr>
                              <m:t>𝑑</m:t>
                            </m:r>
                            <m:r>
                              <a:rPr lang="es-ES" sz="2400" b="0" i="1">
                                <a:latin typeface="Cambria Math" charset="0"/>
                              </a:rPr>
                              <m:t>𝑡</m:t>
                            </m:r>
                          </m:e>
                        </m:nary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9474" y="3316968"/>
                  <a:ext cx="2414222" cy="8377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orma libre 46"/>
            <p:cNvSpPr/>
            <p:nvPr/>
          </p:nvSpPr>
          <p:spPr>
            <a:xfrm>
              <a:off x="2049096" y="4792920"/>
              <a:ext cx="4571939" cy="1141806"/>
            </a:xfrm>
            <a:custGeom>
              <a:avLst/>
              <a:gdLst>
                <a:gd name="connsiteX0" fmla="*/ 0 w 3155029"/>
                <a:gd name="connsiteY0" fmla="*/ 319141 h 544513"/>
                <a:gd name="connsiteX1" fmla="*/ 963261 w 3155029"/>
                <a:gd name="connsiteY1" fmla="*/ 5034 h 544513"/>
                <a:gd name="connsiteX2" fmla="*/ 2114986 w 3155029"/>
                <a:gd name="connsiteY2" fmla="*/ 542506 h 544513"/>
                <a:gd name="connsiteX3" fmla="*/ 3155029 w 3155029"/>
                <a:gd name="connsiteY3" fmla="*/ 200478 h 544513"/>
                <a:gd name="connsiteX0" fmla="*/ 0 w 3203902"/>
                <a:gd name="connsiteY0" fmla="*/ 319141 h 549126"/>
                <a:gd name="connsiteX1" fmla="*/ 963261 w 3203902"/>
                <a:gd name="connsiteY1" fmla="*/ 5034 h 549126"/>
                <a:gd name="connsiteX2" fmla="*/ 2114986 w 3203902"/>
                <a:gd name="connsiteY2" fmla="*/ 542506 h 549126"/>
                <a:gd name="connsiteX3" fmla="*/ 3203902 w 3203902"/>
                <a:gd name="connsiteY3" fmla="*/ 319292 h 549126"/>
                <a:gd name="connsiteX0" fmla="*/ 0 w 3203902"/>
                <a:gd name="connsiteY0" fmla="*/ 319732 h 564736"/>
                <a:gd name="connsiteX1" fmla="*/ 963261 w 3203902"/>
                <a:gd name="connsiteY1" fmla="*/ 5625 h 564736"/>
                <a:gd name="connsiteX2" fmla="*/ 2391937 w 3203902"/>
                <a:gd name="connsiteY2" fmla="*/ 558427 h 564736"/>
                <a:gd name="connsiteX3" fmla="*/ 3203902 w 3203902"/>
                <a:gd name="connsiteY3" fmla="*/ 319883 h 56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3902" h="564736">
                  <a:moveTo>
                    <a:pt x="0" y="319732"/>
                  </a:moveTo>
                  <a:cubicBezTo>
                    <a:pt x="305381" y="144065"/>
                    <a:pt x="564605" y="-34158"/>
                    <a:pt x="963261" y="5625"/>
                  </a:cubicBezTo>
                  <a:cubicBezTo>
                    <a:pt x="1361917" y="45408"/>
                    <a:pt x="2018497" y="506051"/>
                    <a:pt x="2391937" y="558427"/>
                  </a:cubicBezTo>
                  <a:cubicBezTo>
                    <a:pt x="2765377" y="610803"/>
                    <a:pt x="3203902" y="319883"/>
                    <a:pt x="3203902" y="31988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8" name="Agrupar 47"/>
            <p:cNvGrpSpPr/>
            <p:nvPr/>
          </p:nvGrpSpPr>
          <p:grpSpPr>
            <a:xfrm>
              <a:off x="2037463" y="4618495"/>
              <a:ext cx="4598291" cy="824152"/>
              <a:chOff x="1601945" y="2606040"/>
              <a:chExt cx="5707999" cy="2598403"/>
            </a:xfrm>
          </p:grpSpPr>
          <p:cxnSp>
            <p:nvCxnSpPr>
              <p:cNvPr id="49" name="Conector recto de flecha 48"/>
              <p:cNvCxnSpPr/>
              <p:nvPr/>
            </p:nvCxnSpPr>
            <p:spPr>
              <a:xfrm>
                <a:off x="1601945" y="5204443"/>
                <a:ext cx="570799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/>
              <p:nvPr/>
            </p:nvCxnSpPr>
            <p:spPr>
              <a:xfrm flipV="1">
                <a:off x="1607200" y="2606040"/>
                <a:ext cx="0" cy="25962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𝜂</m:t>
                        </m:r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464" y="4552797"/>
                  <a:ext cx="44582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4054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uadroTexto 51"/>
            <p:cNvSpPr txBox="1"/>
            <p:nvPr/>
          </p:nvSpPr>
          <p:spPr>
            <a:xfrm>
              <a:off x="5339166" y="5029201"/>
              <a:ext cx="1415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Función Plantilla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/>
              <p:cNvSpPr txBox="1"/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59" name="Cuadro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08" y="4379503"/>
                <a:ext cx="201772" cy="21544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uadroTexto 59"/>
              <p:cNvSpPr txBox="1"/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60" name="Cuadro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03" y="4397201"/>
                <a:ext cx="201772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9091" r="-3030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56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/>
          <p:cNvGrpSpPr/>
          <p:nvPr/>
        </p:nvGrpSpPr>
        <p:grpSpPr>
          <a:xfrm>
            <a:off x="1698171" y="2415310"/>
            <a:ext cx="5948876" cy="1734873"/>
            <a:chOff x="1698171" y="2415310"/>
            <a:chExt cx="5948876" cy="1734873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698171" y="3396344"/>
              <a:ext cx="5828044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4612193" y="2823587"/>
              <a:ext cx="0" cy="104502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/>
            <p:cNvSpPr/>
            <p:nvPr/>
          </p:nvSpPr>
          <p:spPr>
            <a:xfrm>
              <a:off x="4563177" y="3352474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6425228" y="3346101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2879849" y="334395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7952" y="3441739"/>
                  <a:ext cx="5909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186" r="-721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003" y="3446588"/>
                  <a:ext cx="78128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=0.5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564" y="3440215"/>
                  <a:ext cx="781285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3125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9740" y="2606257"/>
                  <a:ext cx="24166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/>
                <p:cNvSpPr txBox="1"/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" name="Cuadro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5382" y="3110806"/>
                  <a:ext cx="24166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V="1">
              <a:off x="6477617" y="2940580"/>
              <a:ext cx="0" cy="455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>
              <a:off x="2932239" y="3407386"/>
              <a:ext cx="3368" cy="4612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):(−1,0,0)</m:t>
                        </m:r>
                      </m:oMath>
                    </m:oMathPara>
                  </a14:m>
                  <a:endParaRPr lang="es-ES_tradnl" sz="140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:(0,−1,0)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4832" y="2790608"/>
                  <a:ext cx="1364650" cy="459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+1,0,0</m:t>
                            </m:r>
                          </m:e>
                        </m:d>
                      </m:oMath>
                    </m:oMathPara>
                  </a14:m>
                  <a:endParaRPr lang="es-ES" sz="1400" b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i="1">
                            <a:latin typeface="Cambria Math" charset="0"/>
                          </a:rPr>
                          <m:t>:(0,+1,0)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2903" y="2415310"/>
                  <a:ext cx="1364650" cy="4593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</m:t>
                        </m:r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0,0,0</m:t>
                            </m:r>
                          </m:e>
                        </m:d>
                      </m:oMath>
                    </m:oMathPara>
                  </a14:m>
                  <a:endParaRPr lang="es-ES" sz="1400" b="0" i="1">
                    <a:latin typeface="Cambria Math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400" b="0" i="1">
                                        <a:latin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s-ES" sz="1400" i="1">
                                    <a:latin typeface="Cambria Math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:(0,0,0)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177" y="3690826"/>
                  <a:ext cx="1283013" cy="45935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CuadroTexto 29"/>
          <p:cNvSpPr txBox="1"/>
          <p:nvPr/>
        </p:nvSpPr>
        <p:spPr>
          <a:xfrm>
            <a:off x="3610099" y="1282535"/>
            <a:ext cx="294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ncuerpos_numerico_ejemplo</a:t>
            </a:r>
          </a:p>
        </p:txBody>
      </p:sp>
    </p:spTree>
    <p:extLst>
      <p:ext uri="{BB962C8B-B14F-4D97-AF65-F5344CB8AC3E}">
        <p14:creationId xmlns:p14="http://schemas.microsoft.com/office/powerpoint/2010/main" val="5355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3611" y="2887580"/>
            <a:ext cx="7772400" cy="1127710"/>
          </a:xfrm>
        </p:spPr>
        <p:txBody>
          <a:bodyPr anchor="ctr">
            <a:normAutofit/>
          </a:bodyPr>
          <a:lstStyle/>
          <a:p>
            <a:r>
              <a:rPr lang="es-ES_tradnl" sz="7200" b="1"/>
              <a:t>Relatividad</a:t>
            </a: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efinciÃ³n del sistemas de coordenadas cilÃ­ndricas usadas en este te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4166201" y="194783"/>
            <a:ext cx="23590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/>
              <a:t>Lineas ejes 1</a:t>
            </a:r>
          </a:p>
          <a:p>
            <a:r>
              <a:rPr lang="es-ES_tradnl" sz="1100"/>
              <a:t>Tamaño cabeza vector 2 1/4 </a:t>
            </a:r>
          </a:p>
        </p:txBody>
      </p:sp>
      <p:grpSp>
        <p:nvGrpSpPr>
          <p:cNvPr id="94" name="Agrupar 93"/>
          <p:cNvGrpSpPr/>
          <p:nvPr/>
        </p:nvGrpSpPr>
        <p:grpSpPr>
          <a:xfrm>
            <a:off x="1227951" y="1451471"/>
            <a:ext cx="6173809" cy="2228326"/>
            <a:chOff x="1201973" y="1409908"/>
            <a:chExt cx="6173809" cy="2228326"/>
          </a:xfrm>
        </p:grpSpPr>
        <p:cxnSp>
          <p:nvCxnSpPr>
            <p:cNvPr id="34" name="Conector recto de flecha 33"/>
            <p:cNvCxnSpPr/>
            <p:nvPr/>
          </p:nvCxnSpPr>
          <p:spPr>
            <a:xfrm flipV="1">
              <a:off x="3560497" y="1883653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/>
            <p:cNvGrpSpPr/>
            <p:nvPr/>
          </p:nvGrpSpPr>
          <p:grpSpPr>
            <a:xfrm>
              <a:off x="1629733" y="1479754"/>
              <a:ext cx="2597205" cy="2124635"/>
              <a:chOff x="4652681" y="592968"/>
              <a:chExt cx="2597205" cy="2124635"/>
            </a:xfrm>
          </p:grpSpPr>
          <p:cxnSp>
            <p:nvCxnSpPr>
              <p:cNvPr id="4" name="Conector recto de flecha 3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>
              <a:off x="2461332" y="3126162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/>
            <p:cNvCxnSpPr/>
            <p:nvPr/>
          </p:nvCxnSpPr>
          <p:spPr>
            <a:xfrm flipV="1">
              <a:off x="2461332" y="2523640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/>
            <p:cNvCxnSpPr/>
            <p:nvPr/>
          </p:nvCxnSpPr>
          <p:spPr>
            <a:xfrm flipH="1">
              <a:off x="1991928" y="3123594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577" y="304102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7143" r="-7575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527" y="2836898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706" t="-10526" r="-7058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676" y="2458153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2" t="-14286" r="-7575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081" y="3361892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040" y="2850220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070" y="147975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ector recto de flecha 30"/>
            <p:cNvCxnSpPr/>
            <p:nvPr/>
          </p:nvCxnSpPr>
          <p:spPr>
            <a:xfrm>
              <a:off x="3551167" y="2146834"/>
              <a:ext cx="550170" cy="1561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/>
            <p:cNvCxnSpPr/>
            <p:nvPr/>
          </p:nvCxnSpPr>
          <p:spPr>
            <a:xfrm flipV="1">
              <a:off x="3560496" y="1560877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802" y="1587327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026" y="2308641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152" t="-17143" r="-75758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58" y="1695049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5152" t="-17143" r="-75758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2467646" y="3132475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42"/>
            <p:cNvCxnSpPr/>
            <p:nvPr/>
          </p:nvCxnSpPr>
          <p:spPr>
            <a:xfrm flipH="1">
              <a:off x="3561017" y="2164870"/>
              <a:ext cx="483" cy="126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46"/>
            <p:cNvCxnSpPr/>
            <p:nvPr/>
          </p:nvCxnSpPr>
          <p:spPr>
            <a:xfrm>
              <a:off x="2458472" y="1844151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1684" y="2597618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155" y="3290181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o 49"/>
            <p:cNvSpPr/>
            <p:nvPr/>
          </p:nvSpPr>
          <p:spPr>
            <a:xfrm>
              <a:off x="1201973" y="2561515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Arco 50"/>
            <p:cNvSpPr/>
            <p:nvPr/>
          </p:nvSpPr>
          <p:spPr>
            <a:xfrm>
              <a:off x="2216393" y="3100159"/>
              <a:ext cx="580619" cy="230237"/>
            </a:xfrm>
            <a:custGeom>
              <a:avLst/>
              <a:gdLst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3" fmla="*/ 403094 w 806188"/>
                <a:gd name="connsiteY3" fmla="*/ 230237 h 460473"/>
                <a:gd name="connsiteX4" fmla="*/ 740156 w 806188"/>
                <a:gd name="connsiteY4" fmla="*/ 356509 h 460473"/>
                <a:gd name="connsiteX0" fmla="*/ 740156 w 806188"/>
                <a:gd name="connsiteY0" fmla="*/ 356509 h 460473"/>
                <a:gd name="connsiteX1" fmla="*/ 436264 w 806188"/>
                <a:gd name="connsiteY1" fmla="*/ 459693 h 460473"/>
                <a:gd name="connsiteX2" fmla="*/ 159537 w 806188"/>
                <a:gd name="connsiteY2" fmla="*/ 413694 h 460473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  <a:gd name="connsiteX3" fmla="*/ 261313 w 580619"/>
                <a:gd name="connsiteY3" fmla="*/ 0 h 230237"/>
                <a:gd name="connsiteX4" fmla="*/ 580619 w 580619"/>
                <a:gd name="connsiteY4" fmla="*/ 126272 h 230237"/>
                <a:gd name="connsiteX0" fmla="*/ 580619 w 580619"/>
                <a:gd name="connsiteY0" fmla="*/ 126272 h 230237"/>
                <a:gd name="connsiteX1" fmla="*/ 276727 w 580619"/>
                <a:gd name="connsiteY1" fmla="*/ 229456 h 230237"/>
                <a:gd name="connsiteX2" fmla="*/ 0 w 580619"/>
                <a:gd name="connsiteY2" fmla="*/ 183457 h 23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0619" h="230237" stroke="0" extrusionOk="0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  <a:lnTo>
                    <a:pt x="261313" y="0"/>
                  </a:lnTo>
                  <a:cubicBezTo>
                    <a:pt x="373667" y="42091"/>
                    <a:pt x="468265" y="84181"/>
                    <a:pt x="580619" y="126272"/>
                  </a:cubicBezTo>
                  <a:close/>
                </a:path>
                <a:path w="580619" h="230237" fill="none">
                  <a:moveTo>
                    <a:pt x="580619" y="126272"/>
                  </a:moveTo>
                  <a:cubicBezTo>
                    <a:pt x="512540" y="185558"/>
                    <a:pt x="400436" y="223622"/>
                    <a:pt x="276727" y="229456"/>
                  </a:cubicBezTo>
                  <a:cubicBezTo>
                    <a:pt x="177712" y="234126"/>
                    <a:pt x="79165" y="217745"/>
                    <a:pt x="0" y="183457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866" y="332354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de flecha 52"/>
            <p:cNvCxnSpPr/>
            <p:nvPr/>
          </p:nvCxnSpPr>
          <p:spPr>
            <a:xfrm flipV="1">
              <a:off x="6622154" y="1859108"/>
              <a:ext cx="488857" cy="26064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Agrupar 53"/>
            <p:cNvGrpSpPr/>
            <p:nvPr/>
          </p:nvGrpSpPr>
          <p:grpSpPr>
            <a:xfrm>
              <a:off x="4687703" y="1444147"/>
              <a:ext cx="2597205" cy="2124635"/>
              <a:chOff x="4652681" y="592968"/>
              <a:chExt cx="2597205" cy="2124635"/>
            </a:xfrm>
          </p:grpSpPr>
          <p:cxnSp>
            <p:nvCxnSpPr>
              <p:cNvPr id="55" name="Conector recto de flecha 54"/>
              <p:cNvCxnSpPr/>
              <p:nvPr/>
            </p:nvCxnSpPr>
            <p:spPr>
              <a:xfrm>
                <a:off x="5484281" y="2239376"/>
                <a:ext cx="176560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/>
              <p:cNvCxnSpPr/>
              <p:nvPr/>
            </p:nvCxnSpPr>
            <p:spPr>
              <a:xfrm flipH="1">
                <a:off x="4652681" y="2239376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4280" y="592968"/>
                <a:ext cx="0" cy="1646408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de flecha 57"/>
            <p:cNvCxnSpPr/>
            <p:nvPr/>
          </p:nvCxnSpPr>
          <p:spPr>
            <a:xfrm>
              <a:off x="5519302" y="3090555"/>
              <a:ext cx="5897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/>
            <p:cNvCxnSpPr/>
            <p:nvPr/>
          </p:nvCxnSpPr>
          <p:spPr>
            <a:xfrm flipV="1">
              <a:off x="5519302" y="2488033"/>
              <a:ext cx="0" cy="5999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/>
            <p:cNvCxnSpPr/>
            <p:nvPr/>
          </p:nvCxnSpPr>
          <p:spPr>
            <a:xfrm flipH="1">
              <a:off x="5049898" y="3087987"/>
              <a:ext cx="469404" cy="265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47" y="3005418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2121" t="-17143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497" y="2801291"/>
                  <a:ext cx="201772" cy="2324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152" t="-10526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646" y="242254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051" y="3326285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010" y="2814613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040" y="1444147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V="1">
              <a:off x="6620198" y="1672937"/>
              <a:ext cx="525227" cy="4493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H="1" flipV="1">
              <a:off x="6281158" y="1674976"/>
              <a:ext cx="337308" cy="450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1545" y="1409908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121" t="-14286" r="-78788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onector recto de flecha 71"/>
            <p:cNvCxnSpPr/>
            <p:nvPr/>
          </p:nvCxnSpPr>
          <p:spPr>
            <a:xfrm>
              <a:off x="5525616" y="3096868"/>
              <a:ext cx="1087960" cy="3001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6618987" y="2127903"/>
              <a:ext cx="1" cy="126370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3575" y="2323082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Arco 76"/>
            <p:cNvSpPr/>
            <p:nvPr/>
          </p:nvSpPr>
          <p:spPr>
            <a:xfrm>
              <a:off x="4259943" y="2525908"/>
              <a:ext cx="2634987" cy="1076719"/>
            </a:xfrm>
            <a:prstGeom prst="arc">
              <a:avLst>
                <a:gd name="adj1" fmla="val 98383"/>
                <a:gd name="adj2" fmla="val 8984432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8" name="Arco 77"/>
            <p:cNvSpPr/>
            <p:nvPr/>
          </p:nvSpPr>
          <p:spPr>
            <a:xfrm>
              <a:off x="5114826" y="2834314"/>
              <a:ext cx="806188" cy="460473"/>
            </a:xfrm>
            <a:prstGeom prst="arc">
              <a:avLst>
                <a:gd name="adj1" fmla="val 1232235"/>
                <a:gd name="adj2" fmla="val 8580687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3836" y="328794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de flecha 80"/>
            <p:cNvCxnSpPr/>
            <p:nvPr/>
          </p:nvCxnSpPr>
          <p:spPr>
            <a:xfrm flipV="1">
              <a:off x="5541283" y="2093720"/>
              <a:ext cx="1115890" cy="100172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uadroTexto 89"/>
                <p:cNvSpPr txBox="1"/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0" name="CuadroTexto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328" y="1830357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182" t="-14286" r="-72727" b="-1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uadroTexto 90"/>
                <p:cNvSpPr txBox="1"/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𝜙</m:t>
                            </m:r>
                            <m:r>
                              <m:rPr>
                                <m:nor/>
                              </m:rPr>
                              <a:rPr lang="es-ES_tradnl" sz="1400"/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1" name="CuadroTex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287" y="1599621"/>
                  <a:ext cx="201772" cy="23461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1212" t="-10256" r="-69697" b="-410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Arco 91"/>
            <p:cNvSpPr/>
            <p:nvPr/>
          </p:nvSpPr>
          <p:spPr>
            <a:xfrm rot="16200000">
              <a:off x="5519281" y="2553838"/>
              <a:ext cx="765294" cy="714811"/>
            </a:xfrm>
            <a:custGeom>
              <a:avLst/>
              <a:gdLst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2" fmla="*/ 1102407 w 2204814"/>
                <a:gd name="connsiteY2" fmla="*/ 732569 h 1465137"/>
                <a:gd name="connsiteX3" fmla="*/ 1599021 w 2204814"/>
                <a:gd name="connsiteY3" fmla="*/ 1386595 h 1465137"/>
                <a:gd name="connsiteX0" fmla="*/ 1599021 w 2204814"/>
                <a:gd name="connsiteY0" fmla="*/ 1386595 h 1465137"/>
                <a:gd name="connsiteX1" fmla="*/ 833727 w 2204814"/>
                <a:gd name="connsiteY1" fmla="*/ 1443047 h 1465137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  <a:gd name="connsiteX2" fmla="*/ 215414 w 765294"/>
                <a:gd name="connsiteY2" fmla="*/ 0 h 714811"/>
                <a:gd name="connsiteX3" fmla="*/ 765294 w 765294"/>
                <a:gd name="connsiteY3" fmla="*/ 636268 h 714811"/>
                <a:gd name="connsiteX0" fmla="*/ 765294 w 765294"/>
                <a:gd name="connsiteY0" fmla="*/ 636268 h 714811"/>
                <a:gd name="connsiteX1" fmla="*/ 0 w 765294"/>
                <a:gd name="connsiteY1" fmla="*/ 692720 h 714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5294" h="714811" stroke="0" extrusionOk="0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  <a:lnTo>
                    <a:pt x="215414" y="0"/>
                  </a:lnTo>
                  <a:cubicBezTo>
                    <a:pt x="380952" y="218009"/>
                    <a:pt x="599756" y="418259"/>
                    <a:pt x="765294" y="636268"/>
                  </a:cubicBezTo>
                  <a:close/>
                </a:path>
                <a:path w="765294" h="714811" fill="none">
                  <a:moveTo>
                    <a:pt x="765294" y="636268"/>
                  </a:moveTo>
                  <a:cubicBezTo>
                    <a:pt x="528699" y="715599"/>
                    <a:pt x="257017" y="735640"/>
                    <a:pt x="0" y="692720"/>
                  </a:cubicBezTo>
                </a:path>
              </a:pathLst>
            </a:cu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591" y="272391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4242" r="-1818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CuadroTexto 68"/>
          <p:cNvSpPr txBox="1"/>
          <p:nvPr/>
        </p:nvSpPr>
        <p:spPr>
          <a:xfrm>
            <a:off x="2182901" y="2829274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  <p:sp>
        <p:nvSpPr>
          <p:cNvPr id="71" name="CuadroTexto 70"/>
          <p:cNvSpPr txBox="1"/>
          <p:nvPr/>
        </p:nvSpPr>
        <p:spPr>
          <a:xfrm>
            <a:off x="5229641" y="2800305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9099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/>
          <p:cNvGrpSpPr/>
          <p:nvPr/>
        </p:nvGrpSpPr>
        <p:grpSpPr>
          <a:xfrm>
            <a:off x="1784195" y="2137315"/>
            <a:ext cx="4858215" cy="1932879"/>
            <a:chOff x="1784195" y="2137315"/>
            <a:chExt cx="4858215" cy="1932879"/>
          </a:xfrm>
        </p:grpSpPr>
        <p:grpSp>
          <p:nvGrpSpPr>
            <p:cNvPr id="21" name="Agrupar 20"/>
            <p:cNvGrpSpPr/>
            <p:nvPr/>
          </p:nvGrpSpPr>
          <p:grpSpPr>
            <a:xfrm>
              <a:off x="1784195" y="2137315"/>
              <a:ext cx="2271132" cy="1932879"/>
              <a:chOff x="1784195" y="2193071"/>
              <a:chExt cx="2271132" cy="1932879"/>
            </a:xfrm>
          </p:grpSpPr>
          <p:sp>
            <p:nvSpPr>
              <p:cNvPr id="2" name="Elipse 1"/>
              <p:cNvSpPr/>
              <p:nvPr/>
            </p:nvSpPr>
            <p:spPr>
              <a:xfrm>
                <a:off x="1784195" y="3936379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3865756" y="2193071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5" name="Conector recto 4"/>
              <p:cNvCxnSpPr/>
              <p:nvPr/>
            </p:nvCxnSpPr>
            <p:spPr>
              <a:xfrm flipV="1">
                <a:off x="1867712" y="2287739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 flipH="1">
                <a:off x="2843561" y="2276706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V="1">
                <a:off x="1880839" y="3555379"/>
                <a:ext cx="1122556" cy="47764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7" name="CuadroTexto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0608" y="3350117"/>
                    <a:ext cx="201772" cy="24160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3" t="-32500" r="-6363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8" name="CuadroTexto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2" y="2357658"/>
                    <a:ext cx="903248" cy="24160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6757" t="-117949" r="-14189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Agrupar 21"/>
            <p:cNvGrpSpPr/>
            <p:nvPr/>
          </p:nvGrpSpPr>
          <p:grpSpPr>
            <a:xfrm>
              <a:off x="4371278" y="2137315"/>
              <a:ext cx="2271132" cy="1932879"/>
              <a:chOff x="4371278" y="2137315"/>
              <a:chExt cx="2271132" cy="1932879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4371278" y="3880623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6452839" y="2137315"/>
                <a:ext cx="189571" cy="189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2" name="Conector recto 11"/>
              <p:cNvCxnSpPr/>
              <p:nvPr/>
            </p:nvCxnSpPr>
            <p:spPr>
              <a:xfrm flipV="1">
                <a:off x="4454795" y="2231983"/>
                <a:ext cx="2081561" cy="174330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/>
              <p:nvPr/>
            </p:nvCxnSpPr>
            <p:spPr>
              <a:xfrm flipV="1">
                <a:off x="4463858" y="3310128"/>
                <a:ext cx="793942" cy="66307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H="1">
                <a:off x="5767010" y="2209062"/>
                <a:ext cx="797342" cy="669605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b="0" i="1">
                                      <a:latin typeface="Cambria Math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2003" y="3372419"/>
                    <a:ext cx="201772" cy="241605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303" t="-32500" r="-6060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</a:rPr>
                          <m:t>=</m:t>
                        </m:r>
                      </m:oMath>
                    </a14:m>
                    <a:r>
                      <a:rPr lang="en-US" sz="140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4236" y="2502624"/>
                    <a:ext cx="903248" cy="24160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757" t="-117949" r="-14865" b="-16153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/>
          <p:cNvGrpSpPr/>
          <p:nvPr/>
        </p:nvGrpSpPr>
        <p:grpSpPr>
          <a:xfrm>
            <a:off x="2322161" y="1050543"/>
            <a:ext cx="4547115" cy="2726038"/>
            <a:chOff x="1146504" y="2450135"/>
            <a:chExt cx="4547115" cy="2726038"/>
          </a:xfrm>
        </p:grpSpPr>
        <p:cxnSp>
          <p:nvCxnSpPr>
            <p:cNvPr id="31" name="Conector recto de flecha 30"/>
            <p:cNvCxnSpPr/>
            <p:nvPr/>
          </p:nvCxnSpPr>
          <p:spPr>
            <a:xfrm flipV="1">
              <a:off x="2890899" y="2802975"/>
              <a:ext cx="2665971" cy="508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961631" y="3032449"/>
              <a:ext cx="994550" cy="1943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08" y="2733869"/>
                  <a:ext cx="137743" cy="24160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5455" t="-35000" r="-104545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Conector recto de flecha 5"/>
            <p:cNvCxnSpPr/>
            <p:nvPr/>
          </p:nvCxnSpPr>
          <p:spPr>
            <a:xfrm flipV="1">
              <a:off x="2118049" y="3295983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2118049" y="2793730"/>
              <a:ext cx="3461263" cy="1899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0184" y="365233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887" y="337241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s-ES_tradnl" sz="1400"/>
                    <a:t>=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s-ES_tradnl" sz="1400"/>
                    <a:t>-</a:t>
                  </a:r>
                  <a:r>
                    <a:rPr lang="en-US" sz="14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3641156" y="3120492"/>
                  <a:ext cx="105214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345" t="-15152" b="-2121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Elipse 36"/>
            <p:cNvSpPr/>
            <p:nvPr/>
          </p:nvSpPr>
          <p:spPr>
            <a:xfrm>
              <a:off x="5442128" y="2719249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2820119" y="3216553"/>
              <a:ext cx="189571" cy="18957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9" name="Conector recto de flecha 38"/>
            <p:cNvCxnSpPr/>
            <p:nvPr/>
          </p:nvCxnSpPr>
          <p:spPr>
            <a:xfrm>
              <a:off x="2104756" y="4697946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1273156" y="4697946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2104755" y="3051538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504" y="4933676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9463" y="4422004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93" y="3051538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536" y="2932217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847" y="245013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uadroTexto 20"/>
          <p:cNvSpPr txBox="1"/>
          <p:nvPr/>
        </p:nvSpPr>
        <p:spPr>
          <a:xfrm>
            <a:off x="2893262" y="3018200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1216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Agrupar 52"/>
          <p:cNvGrpSpPr/>
          <p:nvPr/>
        </p:nvGrpSpPr>
        <p:grpSpPr>
          <a:xfrm>
            <a:off x="2322161" y="1050543"/>
            <a:ext cx="4547115" cy="2726038"/>
            <a:chOff x="2322161" y="1050543"/>
            <a:chExt cx="4547115" cy="2726038"/>
          </a:xfrm>
        </p:grpSpPr>
        <p:sp>
          <p:nvSpPr>
            <p:cNvPr id="4" name="Cruz 3"/>
            <p:cNvSpPr/>
            <p:nvPr/>
          </p:nvSpPr>
          <p:spPr>
            <a:xfrm>
              <a:off x="5033049" y="1574165"/>
              <a:ext cx="227390" cy="227391"/>
            </a:xfrm>
            <a:prstGeom prst="plus">
              <a:avLst>
                <a:gd name="adj" fmla="val 4441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Elipse 36"/>
            <p:cNvSpPr/>
            <p:nvPr/>
          </p:nvSpPr>
          <p:spPr>
            <a:xfrm>
              <a:off x="6635891" y="1309207"/>
              <a:ext cx="189571" cy="189571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Elipse 37"/>
            <p:cNvSpPr/>
            <p:nvPr/>
          </p:nvSpPr>
          <p:spPr>
            <a:xfrm>
              <a:off x="3947395" y="1763742"/>
              <a:ext cx="287610" cy="28761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/>
                <a:t> </a:t>
              </a:r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 flipV="1">
              <a:off x="5185186" y="1406559"/>
              <a:ext cx="1550516" cy="28777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/>
            <p:cNvCxnSpPr/>
            <p:nvPr/>
          </p:nvCxnSpPr>
          <p:spPr>
            <a:xfrm flipV="1">
              <a:off x="3293706" y="1896391"/>
              <a:ext cx="797424" cy="1406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/>
            <p:cNvCxnSpPr/>
            <p:nvPr/>
          </p:nvCxnSpPr>
          <p:spPr>
            <a:xfrm flipV="1">
              <a:off x="3293706" y="1447800"/>
              <a:ext cx="3454227" cy="18459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41" y="2252745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544" y="1972827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1212" t="-40000" r="-66667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5450339" y="1608776"/>
                  <a:ext cx="605788" cy="3150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28704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ector recto de flecha 38"/>
            <p:cNvCxnSpPr/>
            <p:nvPr/>
          </p:nvCxnSpPr>
          <p:spPr>
            <a:xfrm>
              <a:off x="3280413" y="3298354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 flipH="1">
              <a:off x="2448813" y="3298354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/>
            <p:cNvCxnSpPr/>
            <p:nvPr/>
          </p:nvCxnSpPr>
          <p:spPr>
            <a:xfrm flipV="1">
              <a:off x="3280412" y="1651946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161" y="3534084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120" y="3022412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150" y="1651946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193" y="1532625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061" r="-6061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2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04" y="1050543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091" r="-3030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 flipV="1">
              <a:off x="3298825" y="1683572"/>
              <a:ext cx="1870224" cy="1608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066556" y="1715845"/>
              <a:ext cx="1000296" cy="19579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mr-IN" sz="1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i="1">
                                        <a:latin typeface="Cambria Math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1200" b="0" i="1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i="1">
                                    <a:latin typeface="Cambria Math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78094">
                  <a:off x="4253974" y="1831054"/>
                  <a:ext cx="605788" cy="31502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7143" r="-18349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4857" y="2219369"/>
                  <a:ext cx="201772" cy="24160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0303" r="-69697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>
              <a:off x="4855478" y="1776400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p:cxnSp>
          <p:nvCxnSpPr>
            <p:cNvPr id="50" name="Conector recto de flecha 49"/>
            <p:cNvCxnSpPr/>
            <p:nvPr/>
          </p:nvCxnSpPr>
          <p:spPr>
            <a:xfrm flipV="1">
              <a:off x="4052328" y="1330088"/>
              <a:ext cx="2638245" cy="505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2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  <m:r>
                        <a:rPr lang="es-ES" sz="1200" b="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200" b="0" i="1">
                          <a:latin typeface="Cambria Math" charset="0"/>
                        </a:rPr>
                        <m:t>−</m:t>
                      </m:r>
                    </m:oMath>
                  </a14:m>
                  <a:r>
                    <a:rPr lang="en-US" sz="120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2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2930" y="1363420"/>
                  <a:ext cx="865476" cy="18466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3333" r="-12676" b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uadroTexto 27"/>
          <p:cNvSpPr txBox="1"/>
          <p:nvPr/>
        </p:nvSpPr>
        <p:spPr>
          <a:xfrm>
            <a:off x="2938604" y="298797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48328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6047" y="267690"/>
            <a:ext cx="7886700" cy="457833"/>
          </a:xfrm>
        </p:spPr>
        <p:txBody>
          <a:bodyPr>
            <a:normAutofit/>
          </a:bodyPr>
          <a:lstStyle/>
          <a:p>
            <a:r>
              <a:rPr lang="es-ES_tradnl"/>
              <a:t>square_transformaciones_galileo</a:t>
            </a:r>
          </a:p>
        </p:txBody>
      </p:sp>
      <p:grpSp>
        <p:nvGrpSpPr>
          <p:cNvPr id="109" name="Agrupar 108"/>
          <p:cNvGrpSpPr/>
          <p:nvPr/>
        </p:nvGrpSpPr>
        <p:grpSpPr>
          <a:xfrm>
            <a:off x="684455" y="1051839"/>
            <a:ext cx="3873949" cy="2999033"/>
            <a:chOff x="917538" y="836686"/>
            <a:chExt cx="3873949" cy="2999033"/>
          </a:xfrm>
        </p:grpSpPr>
        <p:sp>
          <p:nvSpPr>
            <p:cNvPr id="103" name="Elipse 102"/>
            <p:cNvSpPr/>
            <p:nvPr/>
          </p:nvSpPr>
          <p:spPr>
            <a:xfrm>
              <a:off x="4029132" y="2215920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875790" y="3357492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1044190" y="3357492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38" y="3593222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97" y="3081550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091" r="-3030" b="-2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27" y="1711084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 flipV="1">
              <a:off x="1875789" y="1711084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Agrupar 14"/>
            <p:cNvGrpSpPr/>
            <p:nvPr/>
          </p:nvGrpSpPr>
          <p:grpSpPr>
            <a:xfrm>
              <a:off x="1976756" y="836686"/>
              <a:ext cx="2814731" cy="2124635"/>
              <a:chOff x="3073372" y="2087567"/>
              <a:chExt cx="2814731" cy="2124635"/>
            </a:xfrm>
          </p:grpSpPr>
          <p:cxnSp>
            <p:nvCxnSpPr>
              <p:cNvPr id="9" name="Conector recto de flecha 8"/>
              <p:cNvCxnSpPr/>
              <p:nvPr/>
            </p:nvCxnSpPr>
            <p:spPr>
              <a:xfrm>
                <a:off x="4031624" y="3733975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H="1">
                <a:off x="3200024" y="3733975"/>
                <a:ext cx="831600" cy="47822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uadroTexto 10"/>
                  <p:cNvSpPr txBox="1"/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1" name="CuadroTexto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3372" y="3969705"/>
                    <a:ext cx="201772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8182" t="-2778" r="-181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331" y="345803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uadroTexto 12"/>
                  <p:cNvSpPr txBox="1"/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uadroTexto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361" y="2087567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cto de flecha 13"/>
              <p:cNvCxnSpPr/>
              <p:nvPr/>
            </p:nvCxnSpPr>
            <p:spPr>
              <a:xfrm flipV="1">
                <a:off x="4031623" y="2087567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Conector recto de flecha 16"/>
            <p:cNvCxnSpPr/>
            <p:nvPr/>
          </p:nvCxnSpPr>
          <p:spPr>
            <a:xfrm flipV="1">
              <a:off x="1878223" y="2481282"/>
              <a:ext cx="1061570" cy="86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V="1">
              <a:off x="2937528" y="2282146"/>
              <a:ext cx="1197081" cy="2004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V="1">
              <a:off x="1866897" y="2282630"/>
              <a:ext cx="2264577" cy="1076478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3057" y="230093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182" r="-21212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546" y="2053625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36111" r="-6969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0051" y="2738521"/>
                  <a:ext cx="1207257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0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CuadroTexto 38"/>
            <p:cNvSpPr txBox="1"/>
            <p:nvPr/>
          </p:nvSpPr>
          <p:spPr>
            <a:xfrm>
              <a:off x="1504797" y="239105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40" name="CuadroTexto 39"/>
            <p:cNvSpPr txBox="1"/>
            <p:nvPr/>
          </p:nvSpPr>
          <p:spPr>
            <a:xfrm>
              <a:off x="2502585" y="1501605"/>
              <a:ext cx="4226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41" name="Conector recto de flecha 40"/>
            <p:cNvCxnSpPr/>
            <p:nvPr/>
          </p:nvCxnSpPr>
          <p:spPr>
            <a:xfrm flipV="1">
              <a:off x="2962574" y="2156763"/>
              <a:ext cx="363122" cy="29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828" y="1958536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Agrupar 106"/>
          <p:cNvGrpSpPr/>
          <p:nvPr/>
        </p:nvGrpSpPr>
        <p:grpSpPr>
          <a:xfrm>
            <a:off x="4061341" y="2741282"/>
            <a:ext cx="4327329" cy="3134597"/>
            <a:chOff x="4081219" y="3118969"/>
            <a:chExt cx="4327329" cy="3134597"/>
          </a:xfrm>
        </p:grpSpPr>
        <p:sp>
          <p:nvSpPr>
            <p:cNvPr id="104" name="Elipse 103"/>
            <p:cNvSpPr/>
            <p:nvPr/>
          </p:nvSpPr>
          <p:spPr>
            <a:xfrm>
              <a:off x="7529983" y="4491318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5039471" y="5775339"/>
              <a:ext cx="1765605" cy="0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45"/>
            <p:cNvCxnSpPr/>
            <p:nvPr/>
          </p:nvCxnSpPr>
          <p:spPr>
            <a:xfrm flipH="1">
              <a:off x="4207871" y="5775339"/>
              <a:ext cx="831600" cy="478227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219" y="6011069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889" y="5780408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9091" r="-3030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208" y="4128931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ector recto de flecha 49"/>
            <p:cNvCxnSpPr/>
            <p:nvPr/>
          </p:nvCxnSpPr>
          <p:spPr>
            <a:xfrm flipV="1">
              <a:off x="5039470" y="4128931"/>
              <a:ext cx="0" cy="1646408"/>
            </a:xfrm>
            <a:prstGeom prst="straightConnector1">
              <a:avLst/>
            </a:prstGeom>
            <a:ln w="1270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5522687" y="3118969"/>
              <a:ext cx="2688079" cy="2124635"/>
              <a:chOff x="5570813" y="3600232"/>
              <a:chExt cx="2688079" cy="2124635"/>
            </a:xfrm>
          </p:grpSpPr>
          <p:cxnSp>
            <p:nvCxnSpPr>
              <p:cNvPr id="52" name="Conector recto de flecha 51"/>
              <p:cNvCxnSpPr/>
              <p:nvPr/>
            </p:nvCxnSpPr>
            <p:spPr>
              <a:xfrm>
                <a:off x="6402413" y="524664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H="1">
                <a:off x="5570813" y="524664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120" y="497069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303" t="-5556" r="-2727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𝑧</m:t>
                          </m:r>
                          <m:r>
                            <a:rPr lang="es-ES" sz="1400" b="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150" y="360023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8182" t="-2857" r="-15152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Conector recto de flecha 56"/>
              <p:cNvCxnSpPr/>
              <p:nvPr/>
            </p:nvCxnSpPr>
            <p:spPr>
              <a:xfrm flipV="1">
                <a:off x="6402412" y="360023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uadroTexto 63"/>
            <p:cNvSpPr txBox="1"/>
            <p:nvPr/>
          </p:nvSpPr>
          <p:spPr>
            <a:xfrm>
              <a:off x="4696008" y="4840364"/>
              <a:ext cx="281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6412185" y="3758131"/>
              <a:ext cx="42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R’</a:t>
              </a:r>
            </a:p>
          </p:txBody>
        </p:sp>
        <p:cxnSp>
          <p:nvCxnSpPr>
            <p:cNvPr id="66" name="Conector recto de flecha 65"/>
            <p:cNvCxnSpPr/>
            <p:nvPr/>
          </p:nvCxnSpPr>
          <p:spPr>
            <a:xfrm>
              <a:off x="5737494" y="3929469"/>
              <a:ext cx="360038" cy="2335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𝑡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′)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9577" y="3705453"/>
                  <a:ext cx="379056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1290" t="-2857" r="-20968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orma libre 71"/>
            <p:cNvSpPr/>
            <p:nvPr/>
          </p:nvSpPr>
          <p:spPr>
            <a:xfrm>
              <a:off x="5039672" y="3907043"/>
              <a:ext cx="1322428" cy="1858563"/>
            </a:xfrm>
            <a:custGeom>
              <a:avLst/>
              <a:gdLst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39232 h 1239232"/>
                <a:gd name="connsiteX1" fmla="*/ 153564 w 2073106"/>
                <a:gd name="connsiteY1" fmla="*/ 317852 h 1239232"/>
                <a:gd name="connsiteX2" fmla="*/ 383909 w 2073106"/>
                <a:gd name="connsiteY2" fmla="*/ 3745 h 1239232"/>
                <a:gd name="connsiteX3" fmla="*/ 921380 w 2073106"/>
                <a:gd name="connsiteY3" fmla="*/ 136368 h 1239232"/>
                <a:gd name="connsiteX4" fmla="*/ 1500733 w 2073106"/>
                <a:gd name="connsiteY4" fmla="*/ 289931 h 1239232"/>
                <a:gd name="connsiteX5" fmla="*/ 2073106 w 2073106"/>
                <a:gd name="connsiteY5" fmla="*/ 310872 h 1239232"/>
                <a:gd name="connsiteX0" fmla="*/ 0 w 2073106"/>
                <a:gd name="connsiteY0" fmla="*/ 1240599 h 1240599"/>
                <a:gd name="connsiteX1" fmla="*/ 153564 w 2073106"/>
                <a:gd name="connsiteY1" fmla="*/ 319219 h 1240599"/>
                <a:gd name="connsiteX2" fmla="*/ 383909 w 2073106"/>
                <a:gd name="connsiteY2" fmla="*/ 5112 h 1240599"/>
                <a:gd name="connsiteX3" fmla="*/ 921380 w 2073106"/>
                <a:gd name="connsiteY3" fmla="*/ 137735 h 1240599"/>
                <a:gd name="connsiteX4" fmla="*/ 2073106 w 2073106"/>
                <a:gd name="connsiteY4" fmla="*/ 312239 h 1240599"/>
                <a:gd name="connsiteX0" fmla="*/ 0 w 2073106"/>
                <a:gd name="connsiteY0" fmla="*/ 1235492 h 1235492"/>
                <a:gd name="connsiteX1" fmla="*/ 153564 w 2073106"/>
                <a:gd name="connsiteY1" fmla="*/ 314112 h 1235492"/>
                <a:gd name="connsiteX2" fmla="*/ 383909 w 2073106"/>
                <a:gd name="connsiteY2" fmla="*/ 5 h 1235492"/>
                <a:gd name="connsiteX3" fmla="*/ 2073106 w 2073106"/>
                <a:gd name="connsiteY3" fmla="*/ 307132 h 1235492"/>
                <a:gd name="connsiteX0" fmla="*/ 0 w 2073106"/>
                <a:gd name="connsiteY0" fmla="*/ 1235489 h 1235489"/>
                <a:gd name="connsiteX1" fmla="*/ 153564 w 2073106"/>
                <a:gd name="connsiteY1" fmla="*/ 314109 h 1235489"/>
                <a:gd name="connsiteX2" fmla="*/ 383909 w 2073106"/>
                <a:gd name="connsiteY2" fmla="*/ 2 h 1235489"/>
                <a:gd name="connsiteX3" fmla="*/ 2073106 w 2073106"/>
                <a:gd name="connsiteY3" fmla="*/ 307129 h 1235489"/>
                <a:gd name="connsiteX0" fmla="*/ 0 w 2073106"/>
                <a:gd name="connsiteY0" fmla="*/ 1235489 h 1235489"/>
                <a:gd name="connsiteX1" fmla="*/ 383909 w 2073106"/>
                <a:gd name="connsiteY1" fmla="*/ 2 h 1235489"/>
                <a:gd name="connsiteX2" fmla="*/ 2073106 w 2073106"/>
                <a:gd name="connsiteY2" fmla="*/ 307129 h 1235489"/>
                <a:gd name="connsiteX0" fmla="*/ 0 w 2073106"/>
                <a:gd name="connsiteY0" fmla="*/ 1342466 h 1342466"/>
                <a:gd name="connsiteX1" fmla="*/ 383909 w 2073106"/>
                <a:gd name="connsiteY1" fmla="*/ 106979 h 1342466"/>
                <a:gd name="connsiteX2" fmla="*/ 2073106 w 2073106"/>
                <a:gd name="connsiteY2" fmla="*/ 414106 h 1342466"/>
                <a:gd name="connsiteX0" fmla="*/ 0 w 2073106"/>
                <a:gd name="connsiteY0" fmla="*/ 1436358 h 1436358"/>
                <a:gd name="connsiteX1" fmla="*/ 383909 w 2073106"/>
                <a:gd name="connsiteY1" fmla="*/ 200871 h 1436358"/>
                <a:gd name="connsiteX2" fmla="*/ 2073106 w 2073106"/>
                <a:gd name="connsiteY2" fmla="*/ 507998 h 1436358"/>
                <a:gd name="connsiteX0" fmla="*/ 0 w 2073106"/>
                <a:gd name="connsiteY0" fmla="*/ 1472085 h 1472085"/>
                <a:gd name="connsiteX1" fmla="*/ 383909 w 2073106"/>
                <a:gd name="connsiteY1" fmla="*/ 236598 h 1472085"/>
                <a:gd name="connsiteX2" fmla="*/ 2073106 w 2073106"/>
                <a:gd name="connsiteY2" fmla="*/ 543725 h 1472085"/>
                <a:gd name="connsiteX0" fmla="*/ 0 w 2088531"/>
                <a:gd name="connsiteY0" fmla="*/ 1553254 h 1553254"/>
                <a:gd name="connsiteX1" fmla="*/ 383909 w 2088531"/>
                <a:gd name="connsiteY1" fmla="*/ 317767 h 1553254"/>
                <a:gd name="connsiteX2" fmla="*/ 2088531 w 2088531"/>
                <a:gd name="connsiteY2" fmla="*/ 375788 h 1553254"/>
                <a:gd name="connsiteX0" fmla="*/ 0 w 2088531"/>
                <a:gd name="connsiteY0" fmla="*/ 1275097 h 1275097"/>
                <a:gd name="connsiteX1" fmla="*/ 383909 w 2088531"/>
                <a:gd name="connsiteY1" fmla="*/ 39610 h 1275097"/>
                <a:gd name="connsiteX2" fmla="*/ 2088531 w 2088531"/>
                <a:gd name="connsiteY2" fmla="*/ 97631 h 1275097"/>
                <a:gd name="connsiteX0" fmla="*/ 0 w 2088531"/>
                <a:gd name="connsiteY0" fmla="*/ 1408662 h 1408662"/>
                <a:gd name="connsiteX1" fmla="*/ 383909 w 2088531"/>
                <a:gd name="connsiteY1" fmla="*/ 173175 h 1408662"/>
                <a:gd name="connsiteX2" fmla="*/ 2088531 w 2088531"/>
                <a:gd name="connsiteY2" fmla="*/ 231196 h 1408662"/>
                <a:gd name="connsiteX0" fmla="*/ 0 w 2088531"/>
                <a:gd name="connsiteY0" fmla="*/ 1353041 h 1353041"/>
                <a:gd name="connsiteX1" fmla="*/ 577836 w 2088531"/>
                <a:gd name="connsiteY1" fmla="*/ 259926 h 1353041"/>
                <a:gd name="connsiteX2" fmla="*/ 2088531 w 2088531"/>
                <a:gd name="connsiteY2" fmla="*/ 175575 h 1353041"/>
                <a:gd name="connsiteX0" fmla="*/ 0 w 2088531"/>
                <a:gd name="connsiteY0" fmla="*/ 1368199 h 1368199"/>
                <a:gd name="connsiteX1" fmla="*/ 577836 w 2088531"/>
                <a:gd name="connsiteY1" fmla="*/ 275084 h 1368199"/>
                <a:gd name="connsiteX2" fmla="*/ 2088531 w 2088531"/>
                <a:gd name="connsiteY2" fmla="*/ 190733 h 1368199"/>
                <a:gd name="connsiteX0" fmla="*/ 0 w 2058005"/>
                <a:gd name="connsiteY0" fmla="*/ 1122409 h 1122409"/>
                <a:gd name="connsiteX1" fmla="*/ 577836 w 2058005"/>
                <a:gd name="connsiteY1" fmla="*/ 29294 h 1122409"/>
                <a:gd name="connsiteX2" fmla="*/ 2058005 w 2058005"/>
                <a:gd name="connsiteY2" fmla="*/ 468597 h 1122409"/>
                <a:gd name="connsiteX0" fmla="*/ 0 w 2119056"/>
                <a:gd name="connsiteY0" fmla="*/ 1118230 h 1118230"/>
                <a:gd name="connsiteX1" fmla="*/ 577836 w 2119056"/>
                <a:gd name="connsiteY1" fmla="*/ 25115 h 1118230"/>
                <a:gd name="connsiteX2" fmla="*/ 2119056 w 2119056"/>
                <a:gd name="connsiteY2" fmla="*/ 494513 h 1118230"/>
                <a:gd name="connsiteX0" fmla="*/ 0 w 2119056"/>
                <a:gd name="connsiteY0" fmla="*/ 1160270 h 1160270"/>
                <a:gd name="connsiteX1" fmla="*/ 577836 w 2119056"/>
                <a:gd name="connsiteY1" fmla="*/ 67155 h 1160270"/>
                <a:gd name="connsiteX2" fmla="*/ 2119056 w 2119056"/>
                <a:gd name="connsiteY2" fmla="*/ 536553 h 1160270"/>
                <a:gd name="connsiteX0" fmla="*/ 0 w 2119056"/>
                <a:gd name="connsiteY0" fmla="*/ 1174457 h 1174457"/>
                <a:gd name="connsiteX1" fmla="*/ 577836 w 2119056"/>
                <a:gd name="connsiteY1" fmla="*/ 81342 h 1174457"/>
                <a:gd name="connsiteX2" fmla="*/ 2119056 w 2119056"/>
                <a:gd name="connsiteY2" fmla="*/ 55074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9056" h="1174457">
                  <a:moveTo>
                    <a:pt x="0" y="1174457"/>
                  </a:moveTo>
                  <a:cubicBezTo>
                    <a:pt x="79981" y="917064"/>
                    <a:pt x="268836" y="217235"/>
                    <a:pt x="577836" y="81342"/>
                  </a:cubicBezTo>
                  <a:cubicBezTo>
                    <a:pt x="886836" y="-54551"/>
                    <a:pt x="1345840" y="-90833"/>
                    <a:pt x="2119056" y="55074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de flecha 75"/>
            <p:cNvCxnSpPr/>
            <p:nvPr/>
          </p:nvCxnSpPr>
          <p:spPr>
            <a:xfrm flipV="1">
              <a:off x="5036381" y="4754880"/>
              <a:ext cx="1345168" cy="102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de flecha 83"/>
            <p:cNvCxnSpPr/>
            <p:nvPr/>
          </p:nvCxnSpPr>
          <p:spPr>
            <a:xfrm flipV="1">
              <a:off x="6376588" y="4562375"/>
              <a:ext cx="1256246" cy="2090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cto de flecha 89"/>
            <p:cNvCxnSpPr/>
            <p:nvPr/>
          </p:nvCxnSpPr>
          <p:spPr>
            <a:xfrm flipV="1">
              <a:off x="5042450" y="4566200"/>
              <a:ext cx="2586758" cy="121078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CuadroTexto 96"/>
                <p:cNvSpPr txBox="1"/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CuadroTexto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1839" y="4296435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5152" t="-40000" r="-72727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uadroTexto 97"/>
                <p:cNvSpPr txBox="1"/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is-I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CuadroTexto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390" y="4486482"/>
                  <a:ext cx="795906" cy="4817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CuadroTexto 100"/>
                <p:cNvSpPr txBox="1"/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400" b="0" i="0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+</m:t>
                        </m:r>
                        <m:nary>
                          <m:naryPr>
                            <m:ctrlPr>
                              <a:rPr lang="is-I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𝑡</m:t>
                                </m:r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𝑑𝑡</m:t>
                            </m:r>
                            <m:r>
                              <a:rPr lang="es-ES" sz="140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nary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CuadroTexto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3818" y="4867953"/>
                  <a:ext cx="1724730" cy="4817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Título 1"/>
          <p:cNvSpPr txBox="1">
            <a:spLocks/>
          </p:cNvSpPr>
          <p:nvPr/>
        </p:nvSpPr>
        <p:spPr>
          <a:xfrm>
            <a:off x="898690" y="6221263"/>
            <a:ext cx="7886700" cy="457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/>
              <a:t>square_transformaciones_noinercial</a:t>
            </a:r>
          </a:p>
        </p:txBody>
      </p:sp>
    </p:spTree>
    <p:extLst>
      <p:ext uri="{BB962C8B-B14F-4D97-AF65-F5344CB8AC3E}">
        <p14:creationId xmlns:p14="http://schemas.microsoft.com/office/powerpoint/2010/main" val="1812711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square_rotacion_ejes</a:t>
            </a:r>
          </a:p>
        </p:txBody>
      </p:sp>
      <p:grpSp>
        <p:nvGrpSpPr>
          <p:cNvPr id="46" name="Agrupar 45"/>
          <p:cNvGrpSpPr/>
          <p:nvPr/>
        </p:nvGrpSpPr>
        <p:grpSpPr>
          <a:xfrm>
            <a:off x="2136245" y="1171444"/>
            <a:ext cx="5364393" cy="4458701"/>
            <a:chOff x="1755245" y="1902964"/>
            <a:chExt cx="5364393" cy="4458701"/>
          </a:xfrm>
        </p:grpSpPr>
        <p:grpSp>
          <p:nvGrpSpPr>
            <p:cNvPr id="6" name="Agrupar 5"/>
            <p:cNvGrpSpPr/>
            <p:nvPr/>
          </p:nvGrpSpPr>
          <p:grpSpPr>
            <a:xfrm>
              <a:off x="2561849" y="2483798"/>
              <a:ext cx="4065768" cy="3325988"/>
              <a:chOff x="2372278" y="2706822"/>
              <a:chExt cx="2597205" cy="2124635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0432FF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Agrupar 6"/>
            <p:cNvGrpSpPr/>
            <p:nvPr/>
          </p:nvGrpSpPr>
          <p:grpSpPr>
            <a:xfrm rot="19034827">
              <a:off x="1755245" y="2234754"/>
              <a:ext cx="4065768" cy="3325988"/>
              <a:chOff x="2372278" y="2706822"/>
              <a:chExt cx="2597205" cy="2124635"/>
            </a:xfrm>
          </p:grpSpPr>
          <p:cxnSp>
            <p:nvCxnSpPr>
              <p:cNvPr id="8" name="Conector recto de flecha 7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cto de flecha 9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Agrupar 12"/>
            <p:cNvGrpSpPr/>
            <p:nvPr/>
          </p:nvGrpSpPr>
          <p:grpSpPr>
            <a:xfrm rot="18313049">
              <a:off x="1510957" y="2272854"/>
              <a:ext cx="4065768" cy="3325988"/>
              <a:chOff x="2372278" y="2706822"/>
              <a:chExt cx="2597205" cy="2124635"/>
            </a:xfrm>
          </p:grpSpPr>
          <p:cxnSp>
            <p:nvCxnSpPr>
              <p:cNvPr id="14" name="Conector recto de flecha 13"/>
              <p:cNvCxnSpPr/>
              <p:nvPr/>
            </p:nvCxnSpPr>
            <p:spPr>
              <a:xfrm>
                <a:off x="3203878" y="4353230"/>
                <a:ext cx="1765605" cy="0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 flipH="1">
                <a:off x="2372278" y="4353230"/>
                <a:ext cx="831600" cy="478227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/>
              <p:cNvCxnSpPr/>
              <p:nvPr/>
            </p:nvCxnSpPr>
            <p:spPr>
              <a:xfrm flipV="1">
                <a:off x="3203877" y="2706822"/>
                <a:ext cx="0" cy="1646408"/>
              </a:xfrm>
              <a:prstGeom prst="straightConnector1">
                <a:avLst/>
              </a:prstGeom>
              <a:ln w="1270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255" y="3248889"/>
                  <a:ext cx="201772" cy="2324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152" t="-13158" r="-75758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H="1" flipV="1">
              <a:off x="3067530" y="2583579"/>
              <a:ext cx="802587" cy="248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616" y="2366058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4286" r="-6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o 21"/>
            <p:cNvSpPr/>
            <p:nvPr/>
          </p:nvSpPr>
          <p:spPr>
            <a:xfrm rot="20451438">
              <a:off x="2972671" y="2875521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74" y="269014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61" r="-30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24"/>
            <p:cNvCxnSpPr/>
            <p:nvPr/>
          </p:nvCxnSpPr>
          <p:spPr>
            <a:xfrm flipV="1">
              <a:off x="3381656" y="3193869"/>
              <a:ext cx="2519490" cy="37175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V="1">
              <a:off x="3398791" y="2805249"/>
              <a:ext cx="2058218" cy="75586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/>
            <p:cNvCxnSpPr/>
            <p:nvPr/>
          </p:nvCxnSpPr>
          <p:spPr>
            <a:xfrm flipH="1" flipV="1">
              <a:off x="5460275" y="2801983"/>
              <a:ext cx="437605" cy="38862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uadroTexto 37"/>
                <p:cNvSpPr txBox="1"/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s-ES" sz="1400" b="0" i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d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=(</m:t>
                        </m:r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𝑛</m:t>
                            </m:r>
                          </m:e>
                        </m:acc>
                        <m:sSubSup>
                          <m:sSubSupPr>
                            <m:ctrlP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s-E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</a:rPr>
                          <m:t>)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uadroTex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644" y="2765837"/>
                  <a:ext cx="1498994" cy="2324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3158" b="-2894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o 38"/>
            <p:cNvSpPr/>
            <p:nvPr/>
          </p:nvSpPr>
          <p:spPr>
            <a:xfrm rot="20451438" flipV="1">
              <a:off x="2506495" y="3238270"/>
              <a:ext cx="1781663" cy="675652"/>
            </a:xfrm>
            <a:prstGeom prst="arc">
              <a:avLst>
                <a:gd name="adj1" fmla="val 21010981"/>
                <a:gd name="adj2" fmla="val 138086"/>
              </a:avLst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s-ES" sz="1400" b="0" i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001" y="3177400"/>
                  <a:ext cx="420029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134" y="614622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242" t="-13889" r="-66667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798" y="2947552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t="-17143" r="-73529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876" y="4752683"/>
                  <a:ext cx="201772" cy="2324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t="-13158" r="-72727" b="-2368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389" y="2441131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21" t="-13889" r="-78788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335" y="5468142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2121" t="-14286" r="-78788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/>
              <p:cNvSpPr txBox="1"/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𝑛</m:t>
                          </m:r>
                        </m:e>
                      </m:acc>
                      <m:sSubSup>
                        <m:sSubSupPr>
                          <m:ctrlP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  <m:sup>
                          <m:r>
                            <a:rPr lang="es-ES" sz="14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1400" b="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charset="0"/>
                        </a:rPr>
                        <m:t>|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Cuadro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019" y="2080334"/>
                <a:ext cx="608477" cy="232436"/>
              </a:xfrm>
              <a:prstGeom prst="rect">
                <a:avLst/>
              </a:prstGeom>
              <a:blipFill rotWithShape="0">
                <a:blip r:embed="rId12"/>
                <a:stretch>
                  <a:fillRect l="-7071" t="-10526" r="-11111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4904" y="209009"/>
            <a:ext cx="7886700" cy="457833"/>
          </a:xfrm>
        </p:spPr>
        <p:txBody>
          <a:bodyPr/>
          <a:lstStyle/>
          <a:p>
            <a:r>
              <a:rPr lang="es-ES_tradnl"/>
              <a:t>vertical_rotaciones_no_conmutativas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4254430" y="607208"/>
            <a:ext cx="3958370" cy="5871651"/>
            <a:chOff x="4031406" y="382706"/>
            <a:chExt cx="3958370" cy="5871651"/>
          </a:xfrm>
        </p:grpSpPr>
        <p:sp>
          <p:nvSpPr>
            <p:cNvPr id="41" name="Paralelogramo 40"/>
            <p:cNvSpPr/>
            <p:nvPr/>
          </p:nvSpPr>
          <p:spPr>
            <a:xfrm rot="13560322">
              <a:off x="6380213" y="4644795"/>
              <a:ext cx="1908073" cy="1311052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Rectángulo 2"/>
            <p:cNvSpPr/>
            <p:nvPr/>
          </p:nvSpPr>
          <p:spPr>
            <a:xfrm>
              <a:off x="4988442" y="819371"/>
              <a:ext cx="775735" cy="15427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Paralelogramo 4"/>
            <p:cNvSpPr/>
            <p:nvPr/>
          </p:nvSpPr>
          <p:spPr>
            <a:xfrm rot="5400000">
              <a:off x="4488249" y="3315496"/>
              <a:ext cx="1781078" cy="488874"/>
            </a:xfrm>
            <a:prstGeom prst="parallelogram">
              <a:avLst>
                <a:gd name="adj" fmla="val 8292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5376310" y="435279"/>
              <a:ext cx="0" cy="203996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H="1">
              <a:off x="4782846" y="3513485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H="1">
              <a:off x="5629960" y="3520216"/>
              <a:ext cx="509075" cy="438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ralelogramo 15"/>
            <p:cNvSpPr/>
            <p:nvPr/>
          </p:nvSpPr>
          <p:spPr>
            <a:xfrm rot="5400000">
              <a:off x="4628735" y="4676507"/>
              <a:ext cx="1469202" cy="976046"/>
            </a:xfrm>
            <a:prstGeom prst="parallelogram">
              <a:avLst>
                <a:gd name="adj" fmla="val 80333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Rectángulo 16"/>
            <p:cNvSpPr/>
            <p:nvPr/>
          </p:nvSpPr>
          <p:spPr>
            <a:xfrm>
              <a:off x="6870087" y="875800"/>
              <a:ext cx="775735" cy="154279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Conector recto 17"/>
            <p:cNvCxnSpPr/>
            <p:nvPr/>
          </p:nvCxnSpPr>
          <p:spPr>
            <a:xfrm flipH="1">
              <a:off x="6541201" y="1632485"/>
              <a:ext cx="138872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o 19"/>
            <p:cNvSpPr/>
            <p:nvPr/>
          </p:nvSpPr>
          <p:spPr>
            <a:xfrm>
              <a:off x="5167287" y="59436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Arco 20"/>
            <p:cNvSpPr/>
            <p:nvPr/>
          </p:nvSpPr>
          <p:spPr>
            <a:xfrm rot="16200000">
              <a:off x="4764882" y="3418045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6494666" y="1557709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Paralelogramo 22"/>
            <p:cNvSpPr/>
            <p:nvPr/>
          </p:nvSpPr>
          <p:spPr>
            <a:xfrm rot="13560322">
              <a:off x="6579720" y="3412347"/>
              <a:ext cx="1908073" cy="590423"/>
            </a:xfrm>
            <a:prstGeom prst="parallelogram">
              <a:avLst>
                <a:gd name="adj" fmla="val 92857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06" y="4741092"/>
                  <a:ext cx="964176" cy="22127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043" y="319290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213" y="1157231"/>
                  <a:ext cx="201772" cy="2212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33"/>
            <p:cNvCxnSpPr/>
            <p:nvPr/>
          </p:nvCxnSpPr>
          <p:spPr>
            <a:xfrm flipV="1">
              <a:off x="7350107" y="2656371"/>
              <a:ext cx="0" cy="93318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V="1">
              <a:off x="7352194" y="3961166"/>
              <a:ext cx="0" cy="54905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o 38"/>
            <p:cNvSpPr/>
            <p:nvPr/>
          </p:nvSpPr>
          <p:spPr>
            <a:xfrm>
              <a:off x="7147348" y="2898964"/>
              <a:ext cx="434501" cy="132737"/>
            </a:xfrm>
            <a:prstGeom prst="arc">
              <a:avLst>
                <a:gd name="adj1" fmla="val 1566449"/>
                <a:gd name="adj2" fmla="val 830042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476" y="382706"/>
                  <a:ext cx="201772" cy="22127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t="-19444" r="-42424" b="-1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/>
                <p:cNvSpPr txBox="1"/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71" y="4741092"/>
                  <a:ext cx="964176" cy="2212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444" b="-19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58" y="2623882"/>
                  <a:ext cx="201772" cy="22127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273" t="-16216" r="-45455" b="-135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7071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vertical_iss_microgravedad</a:t>
            </a:r>
          </a:p>
        </p:txBody>
      </p:sp>
      <p:grpSp>
        <p:nvGrpSpPr>
          <p:cNvPr id="22" name="Agrupar 21"/>
          <p:cNvGrpSpPr/>
          <p:nvPr/>
        </p:nvGrpSpPr>
        <p:grpSpPr>
          <a:xfrm>
            <a:off x="2278222" y="1068512"/>
            <a:ext cx="4934237" cy="5377935"/>
            <a:chOff x="2278222" y="1068512"/>
            <a:chExt cx="4934237" cy="5377935"/>
          </a:xfrm>
        </p:grpSpPr>
        <p:sp>
          <p:nvSpPr>
            <p:cNvPr id="3" name="Rectángulo 2"/>
            <p:cNvSpPr/>
            <p:nvPr/>
          </p:nvSpPr>
          <p:spPr>
            <a:xfrm>
              <a:off x="2280864" y="1068512"/>
              <a:ext cx="4931594" cy="52631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3076" name="Picture 4" descr="ile:International Space Station after undocking of STS-13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222" y="3300871"/>
              <a:ext cx="4934237" cy="3145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ilindro 3"/>
            <p:cNvSpPr/>
            <p:nvPr/>
          </p:nvSpPr>
          <p:spPr>
            <a:xfrm rot="5400000">
              <a:off x="4542111" y="935882"/>
              <a:ext cx="1479478" cy="2443382"/>
            </a:xfrm>
            <a:prstGeom prst="can">
              <a:avLst>
                <a:gd name="adj" fmla="val 53811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" name="Elipse 7"/>
            <p:cNvSpPr/>
            <p:nvPr/>
          </p:nvSpPr>
          <p:spPr>
            <a:xfrm>
              <a:off x="5188145" y="2140993"/>
              <a:ext cx="152400" cy="1524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9" name="Conector recto de flecha 8"/>
            <p:cNvCxnSpPr/>
            <p:nvPr/>
          </p:nvCxnSpPr>
          <p:spPr>
            <a:xfrm>
              <a:off x="5373383" y="2239766"/>
              <a:ext cx="0" cy="5137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 flipV="1">
              <a:off x="5145639" y="1767156"/>
              <a:ext cx="0" cy="491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>
              <a:off x="3923014" y="1693522"/>
              <a:ext cx="0" cy="1070225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i="1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sz="2400" b="0" i="1">
                            <a:solidFill>
                              <a:schemeClr val="bg1"/>
                            </a:solidFill>
                            <a:latin typeface="Cambria Math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solidFill>
                                  <a:schemeClr val="bg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 sz="24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824" y="2050399"/>
                  <a:ext cx="785515" cy="418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324" y="2500750"/>
                  <a:ext cx="986319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5294" r="-36420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̇"/>
                            <m:ctrlPr>
                              <a:rPr lang="es-E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acc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=−</m:t>
                        </m:r>
                        <m:r>
                          <a:rPr lang="es-ES" i="1">
                            <a:latin typeface="Cambria Math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s-ES_tradnl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258" y="1451075"/>
                  <a:ext cx="1357900" cy="3135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351" t="-21569" r="-25676" b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ángulo 12"/>
            <p:cNvSpPr/>
            <p:nvPr/>
          </p:nvSpPr>
          <p:spPr>
            <a:xfrm>
              <a:off x="4191857" y="5095983"/>
              <a:ext cx="606174" cy="41096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2710665" y="1251736"/>
              <a:ext cx="4101100" cy="186133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 flipH="1" flipV="1">
              <a:off x="2712378" y="3133618"/>
              <a:ext cx="1489752" cy="196236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>
            <a:xfrm flipV="1">
              <a:off x="4787757" y="3090809"/>
              <a:ext cx="2012023" cy="203599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9741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square_aceleraciones_ficticias</a:t>
            </a:r>
          </a:p>
        </p:txBody>
      </p:sp>
      <p:grpSp>
        <p:nvGrpSpPr>
          <p:cNvPr id="144" name="Agrupar 143"/>
          <p:cNvGrpSpPr/>
          <p:nvPr/>
        </p:nvGrpSpPr>
        <p:grpSpPr>
          <a:xfrm>
            <a:off x="534190" y="828909"/>
            <a:ext cx="7514606" cy="5890057"/>
            <a:chOff x="534190" y="828909"/>
            <a:chExt cx="7514606" cy="5890057"/>
          </a:xfrm>
        </p:grpSpPr>
        <p:grpSp>
          <p:nvGrpSpPr>
            <p:cNvPr id="122" name="Agrupar 121"/>
            <p:cNvGrpSpPr/>
            <p:nvPr/>
          </p:nvGrpSpPr>
          <p:grpSpPr>
            <a:xfrm>
              <a:off x="4770600" y="1235554"/>
              <a:ext cx="3265596" cy="3265596"/>
              <a:chOff x="4687937" y="946949"/>
              <a:chExt cx="3265596" cy="3265596"/>
            </a:xfrm>
          </p:grpSpPr>
          <p:sp>
            <p:nvSpPr>
              <p:cNvPr id="31" name="Elipse 30"/>
              <p:cNvSpPr/>
              <p:nvPr/>
            </p:nvSpPr>
            <p:spPr>
              <a:xfrm>
                <a:off x="4687937" y="946949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Arco 31"/>
              <p:cNvSpPr/>
              <p:nvPr/>
            </p:nvSpPr>
            <p:spPr>
              <a:xfrm>
                <a:off x="6187992" y="2374850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 rot="2715242">
                <a:off x="6231119" y="2433741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uadroTexto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3866" y="2201512"/>
                    <a:ext cx="201772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uadroTexto 36"/>
                  <p:cNvSpPr txBox="1"/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CuadroTex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064" y="1242573"/>
                    <a:ext cx="180398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t="-36111" r="-7333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95" y="1649431"/>
                    <a:ext cx="414009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765" t="-40000" r="-55882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9441" y="3718149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1" name="Agrupar 110"/>
              <p:cNvGrpSpPr/>
              <p:nvPr/>
            </p:nvGrpSpPr>
            <p:grpSpPr>
              <a:xfrm rot="17044692">
                <a:off x="5274617" y="1636050"/>
                <a:ext cx="1271127" cy="881343"/>
                <a:chOff x="4129813" y="1651364"/>
                <a:chExt cx="1271127" cy="881343"/>
              </a:xfrm>
            </p:grpSpPr>
            <p:sp>
              <p:nvSpPr>
                <p:cNvPr id="30" name="Elipse 29"/>
                <p:cNvSpPr/>
                <p:nvPr/>
              </p:nvSpPr>
              <p:spPr>
                <a:xfrm>
                  <a:off x="4884398" y="2040889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3" name="Conector recto de flecha 32"/>
                <p:cNvCxnSpPr/>
                <p:nvPr/>
              </p:nvCxnSpPr>
              <p:spPr>
                <a:xfrm flipV="1">
                  <a:off x="4963963" y="1651364"/>
                  <a:ext cx="436977" cy="482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de flecha 40"/>
                <p:cNvCxnSpPr/>
                <p:nvPr/>
              </p:nvCxnSpPr>
              <p:spPr>
                <a:xfrm>
                  <a:off x="5043927" y="2221585"/>
                  <a:ext cx="335260" cy="31112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cto de flecha 46"/>
                <p:cNvCxnSpPr/>
                <p:nvPr/>
              </p:nvCxnSpPr>
              <p:spPr>
                <a:xfrm rot="7963813" flipH="1">
                  <a:off x="4549197" y="1341560"/>
                  <a:ext cx="3491" cy="84226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a14:m>
                    <a:r>
                      <a:rPr lang="es-ES_tradnl" sz="1400">
                        <a:solidFill>
                          <a:schemeClr val="tx1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6909" y="3132663"/>
                    <a:ext cx="201772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7273" t="-36111" r="-57576" b="-4722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CuadroTexto 55"/>
                  <p:cNvSpPr txBox="1"/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CuadroTexto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6109" y="2871716"/>
                    <a:ext cx="414009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294" t="-36111" r="-57353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0" name="Agrupar 109"/>
              <p:cNvGrpSpPr/>
              <p:nvPr/>
            </p:nvGrpSpPr>
            <p:grpSpPr>
              <a:xfrm>
                <a:off x="6118696" y="2862586"/>
                <a:ext cx="1200149" cy="767028"/>
                <a:chOff x="6110635" y="2936285"/>
                <a:chExt cx="1200149" cy="767028"/>
              </a:xfrm>
            </p:grpSpPr>
            <p:sp>
              <p:nvSpPr>
                <p:cNvPr id="50" name="Elipse 49"/>
                <p:cNvSpPr/>
                <p:nvPr/>
              </p:nvSpPr>
              <p:spPr>
                <a:xfrm>
                  <a:off x="6774225" y="3363008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51" name="Conector recto de flecha 50"/>
                <p:cNvCxnSpPr/>
                <p:nvPr/>
              </p:nvCxnSpPr>
              <p:spPr>
                <a:xfrm flipH="1" flipV="1">
                  <a:off x="6519444" y="2936285"/>
                  <a:ext cx="345019" cy="5210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de flecha 53"/>
                <p:cNvCxnSpPr/>
                <p:nvPr/>
              </p:nvCxnSpPr>
              <p:spPr>
                <a:xfrm rot="3459635" flipV="1">
                  <a:off x="7108866" y="3088556"/>
                  <a:ext cx="6036" cy="397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de flecha 56"/>
                <p:cNvCxnSpPr/>
                <p:nvPr/>
              </p:nvCxnSpPr>
              <p:spPr>
                <a:xfrm rot="3459635" flipH="1">
                  <a:off x="6453371" y="3348434"/>
                  <a:ext cx="12143" cy="69761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uadroTexto 78"/>
                  <p:cNvSpPr txBox="1"/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𝑜𝑟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uadroTexto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911" y="2071812"/>
                    <a:ext cx="328985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2963" t="-36111" r="-22222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Agrupar 104"/>
            <p:cNvGrpSpPr/>
            <p:nvPr/>
          </p:nvGrpSpPr>
          <p:grpSpPr>
            <a:xfrm>
              <a:off x="1055295" y="3450472"/>
              <a:ext cx="3268494" cy="3268494"/>
              <a:chOff x="943583" y="4610911"/>
              <a:chExt cx="3268494" cy="3268494"/>
            </a:xfrm>
          </p:grpSpPr>
          <p:sp>
            <p:nvSpPr>
              <p:cNvPr id="73" name="Arco 72"/>
              <p:cNvSpPr/>
              <p:nvPr/>
            </p:nvSpPr>
            <p:spPr>
              <a:xfrm>
                <a:off x="1761594" y="5347513"/>
                <a:ext cx="1782157" cy="1782157"/>
              </a:xfrm>
              <a:prstGeom prst="arc">
                <a:avLst>
                  <a:gd name="adj1" fmla="val 206154"/>
                  <a:gd name="adj2" fmla="val 3200183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104" name="Agrupar 103"/>
              <p:cNvGrpSpPr/>
              <p:nvPr/>
            </p:nvGrpSpPr>
            <p:grpSpPr>
              <a:xfrm>
                <a:off x="943583" y="4610911"/>
                <a:ext cx="3268494" cy="3268494"/>
                <a:chOff x="943583" y="4610911"/>
                <a:chExt cx="3268494" cy="3268494"/>
              </a:xfrm>
            </p:grpSpPr>
            <p:sp>
              <p:nvSpPr>
                <p:cNvPr id="101" name="Elipse 100"/>
                <p:cNvSpPr/>
                <p:nvPr/>
              </p:nvSpPr>
              <p:spPr>
                <a:xfrm>
                  <a:off x="3462102" y="7164223"/>
                  <a:ext cx="16673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98" name="Elipse 97"/>
                <p:cNvSpPr/>
                <p:nvPr/>
              </p:nvSpPr>
              <p:spPr>
                <a:xfrm>
                  <a:off x="3113148" y="6858000"/>
                  <a:ext cx="166736" cy="170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/>
                    <p:cNvSpPr txBox="1"/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" sz="1400" i="1"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1400" b="0" i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cen</m:t>
                                </m:r>
                              </m:sub>
                            </m:sSub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771" y="7151559"/>
                      <a:ext cx="328985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963" t="-40000" r="-22222" b="-8571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0" name="Elipse 59"/>
                <p:cNvSpPr/>
                <p:nvPr/>
              </p:nvSpPr>
              <p:spPr>
                <a:xfrm>
                  <a:off x="3460272" y="6123635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64" name="Cruz 63"/>
                <p:cNvSpPr/>
                <p:nvPr/>
              </p:nvSpPr>
              <p:spPr>
                <a:xfrm rot="2715242">
                  <a:off x="2493833" y="6108768"/>
                  <a:ext cx="215590" cy="215590"/>
                </a:xfrm>
                <a:prstGeom prst="plus">
                  <a:avLst>
                    <a:gd name="adj" fmla="val 4791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5" name="Conector recto 74"/>
                <p:cNvCxnSpPr>
                  <a:endCxn id="101" idx="4"/>
                </p:cNvCxnSpPr>
                <p:nvPr/>
              </p:nvCxnSpPr>
              <p:spPr>
                <a:xfrm flipH="1">
                  <a:off x="3545470" y="6287869"/>
                  <a:ext cx="5885" cy="10473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ector recto de flecha 76"/>
                <p:cNvCxnSpPr/>
                <p:nvPr/>
              </p:nvCxnSpPr>
              <p:spPr>
                <a:xfrm>
                  <a:off x="3083362" y="7020536"/>
                  <a:ext cx="446400" cy="388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o 102"/>
                <p:cNvSpPr/>
                <p:nvPr/>
              </p:nvSpPr>
              <p:spPr>
                <a:xfrm>
                  <a:off x="943583" y="4610911"/>
                  <a:ext cx="3268494" cy="3268494"/>
                </a:xfrm>
                <a:prstGeom prst="arc">
                  <a:avLst>
                    <a:gd name="adj1" fmla="val 20622673"/>
                    <a:gd name="adj2" fmla="val 11786424"/>
                  </a:avLst>
                </a:prstGeom>
                <a:noFill/>
                <a:ln w="127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07" name="Agrupar 106"/>
            <p:cNvGrpSpPr/>
            <p:nvPr/>
          </p:nvGrpSpPr>
          <p:grpSpPr>
            <a:xfrm>
              <a:off x="4780302" y="3423208"/>
              <a:ext cx="3268494" cy="3268494"/>
              <a:chOff x="4724400" y="4685490"/>
              <a:chExt cx="3268494" cy="3268494"/>
            </a:xfrm>
          </p:grpSpPr>
          <p:sp>
            <p:nvSpPr>
              <p:cNvPr id="90" name="Elipse 89"/>
              <p:cNvSpPr/>
              <p:nvPr/>
            </p:nvSpPr>
            <p:spPr>
              <a:xfrm>
                <a:off x="6522920" y="6713139"/>
                <a:ext cx="16673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0" name="Elipse 79"/>
              <p:cNvSpPr/>
              <p:nvPr/>
            </p:nvSpPr>
            <p:spPr>
              <a:xfrm>
                <a:off x="7233486" y="6197207"/>
                <a:ext cx="170986" cy="17098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3" name="Cruz 82"/>
              <p:cNvSpPr/>
              <p:nvPr/>
            </p:nvSpPr>
            <p:spPr>
              <a:xfrm rot="2715242">
                <a:off x="6267047" y="6182340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5" name="Arco 84"/>
              <p:cNvSpPr/>
              <p:nvPr/>
            </p:nvSpPr>
            <p:spPr>
              <a:xfrm>
                <a:off x="5534808" y="5421085"/>
                <a:ext cx="1782157" cy="1782157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8" name="Arco 87"/>
              <p:cNvSpPr/>
              <p:nvPr/>
            </p:nvSpPr>
            <p:spPr>
              <a:xfrm>
                <a:off x="5771292" y="5683844"/>
                <a:ext cx="1174156" cy="1174156"/>
              </a:xfrm>
              <a:prstGeom prst="arc">
                <a:avLst>
                  <a:gd name="adj1" fmla="val 206154"/>
                  <a:gd name="adj2" fmla="val 3803887"/>
                </a:avLst>
              </a:prstGeom>
              <a:ln w="12700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6" name="Conector recto de flecha 95"/>
              <p:cNvCxnSpPr/>
              <p:nvPr/>
            </p:nvCxnSpPr>
            <p:spPr>
              <a:xfrm flipH="1">
                <a:off x="6144613" y="6899185"/>
                <a:ext cx="543615" cy="37369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Elipse 99"/>
              <p:cNvSpPr/>
              <p:nvPr/>
            </p:nvSpPr>
            <p:spPr>
              <a:xfrm>
                <a:off x="6728019" y="7029333"/>
                <a:ext cx="166736" cy="17098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uadroTexto 101"/>
                  <p:cNvSpPr txBox="1"/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cor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CuadroTexto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74352" y="7117330"/>
                    <a:ext cx="32898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11111" t="-36111" r="-24074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Arco 105"/>
              <p:cNvSpPr/>
              <p:nvPr/>
            </p:nvSpPr>
            <p:spPr>
              <a:xfrm>
                <a:off x="4724400" y="4685490"/>
                <a:ext cx="3268494" cy="3268494"/>
              </a:xfrm>
              <a:prstGeom prst="arc">
                <a:avLst>
                  <a:gd name="adj1" fmla="val 20622673"/>
                  <a:gd name="adj2" fmla="val 11786424"/>
                </a:avLst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21" name="Agrupar 120"/>
            <p:cNvGrpSpPr/>
            <p:nvPr/>
          </p:nvGrpSpPr>
          <p:grpSpPr>
            <a:xfrm>
              <a:off x="1045593" y="1262445"/>
              <a:ext cx="3265596" cy="3265596"/>
              <a:chOff x="1010286" y="1169785"/>
              <a:chExt cx="3265596" cy="3265596"/>
            </a:xfrm>
          </p:grpSpPr>
          <p:sp>
            <p:nvSpPr>
              <p:cNvPr id="3" name="Elipse 2"/>
              <p:cNvSpPr/>
              <p:nvPr/>
            </p:nvSpPr>
            <p:spPr>
              <a:xfrm>
                <a:off x="1010286" y="1169785"/>
                <a:ext cx="3265596" cy="326559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Arco 4"/>
              <p:cNvSpPr/>
              <p:nvPr/>
            </p:nvSpPr>
            <p:spPr>
              <a:xfrm>
                <a:off x="2488741" y="2604886"/>
                <a:ext cx="311503" cy="311503"/>
              </a:xfrm>
              <a:prstGeom prst="arc">
                <a:avLst>
                  <a:gd name="adj1" fmla="val 1161539"/>
                  <a:gd name="adj2" fmla="val 20719416"/>
                </a:avLst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Cruz 7"/>
              <p:cNvSpPr/>
              <p:nvPr/>
            </p:nvSpPr>
            <p:spPr>
              <a:xfrm rot="5400000">
                <a:off x="2545155" y="2648264"/>
                <a:ext cx="215590" cy="215590"/>
              </a:xfrm>
              <a:prstGeom prst="plus">
                <a:avLst>
                  <a:gd name="adj" fmla="val 4791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uadroTexto 13"/>
                  <p:cNvSpPr txBox="1"/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uadroTexto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6215" y="242434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" r="-606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8930" y="3001318"/>
                    <a:ext cx="20177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9091" t="-40000" r="-78788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919" y="3586555"/>
                    <a:ext cx="414009" cy="215444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412" t="-40000" r="-60294" b="-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s-ES" sz="1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871" y="3072092"/>
                    <a:ext cx="714188" cy="215444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37143" r="-34188" b="-571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Agrupar 114"/>
              <p:cNvGrpSpPr/>
              <p:nvPr/>
            </p:nvGrpSpPr>
            <p:grpSpPr>
              <a:xfrm rot="2570331">
                <a:off x="2267964" y="3136957"/>
                <a:ext cx="1583095" cy="709160"/>
                <a:chOff x="2650349" y="2671444"/>
                <a:chExt cx="1583095" cy="709160"/>
              </a:xfrm>
            </p:grpSpPr>
            <p:sp>
              <p:nvSpPr>
                <p:cNvPr id="11" name="Elipse 10"/>
                <p:cNvSpPr/>
                <p:nvPr/>
              </p:nvSpPr>
              <p:spPr>
                <a:xfrm>
                  <a:off x="3519907" y="2671444"/>
                  <a:ext cx="170986" cy="17098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7" name="Conector recto de flecha 6"/>
                <p:cNvCxnSpPr/>
                <p:nvPr/>
              </p:nvCxnSpPr>
              <p:spPr>
                <a:xfrm flipV="1">
                  <a:off x="2650349" y="2760654"/>
                  <a:ext cx="995937" cy="313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de flecha 14"/>
                <p:cNvCxnSpPr/>
                <p:nvPr/>
              </p:nvCxnSpPr>
              <p:spPr>
                <a:xfrm>
                  <a:off x="3618041" y="2877155"/>
                  <a:ext cx="842" cy="50344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ector recto de flecha 20"/>
                <p:cNvCxnSpPr/>
                <p:nvPr/>
              </p:nvCxnSpPr>
              <p:spPr>
                <a:xfrm flipH="1" flipV="1">
                  <a:off x="3045141" y="2854675"/>
                  <a:ext cx="468312" cy="156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cto de flecha 25"/>
                <p:cNvCxnSpPr/>
                <p:nvPr/>
              </p:nvCxnSpPr>
              <p:spPr>
                <a:xfrm>
                  <a:off x="3711860" y="2761348"/>
                  <a:ext cx="52158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CuadroTexto 115"/>
                  <p:cNvSpPr txBox="1"/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sz="14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sz="1400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c</m:t>
                              </m:r>
                              <m:r>
                                <a:rPr lang="es-ES" sz="1400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𝑒𝑛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CuadroTexto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2378" y="3392893"/>
                    <a:ext cx="328985" cy="215444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1111" t="-40000" r="-24074" b="-857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0" name="CuadroTexto 139"/>
            <p:cNvSpPr txBox="1"/>
            <p:nvPr/>
          </p:nvSpPr>
          <p:spPr>
            <a:xfrm rot="16200000">
              <a:off x="-133814" y="2620536"/>
              <a:ext cx="1705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Rotante</a:t>
              </a:r>
            </a:p>
          </p:txBody>
        </p:sp>
        <p:sp>
          <p:nvSpPr>
            <p:cNvPr id="141" name="CuadroTexto 140"/>
            <p:cNvSpPr txBox="1"/>
            <p:nvPr/>
          </p:nvSpPr>
          <p:spPr>
            <a:xfrm rot="16200000">
              <a:off x="-120477" y="525966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Sistema Inercial</a:t>
              </a:r>
            </a:p>
          </p:txBody>
        </p:sp>
        <p:sp>
          <p:nvSpPr>
            <p:cNvPr id="142" name="CuadroTexto 141"/>
            <p:cNvSpPr txBox="1"/>
            <p:nvPr/>
          </p:nvSpPr>
          <p:spPr>
            <a:xfrm>
              <a:off x="1535153" y="828909"/>
              <a:ext cx="2345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Centrífuga</a:t>
              </a:r>
            </a:p>
          </p:txBody>
        </p:sp>
        <p:sp>
          <p:nvSpPr>
            <p:cNvPr id="143" name="CuadroTexto 142"/>
            <p:cNvSpPr txBox="1"/>
            <p:nvPr/>
          </p:nvSpPr>
          <p:spPr>
            <a:xfrm>
              <a:off x="5155583" y="828909"/>
              <a:ext cx="2377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Aceleración de Coriolís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01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610099" y="1282535"/>
            <a:ext cx="336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/>
              <a:t>ncuerpos_formulacion_horizontal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1640921" y="2337117"/>
            <a:ext cx="6729242" cy="2612572"/>
            <a:chOff x="1640921" y="2337117"/>
            <a:chExt cx="6729242" cy="2612572"/>
          </a:xfrm>
        </p:grpSpPr>
        <p:grpSp>
          <p:nvGrpSpPr>
            <p:cNvPr id="164" name="Agrupar 163"/>
            <p:cNvGrpSpPr/>
            <p:nvPr/>
          </p:nvGrpSpPr>
          <p:grpSpPr>
            <a:xfrm>
              <a:off x="1640921" y="2459306"/>
              <a:ext cx="3040092" cy="2368192"/>
              <a:chOff x="784097" y="542317"/>
              <a:chExt cx="3040092" cy="23681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8472" y="1790285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Agrupar 13"/>
              <p:cNvGrpSpPr/>
              <p:nvPr/>
            </p:nvGrpSpPr>
            <p:grpSpPr>
              <a:xfrm>
                <a:off x="1196523" y="1153837"/>
                <a:ext cx="104775" cy="752797"/>
                <a:chOff x="1600200" y="2603071"/>
                <a:chExt cx="139700" cy="1003729"/>
              </a:xfrm>
            </p:grpSpPr>
            <p:sp>
              <p:nvSpPr>
                <p:cNvPr id="4" name="Elipse 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" name="Conector recto de flecha 12"/>
                <p:cNvCxnSpPr/>
                <p:nvPr/>
              </p:nvCxnSpPr>
              <p:spPr>
                <a:xfrm flipH="1" flipV="1">
                  <a:off x="1626197" y="2603071"/>
                  <a:ext cx="43236" cy="94767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Agrupar 14"/>
              <p:cNvGrpSpPr/>
              <p:nvPr/>
            </p:nvGrpSpPr>
            <p:grpSpPr>
              <a:xfrm>
                <a:off x="1532339" y="2353925"/>
                <a:ext cx="885260" cy="365526"/>
                <a:chOff x="559554" y="3119432"/>
                <a:chExt cx="1180346" cy="487368"/>
              </a:xfrm>
            </p:grpSpPr>
            <p:sp>
              <p:nvSpPr>
                <p:cNvPr id="16" name="Elipse 15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7" name="Conector recto de flecha 16"/>
                <p:cNvCxnSpPr/>
                <p:nvPr/>
              </p:nvCxnSpPr>
              <p:spPr>
                <a:xfrm flipH="1" flipV="1">
                  <a:off x="559554" y="3119432"/>
                  <a:ext cx="1110495" cy="4082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832297" y="542317"/>
                <a:ext cx="370370" cy="765032"/>
                <a:chOff x="1600200" y="3467100"/>
                <a:chExt cx="493826" cy="1020044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0" name="Conector recto de flecha 19"/>
                <p:cNvCxnSpPr/>
                <p:nvPr/>
              </p:nvCxnSpPr>
              <p:spPr>
                <a:xfrm>
                  <a:off x="1670049" y="3558656"/>
                  <a:ext cx="423977" cy="9284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Agrupar 23"/>
              <p:cNvGrpSpPr/>
              <p:nvPr/>
            </p:nvGrpSpPr>
            <p:grpSpPr>
              <a:xfrm>
                <a:off x="2856768" y="1822305"/>
                <a:ext cx="610896" cy="480306"/>
                <a:chOff x="925372" y="3467100"/>
                <a:chExt cx="814528" cy="640406"/>
              </a:xfrm>
            </p:grpSpPr>
            <p:sp>
              <p:nvSpPr>
                <p:cNvPr id="25" name="Elipse 2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26" name="Conector recto de flecha 25"/>
                <p:cNvCxnSpPr/>
                <p:nvPr/>
              </p:nvCxnSpPr>
              <p:spPr>
                <a:xfrm flipH="1">
                  <a:off x="925372" y="3531584"/>
                  <a:ext cx="719673" cy="5759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195" y="1384708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150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4292" y="2666596"/>
                    <a:ext cx="1364650" cy="24391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uadroTexto 94"/>
                  <p:cNvSpPr txBox="1"/>
                  <p:nvPr/>
                </p:nvSpPr>
                <p:spPr>
                  <a:xfrm>
                    <a:off x="784097" y="1658987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5" name="CuadroTexto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97" y="1658988"/>
                    <a:ext cx="40437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CuadroTexto 95"/>
                  <p:cNvSpPr txBox="1"/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6" name="CuadroTexto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814" y="1045519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CuadroTexto 96"/>
                  <p:cNvSpPr txBox="1"/>
                  <p:nvPr/>
                </p:nvSpPr>
                <p:spPr>
                  <a:xfrm>
                    <a:off x="2289543" y="2374583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97" name="CuadroTexto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543" y="2374583"/>
                    <a:ext cx="404374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Agrupar 133"/>
              <p:cNvGrpSpPr/>
              <p:nvPr/>
            </p:nvGrpSpPr>
            <p:grpSpPr>
              <a:xfrm>
                <a:off x="2971113" y="699673"/>
                <a:ext cx="451669" cy="685631"/>
                <a:chOff x="1137675" y="2692624"/>
                <a:chExt cx="602225" cy="914176"/>
              </a:xfrm>
            </p:grpSpPr>
            <p:sp>
              <p:nvSpPr>
                <p:cNvPr id="135" name="Elipse 134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6" name="Conector recto de flecha 135"/>
                <p:cNvCxnSpPr/>
                <p:nvPr/>
              </p:nvCxnSpPr>
              <p:spPr>
                <a:xfrm flipH="1" flipV="1">
                  <a:off x="1137675" y="2692624"/>
                  <a:ext cx="532376" cy="8399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" name="Triángulo 167"/>
            <p:cNvSpPr/>
            <p:nvPr/>
          </p:nvSpPr>
          <p:spPr>
            <a:xfrm rot="16200000" flipV="1">
              <a:off x="3619398" y="3528892"/>
              <a:ext cx="2612572" cy="22902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5063114" y="2564081"/>
              <a:ext cx="3307049" cy="2206040"/>
              <a:chOff x="5116931" y="2571449"/>
              <a:chExt cx="3307049" cy="2206040"/>
            </a:xfrm>
          </p:grpSpPr>
          <p:sp>
            <p:nvSpPr>
              <p:cNvPr id="74" name="Forma libre 73"/>
              <p:cNvSpPr/>
              <p:nvPr/>
            </p:nvSpPr>
            <p:spPr>
              <a:xfrm>
                <a:off x="5563671" y="3367693"/>
                <a:ext cx="90619" cy="551421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0619" h="551421">
                    <a:moveTo>
                      <a:pt x="0" y="551421"/>
                    </a:moveTo>
                    <a:cubicBezTo>
                      <a:pt x="13591" y="177625"/>
                      <a:pt x="14649" y="267571"/>
                      <a:pt x="90619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5511748" y="3859896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6628048" y="4672714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6147520" y="260035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805198" y="3285989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13" name="Elipse 112"/>
              <p:cNvSpPr/>
              <p:nvPr/>
            </p:nvSpPr>
            <p:spPr>
              <a:xfrm>
                <a:off x="7677808" y="3863308"/>
                <a:ext cx="104775" cy="10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120" name="Agrupar 119"/>
              <p:cNvGrpSpPr/>
              <p:nvPr/>
            </p:nvGrpSpPr>
            <p:grpSpPr>
              <a:xfrm>
                <a:off x="5591924" y="2652745"/>
                <a:ext cx="398923" cy="779668"/>
                <a:chOff x="1600200" y="2567243"/>
                <a:chExt cx="531896" cy="1039557"/>
              </a:xfrm>
            </p:grpSpPr>
            <p:sp>
              <p:nvSpPr>
                <p:cNvPr id="121" name="Elipse 12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2" name="Conector recto de flecha 121"/>
                <p:cNvCxnSpPr/>
                <p:nvPr/>
              </p:nvCxnSpPr>
              <p:spPr>
                <a:xfrm flipV="1">
                  <a:off x="1660833" y="2567243"/>
                  <a:ext cx="471263" cy="98350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Agrupar 122"/>
              <p:cNvGrpSpPr/>
              <p:nvPr/>
            </p:nvGrpSpPr>
            <p:grpSpPr>
              <a:xfrm>
                <a:off x="6560133" y="3186663"/>
                <a:ext cx="482587" cy="487257"/>
                <a:chOff x="1600200" y="3467100"/>
                <a:chExt cx="643448" cy="649677"/>
              </a:xfrm>
            </p:grpSpPr>
            <p:sp>
              <p:nvSpPr>
                <p:cNvPr id="124" name="Elipse 12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25" name="Conector recto de flecha 124"/>
                <p:cNvCxnSpPr/>
                <p:nvPr/>
              </p:nvCxnSpPr>
              <p:spPr>
                <a:xfrm>
                  <a:off x="1677329" y="3537124"/>
                  <a:ext cx="566319" cy="57965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Agrupar 136"/>
              <p:cNvGrpSpPr/>
              <p:nvPr/>
            </p:nvGrpSpPr>
            <p:grpSpPr>
              <a:xfrm>
                <a:off x="6727925" y="2571449"/>
                <a:ext cx="747315" cy="400715"/>
                <a:chOff x="743480" y="3072513"/>
                <a:chExt cx="996420" cy="534287"/>
              </a:xfrm>
            </p:grpSpPr>
            <p:sp>
              <p:nvSpPr>
                <p:cNvPr id="138" name="Elipse 137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39" name="Conector recto de flecha 138"/>
                <p:cNvCxnSpPr/>
                <p:nvPr/>
              </p:nvCxnSpPr>
              <p:spPr>
                <a:xfrm flipH="1" flipV="1">
                  <a:off x="743480" y="3072513"/>
                  <a:ext cx="926570" cy="46006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Agrupar 139"/>
              <p:cNvGrpSpPr/>
              <p:nvPr/>
            </p:nvGrpSpPr>
            <p:grpSpPr>
              <a:xfrm>
                <a:off x="6489120" y="4112476"/>
                <a:ext cx="754409" cy="201696"/>
                <a:chOff x="734021" y="3467100"/>
                <a:chExt cx="1005879" cy="268927"/>
              </a:xfrm>
            </p:grpSpPr>
            <p:sp>
              <p:nvSpPr>
                <p:cNvPr id="141" name="Elipse 140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2" name="Conector recto de flecha 141"/>
                <p:cNvCxnSpPr/>
                <p:nvPr/>
              </p:nvCxnSpPr>
              <p:spPr>
                <a:xfrm flipH="1">
                  <a:off x="734021" y="3531584"/>
                  <a:ext cx="911025" cy="2044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3" name="Agrupar 142"/>
              <p:cNvGrpSpPr/>
              <p:nvPr/>
            </p:nvGrpSpPr>
            <p:grpSpPr>
              <a:xfrm>
                <a:off x="5696700" y="3841245"/>
                <a:ext cx="459917" cy="611619"/>
                <a:chOff x="1126678" y="2791308"/>
                <a:chExt cx="613222" cy="815492"/>
              </a:xfrm>
            </p:grpSpPr>
            <p:sp>
              <p:nvSpPr>
                <p:cNvPr id="144" name="Elipse 143"/>
                <p:cNvSpPr/>
                <p:nvPr/>
              </p:nvSpPr>
              <p:spPr>
                <a:xfrm>
                  <a:off x="1600200" y="3467100"/>
                  <a:ext cx="139700" cy="139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s-ES_tradnl" sz="1351"/>
                </a:p>
              </p:txBody>
            </p:sp>
            <p:cxnSp>
              <p:nvCxnSpPr>
                <p:cNvPr id="145" name="Conector recto de flecha 144"/>
                <p:cNvCxnSpPr/>
                <p:nvPr/>
              </p:nvCxnSpPr>
              <p:spPr>
                <a:xfrm flipH="1" flipV="1">
                  <a:off x="1126678" y="2791308"/>
                  <a:ext cx="543372" cy="736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Forma libre 151"/>
              <p:cNvSpPr/>
              <p:nvPr/>
            </p:nvSpPr>
            <p:spPr>
              <a:xfrm>
                <a:off x="6196939" y="2643404"/>
                <a:ext cx="417982" cy="589296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7982" h="589296">
                    <a:moveTo>
                      <a:pt x="417982" y="589296"/>
                    </a:moveTo>
                    <a:cubicBezTo>
                      <a:pt x="182683" y="323713"/>
                      <a:pt x="172920" y="419070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3" name="Forma libre 152"/>
              <p:cNvSpPr/>
              <p:nvPr/>
            </p:nvSpPr>
            <p:spPr>
              <a:xfrm>
                <a:off x="6097350" y="4398920"/>
                <a:ext cx="585711" cy="329585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85711" h="329585">
                    <a:moveTo>
                      <a:pt x="585711" y="329585"/>
                    </a:moveTo>
                    <a:cubicBezTo>
                      <a:pt x="366644" y="242552"/>
                      <a:pt x="167510" y="181001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4" name="Forma libre 153"/>
              <p:cNvSpPr/>
              <p:nvPr/>
            </p:nvSpPr>
            <p:spPr>
              <a:xfrm>
                <a:off x="7190052" y="3917379"/>
                <a:ext cx="537014" cy="243944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7014" h="243944">
                    <a:moveTo>
                      <a:pt x="537014" y="0"/>
                    </a:moveTo>
                    <a:cubicBezTo>
                      <a:pt x="307126" y="134803"/>
                      <a:pt x="248670" y="159823"/>
                      <a:pt x="0" y="24394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55" name="Forma libre 154"/>
              <p:cNvSpPr/>
              <p:nvPr/>
            </p:nvSpPr>
            <p:spPr>
              <a:xfrm>
                <a:off x="7428444" y="2921214"/>
                <a:ext cx="428802" cy="416157"/>
              </a:xfrm>
              <a:custGeom>
                <a:avLst/>
                <a:gdLst>
                  <a:gd name="connsiteX0" fmla="*/ 0 w 914400"/>
                  <a:gd name="connsiteY0" fmla="*/ 0 h 338167"/>
                  <a:gd name="connsiteX1" fmla="*/ 165100 w 914400"/>
                  <a:gd name="connsiteY1" fmla="*/ 304800 h 338167"/>
                  <a:gd name="connsiteX2" fmla="*/ 914400 w 914400"/>
                  <a:gd name="connsiteY2" fmla="*/ 330200 h 338167"/>
                  <a:gd name="connsiteX0" fmla="*/ 0 w 914400"/>
                  <a:gd name="connsiteY0" fmla="*/ 0 h 349127"/>
                  <a:gd name="connsiteX1" fmla="*/ 253590 w 914400"/>
                  <a:gd name="connsiteY1" fmla="*/ 322498 h 349127"/>
                  <a:gd name="connsiteX2" fmla="*/ 914400 w 914400"/>
                  <a:gd name="connsiteY2" fmla="*/ 330200 h 349127"/>
                  <a:gd name="connsiteX0" fmla="*/ 0 w 949796"/>
                  <a:gd name="connsiteY0" fmla="*/ 0 h 342794"/>
                  <a:gd name="connsiteX1" fmla="*/ 288986 w 949796"/>
                  <a:gd name="connsiteY1" fmla="*/ 316599 h 342794"/>
                  <a:gd name="connsiteX2" fmla="*/ 949796 w 949796"/>
                  <a:gd name="connsiteY2" fmla="*/ 324301 h 342794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914400"/>
                  <a:gd name="connsiteY0" fmla="*/ 0 h 518980"/>
                  <a:gd name="connsiteX1" fmla="*/ 288986 w 914400"/>
                  <a:gd name="connsiteY1" fmla="*/ 316599 h 518980"/>
                  <a:gd name="connsiteX2" fmla="*/ 914400 w 914400"/>
                  <a:gd name="connsiteY2" fmla="*/ 518980 h 518980"/>
                  <a:gd name="connsiteX0" fmla="*/ 0 w 554539"/>
                  <a:gd name="connsiteY0" fmla="*/ 0 h 377404"/>
                  <a:gd name="connsiteX1" fmla="*/ 288986 w 554539"/>
                  <a:gd name="connsiteY1" fmla="*/ 316599 h 377404"/>
                  <a:gd name="connsiteX2" fmla="*/ 554539 w 554539"/>
                  <a:gd name="connsiteY2" fmla="*/ 377396 h 377404"/>
                  <a:gd name="connsiteX0" fmla="*/ 0 w 554539"/>
                  <a:gd name="connsiteY0" fmla="*/ 0 h 377396"/>
                  <a:gd name="connsiteX1" fmla="*/ 176898 w 554539"/>
                  <a:gd name="connsiteY1" fmla="*/ 234008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218193 w 554539"/>
                  <a:gd name="connsiteY1" fmla="*/ 245806 h 377396"/>
                  <a:gd name="connsiteX2" fmla="*/ 554539 w 554539"/>
                  <a:gd name="connsiteY2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54539"/>
                  <a:gd name="connsiteY0" fmla="*/ 0 h 377396"/>
                  <a:gd name="connsiteX1" fmla="*/ 554539 w 554539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77396"/>
                  <a:gd name="connsiteX1" fmla="*/ 525042 w 525042"/>
                  <a:gd name="connsiteY1" fmla="*/ 377396 h 377396"/>
                  <a:gd name="connsiteX0" fmla="*/ 0 w 525042"/>
                  <a:gd name="connsiteY0" fmla="*/ 0 h 342000"/>
                  <a:gd name="connsiteX1" fmla="*/ 525042 w 525042"/>
                  <a:gd name="connsiteY1" fmla="*/ 342000 h 342000"/>
                  <a:gd name="connsiteX0" fmla="*/ 0 w 519143"/>
                  <a:gd name="connsiteY0" fmla="*/ 0 h 277107"/>
                  <a:gd name="connsiteX1" fmla="*/ 519143 w 519143"/>
                  <a:gd name="connsiteY1" fmla="*/ 277107 h 277107"/>
                  <a:gd name="connsiteX0" fmla="*/ 0 w 725620"/>
                  <a:gd name="connsiteY0" fmla="*/ 223466 h 286427"/>
                  <a:gd name="connsiteX1" fmla="*/ 725620 w 725620"/>
                  <a:gd name="connsiteY1" fmla="*/ 5027 h 286427"/>
                  <a:gd name="connsiteX0" fmla="*/ 0 w 702022"/>
                  <a:gd name="connsiteY0" fmla="*/ 205936 h 270601"/>
                  <a:gd name="connsiteX1" fmla="*/ 702022 w 702022"/>
                  <a:gd name="connsiteY1" fmla="*/ 5195 h 270601"/>
                  <a:gd name="connsiteX0" fmla="*/ 0 w 719720"/>
                  <a:gd name="connsiteY0" fmla="*/ 223467 h 286428"/>
                  <a:gd name="connsiteX1" fmla="*/ 719720 w 719720"/>
                  <a:gd name="connsiteY1" fmla="*/ 5028 h 286428"/>
                  <a:gd name="connsiteX0" fmla="*/ 0 w 719720"/>
                  <a:gd name="connsiteY0" fmla="*/ 234412 h 234412"/>
                  <a:gd name="connsiteX1" fmla="*/ 719720 w 719720"/>
                  <a:gd name="connsiteY1" fmla="*/ 15973 h 234412"/>
                  <a:gd name="connsiteX0" fmla="*/ 0 w 719720"/>
                  <a:gd name="connsiteY0" fmla="*/ 218482 h 218482"/>
                  <a:gd name="connsiteX1" fmla="*/ 719720 w 719720"/>
                  <a:gd name="connsiteY1" fmla="*/ 43 h 218482"/>
                  <a:gd name="connsiteX0" fmla="*/ 0 w 702022"/>
                  <a:gd name="connsiteY0" fmla="*/ 253862 h 253862"/>
                  <a:gd name="connsiteX1" fmla="*/ 702022 w 702022"/>
                  <a:gd name="connsiteY1" fmla="*/ 27 h 253862"/>
                  <a:gd name="connsiteX0" fmla="*/ 0 w 702022"/>
                  <a:gd name="connsiteY0" fmla="*/ 253835 h 253835"/>
                  <a:gd name="connsiteX1" fmla="*/ 702022 w 702022"/>
                  <a:gd name="connsiteY1" fmla="*/ 0 h 253835"/>
                  <a:gd name="connsiteX0" fmla="*/ 88941 w 179934"/>
                  <a:gd name="connsiteY0" fmla="*/ 551421 h 551421"/>
                  <a:gd name="connsiteX1" fmla="*/ 179560 w 179934"/>
                  <a:gd name="connsiteY1" fmla="*/ 0 h 551421"/>
                  <a:gd name="connsiteX0" fmla="*/ 155698 w 246317"/>
                  <a:gd name="connsiteY0" fmla="*/ 551421 h 551421"/>
                  <a:gd name="connsiteX1" fmla="*/ 246317 w 246317"/>
                  <a:gd name="connsiteY1" fmla="*/ 0 h 551421"/>
                  <a:gd name="connsiteX0" fmla="*/ 0 w 90619"/>
                  <a:gd name="connsiteY0" fmla="*/ 551421 h 551421"/>
                  <a:gd name="connsiteX1" fmla="*/ 90619 w 90619"/>
                  <a:gd name="connsiteY1" fmla="*/ 0 h 551421"/>
                  <a:gd name="connsiteX0" fmla="*/ 415070 w 415344"/>
                  <a:gd name="connsiteY0" fmla="*/ 594706 h 594706"/>
                  <a:gd name="connsiteX1" fmla="*/ 7909 w 415344"/>
                  <a:gd name="connsiteY1" fmla="*/ 0 h 594706"/>
                  <a:gd name="connsiteX0" fmla="*/ 425737 w 426005"/>
                  <a:gd name="connsiteY0" fmla="*/ 589296 h 589296"/>
                  <a:gd name="connsiteX1" fmla="*/ 7755 w 426005"/>
                  <a:gd name="connsiteY1" fmla="*/ 0 h 589296"/>
                  <a:gd name="connsiteX0" fmla="*/ 417982 w 418496"/>
                  <a:gd name="connsiteY0" fmla="*/ 589296 h 589296"/>
                  <a:gd name="connsiteX1" fmla="*/ 0 w 418496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417982 w 417982"/>
                  <a:gd name="connsiteY0" fmla="*/ 589296 h 589296"/>
                  <a:gd name="connsiteX1" fmla="*/ 0 w 417982"/>
                  <a:gd name="connsiteY1" fmla="*/ 0 h 589296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390928 w 390928"/>
                  <a:gd name="connsiteY0" fmla="*/ 567653 h 567653"/>
                  <a:gd name="connsiteX1" fmla="*/ 0 w 390928"/>
                  <a:gd name="connsiteY1" fmla="*/ 0 h 567653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445034 w 445034"/>
                  <a:gd name="connsiteY0" fmla="*/ 421566 h 421566"/>
                  <a:gd name="connsiteX1" fmla="*/ 0 w 445034"/>
                  <a:gd name="connsiteY1" fmla="*/ 0 h 421566"/>
                  <a:gd name="connsiteX0" fmla="*/ 526194 w 526194"/>
                  <a:gd name="connsiteY0" fmla="*/ 49212 h 312819"/>
                  <a:gd name="connsiteX1" fmla="*/ 0 w 526194"/>
                  <a:gd name="connsiteY1" fmla="*/ 298567 h 312819"/>
                  <a:gd name="connsiteX0" fmla="*/ 526194 w 526194"/>
                  <a:gd name="connsiteY0" fmla="*/ 68190 h 317545"/>
                  <a:gd name="connsiteX1" fmla="*/ 0 w 526194"/>
                  <a:gd name="connsiteY1" fmla="*/ 317545 h 317545"/>
                  <a:gd name="connsiteX0" fmla="*/ 526194 w 526194"/>
                  <a:gd name="connsiteY0" fmla="*/ 0 h 249355"/>
                  <a:gd name="connsiteX1" fmla="*/ 0 w 526194"/>
                  <a:gd name="connsiteY1" fmla="*/ 249355 h 249355"/>
                  <a:gd name="connsiteX0" fmla="*/ 585711 w 585711"/>
                  <a:gd name="connsiteY0" fmla="*/ 343204 h 358669"/>
                  <a:gd name="connsiteX1" fmla="*/ 0 w 585711"/>
                  <a:gd name="connsiteY1" fmla="*/ 13619 h 358669"/>
                  <a:gd name="connsiteX0" fmla="*/ 585711 w 585711"/>
                  <a:gd name="connsiteY0" fmla="*/ 329585 h 357034"/>
                  <a:gd name="connsiteX1" fmla="*/ 0 w 585711"/>
                  <a:gd name="connsiteY1" fmla="*/ 0 h 357034"/>
                  <a:gd name="connsiteX0" fmla="*/ 585711 w 585711"/>
                  <a:gd name="connsiteY0" fmla="*/ 329585 h 329585"/>
                  <a:gd name="connsiteX1" fmla="*/ 0 w 585711"/>
                  <a:gd name="connsiteY1" fmla="*/ 0 h 329585"/>
                  <a:gd name="connsiteX0" fmla="*/ 558657 w 558657"/>
                  <a:gd name="connsiteY0" fmla="*/ 10049 h 293034"/>
                  <a:gd name="connsiteX1" fmla="*/ 0 w 558657"/>
                  <a:gd name="connsiteY1" fmla="*/ 253993 h 293034"/>
                  <a:gd name="connsiteX0" fmla="*/ 558657 w 558657"/>
                  <a:gd name="connsiteY0" fmla="*/ 18314 h 262258"/>
                  <a:gd name="connsiteX1" fmla="*/ 0 w 558657"/>
                  <a:gd name="connsiteY1" fmla="*/ 262258 h 262258"/>
                  <a:gd name="connsiteX0" fmla="*/ 537014 w 537014"/>
                  <a:gd name="connsiteY0" fmla="*/ 18314 h 262258"/>
                  <a:gd name="connsiteX1" fmla="*/ 0 w 537014"/>
                  <a:gd name="connsiteY1" fmla="*/ 262258 h 262258"/>
                  <a:gd name="connsiteX0" fmla="*/ 537014 w 537014"/>
                  <a:gd name="connsiteY0" fmla="*/ 0 h 243944"/>
                  <a:gd name="connsiteX1" fmla="*/ 0 w 537014"/>
                  <a:gd name="connsiteY1" fmla="*/ 243944 h 243944"/>
                  <a:gd name="connsiteX0" fmla="*/ 493729 w 493729"/>
                  <a:gd name="connsiteY0" fmla="*/ 0 h 54197"/>
                  <a:gd name="connsiteX1" fmla="*/ 0 w 493729"/>
                  <a:gd name="connsiteY1" fmla="*/ 49160 h 54197"/>
                  <a:gd name="connsiteX0" fmla="*/ 434212 w 434212"/>
                  <a:gd name="connsiteY0" fmla="*/ 423864 h 442719"/>
                  <a:gd name="connsiteX1" fmla="*/ 0 w 434212"/>
                  <a:gd name="connsiteY1" fmla="*/ 7708 h 442719"/>
                  <a:gd name="connsiteX0" fmla="*/ 434212 w 434212"/>
                  <a:gd name="connsiteY0" fmla="*/ 416156 h 448095"/>
                  <a:gd name="connsiteX1" fmla="*/ 0 w 434212"/>
                  <a:gd name="connsiteY1" fmla="*/ 0 h 448095"/>
                  <a:gd name="connsiteX0" fmla="*/ 412570 w 412570"/>
                  <a:gd name="connsiteY0" fmla="*/ 432388 h 463201"/>
                  <a:gd name="connsiteX1" fmla="*/ 0 w 412570"/>
                  <a:gd name="connsiteY1" fmla="*/ 0 h 463201"/>
                  <a:gd name="connsiteX0" fmla="*/ 412570 w 412570"/>
                  <a:gd name="connsiteY0" fmla="*/ 432388 h 432388"/>
                  <a:gd name="connsiteX1" fmla="*/ 0 w 412570"/>
                  <a:gd name="connsiteY1" fmla="*/ 0 h 432388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  <a:gd name="connsiteX0" fmla="*/ 428802 w 428802"/>
                  <a:gd name="connsiteY0" fmla="*/ 416157 h 416157"/>
                  <a:gd name="connsiteX1" fmla="*/ 0 w 428802"/>
                  <a:gd name="connsiteY1" fmla="*/ 0 h 416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8802" h="416157">
                    <a:moveTo>
                      <a:pt x="428802" y="416157"/>
                    </a:moveTo>
                    <a:cubicBezTo>
                      <a:pt x="307127" y="139751"/>
                      <a:pt x="172921" y="105252"/>
                      <a:pt x="0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CuadroTexto 155"/>
                  <p:cNvSpPr txBox="1"/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56" name="CuadroTexto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588" y="30886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CuadroTexto 160"/>
                  <p:cNvSpPr txBox="1"/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1" name="CuadroTexto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1941" y="282831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uadroTexto 161"/>
                  <p:cNvSpPr txBox="1"/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162" name="CuadroTexto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0768" y="4094320"/>
                    <a:ext cx="404375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931" y="4429660"/>
                    <a:ext cx="1074717" cy="243913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112500" b="-1575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762" y="3422197"/>
                    <a:ext cx="1053709" cy="243913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11250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4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 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),</m:t>
                          </m:r>
                          <m:acc>
                            <m:accPr>
                              <m:chr m:val="̇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s-ES_tradnl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i="1">
                                          <a:latin typeface="Cambria Math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ES" sz="1400" b="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acc>
                          <m:r>
                            <a:rPr lang="es-ES" sz="1400" i="1">
                              <a:latin typeface="Cambria Math" charset="0"/>
                            </a:rPr>
                            <m:t>(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𝑡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2852" y="2605263"/>
                    <a:ext cx="1001128" cy="243913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2500" r="-610" b="-155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6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6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031" y="3376952"/>
                  <a:ext cx="18487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443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D3BCDC4C-2FAE-144E-BAC4-77B00E802069}"/>
              </a:ext>
            </a:extLst>
          </p:cNvPr>
          <p:cNvGrpSpPr/>
          <p:nvPr/>
        </p:nvGrpSpPr>
        <p:grpSpPr>
          <a:xfrm>
            <a:off x="2231136" y="1322766"/>
            <a:ext cx="5620512" cy="4291860"/>
            <a:chOff x="2231136" y="1322766"/>
            <a:chExt cx="5620512" cy="4291860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0BA7643F-26D0-AC4C-AC7A-95957CF5FCCC}"/>
                </a:ext>
              </a:extLst>
            </p:cNvPr>
            <p:cNvCxnSpPr/>
            <p:nvPr/>
          </p:nvCxnSpPr>
          <p:spPr>
            <a:xfrm>
              <a:off x="2342274" y="5408817"/>
              <a:ext cx="48804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93A944B-CF4C-EB4E-AA0A-CFCFD89E65F9}"/>
                </a:ext>
              </a:extLst>
            </p:cNvPr>
            <p:cNvCxnSpPr/>
            <p:nvPr/>
          </p:nvCxnSpPr>
          <p:spPr>
            <a:xfrm flipV="1">
              <a:off x="2342272" y="1322766"/>
              <a:ext cx="0" cy="408605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/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/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blipFill>
                  <a:blip r:embed="rId3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425182FD-8A83-F946-AAC1-577140B34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56" y="1402080"/>
              <a:ext cx="3998976" cy="3998976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riángulo 10">
              <a:extLst>
                <a:ext uri="{FF2B5EF4-FFF2-40B4-BE49-F238E27FC236}">
                  <a16:creationId xmlns:a16="http://schemas.microsoft.com/office/drawing/2014/main" id="{E9CF93CD-7779-3244-A9EC-59AA496B6A5D}"/>
                </a:ext>
              </a:extLst>
            </p:cNvPr>
            <p:cNvSpPr/>
            <p:nvPr/>
          </p:nvSpPr>
          <p:spPr>
            <a:xfrm>
              <a:off x="2231136" y="5425440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" name="Triángulo 11">
              <a:extLst>
                <a:ext uri="{FF2B5EF4-FFF2-40B4-BE49-F238E27FC236}">
                  <a16:creationId xmlns:a16="http://schemas.microsoft.com/office/drawing/2014/main" id="{8A21E9BB-9298-3B4D-8825-31F38FBA8876}"/>
                </a:ext>
              </a:extLst>
            </p:cNvPr>
            <p:cNvSpPr/>
            <p:nvPr/>
          </p:nvSpPr>
          <p:spPr>
            <a:xfrm>
              <a:off x="3285744" y="3017520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Triángulo 12">
              <a:extLst>
                <a:ext uri="{FF2B5EF4-FFF2-40B4-BE49-F238E27FC236}">
                  <a16:creationId xmlns:a16="http://schemas.microsoft.com/office/drawing/2014/main" id="{2227EFBB-025D-D542-9C1C-DAE72869525C}"/>
                </a:ext>
              </a:extLst>
            </p:cNvPr>
            <p:cNvSpPr/>
            <p:nvPr/>
          </p:nvSpPr>
          <p:spPr>
            <a:xfrm>
              <a:off x="4767072" y="2889504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4" name="Triángulo 13">
              <a:extLst>
                <a:ext uri="{FF2B5EF4-FFF2-40B4-BE49-F238E27FC236}">
                  <a16:creationId xmlns:a16="http://schemas.microsoft.com/office/drawing/2014/main" id="{8D33F8ED-65B7-314B-9C3E-F03035385078}"/>
                </a:ext>
              </a:extLst>
            </p:cNvPr>
            <p:cNvSpPr/>
            <p:nvPr/>
          </p:nvSpPr>
          <p:spPr>
            <a:xfrm>
              <a:off x="4760976" y="4724400"/>
              <a:ext cx="219456" cy="18918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7931E47-A423-B542-9832-D6B06FC65250}"/>
                </a:ext>
              </a:extLst>
            </p:cNvPr>
            <p:cNvCxnSpPr>
              <a:endCxn id="12" idx="0"/>
            </p:cNvCxnSpPr>
            <p:nvPr/>
          </p:nvCxnSpPr>
          <p:spPr>
            <a:xfrm flipV="1">
              <a:off x="2353056" y="3017520"/>
              <a:ext cx="1042416" cy="234696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4D53107-C45A-3246-B628-586220D1D1A0}"/>
                </a:ext>
              </a:extLst>
            </p:cNvPr>
            <p:cNvCxnSpPr>
              <a:stCxn id="11" idx="0"/>
              <a:endCxn id="14" idx="0"/>
            </p:cNvCxnSpPr>
            <p:nvPr/>
          </p:nvCxnSpPr>
          <p:spPr>
            <a:xfrm flipV="1">
              <a:off x="2340864" y="4724400"/>
              <a:ext cx="2529840" cy="701040"/>
            </a:xfrm>
            <a:prstGeom prst="line">
              <a:avLst/>
            </a:prstGeom>
            <a:ln w="38100">
              <a:solidFill>
                <a:srgbClr val="0432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0F503A55-B3F0-5E4D-B190-EBB7ED96FE6B}"/>
                </a:ext>
              </a:extLst>
            </p:cNvPr>
            <p:cNvCxnSpPr>
              <a:cxnSpLocks/>
              <a:stCxn id="11" idx="0"/>
              <a:endCxn id="13" idx="0"/>
            </p:cNvCxnSpPr>
            <p:nvPr/>
          </p:nvCxnSpPr>
          <p:spPr>
            <a:xfrm flipV="1">
              <a:off x="2340864" y="2889504"/>
              <a:ext cx="2535936" cy="25359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FE11752-2563-BD45-ACA1-4E8F5960DFDE}"/>
                </a:ext>
              </a:extLst>
            </p:cNvPr>
            <p:cNvSpPr txBox="1"/>
            <p:nvPr/>
          </p:nvSpPr>
          <p:spPr>
            <a:xfrm>
              <a:off x="5059680" y="4157472"/>
              <a:ext cx="24749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Intervalo temporaloide</a:t>
              </a:r>
              <a:br>
                <a:rPr lang="es-CO" sz="110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Velocidad asociada 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s-CO" sz="12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&lt;1</a:t>
              </a:r>
              <a:b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Pueden hacer parte de un fenómeno 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Tiene un tiempo propio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B29F16E-F450-C14F-9A04-C0FA58235837}"/>
                </a:ext>
              </a:extLst>
            </p:cNvPr>
            <p:cNvSpPr txBox="1"/>
            <p:nvPr/>
          </p:nvSpPr>
          <p:spPr>
            <a:xfrm>
              <a:off x="5248656" y="2395728"/>
              <a:ext cx="26029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Intervalo luminoide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Velocidad asociada 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s-CO" sz="12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b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Solo la luz o las ondas gravitacionales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tiene tiempo propio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5DDD61C-7900-FE45-B993-B9AED2F0E220}"/>
                </a:ext>
              </a:extLst>
            </p:cNvPr>
            <p:cNvSpPr txBox="1"/>
            <p:nvPr/>
          </p:nvSpPr>
          <p:spPr>
            <a:xfrm>
              <a:off x="2438400" y="1901952"/>
              <a:ext cx="2633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Intervalo espacialoide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Velocidad asociada 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s-CO" sz="12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br>
                <a:rPr lang="es-CO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pueden hacer parte de un fenómeno</a:t>
              </a:r>
            </a:p>
            <a:p>
              <a:r>
                <a:rPr lang="es-CO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Tiene longitud propia</a:t>
              </a:r>
            </a:p>
          </p:txBody>
        </p:sp>
      </p:grpSp>
      <p:sp>
        <p:nvSpPr>
          <p:cNvPr id="28" name="Título 74">
            <a:extLst>
              <a:ext uri="{FF2B5EF4-FFF2-40B4-BE49-F238E27FC236}">
                <a16:creationId xmlns:a16="http://schemas.microsoft.com/office/drawing/2014/main" id="{F2836712-33BB-9849-B0A9-0F75833DF6B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457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square_tipo_intervalos</a:t>
            </a:r>
          </a:p>
        </p:txBody>
      </p:sp>
    </p:spTree>
    <p:extLst>
      <p:ext uri="{BB962C8B-B14F-4D97-AF65-F5344CB8AC3E}">
        <p14:creationId xmlns:p14="http://schemas.microsoft.com/office/powerpoint/2010/main" val="897171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/>
          <p:cNvGrpSpPr/>
          <p:nvPr/>
        </p:nvGrpSpPr>
        <p:grpSpPr>
          <a:xfrm>
            <a:off x="729336" y="1422536"/>
            <a:ext cx="6605961" cy="4595800"/>
            <a:chOff x="729336" y="1422536"/>
            <a:chExt cx="6605961" cy="4595800"/>
          </a:xfrm>
        </p:grpSpPr>
        <p:sp>
          <p:nvSpPr>
            <p:cNvPr id="2" name="Paralelogramo 1"/>
            <p:cNvSpPr/>
            <p:nvPr/>
          </p:nvSpPr>
          <p:spPr>
            <a:xfrm rot="20442430">
              <a:off x="1587640" y="2311121"/>
              <a:ext cx="5747657" cy="1949380"/>
            </a:xfrm>
            <a:prstGeom prst="parallelogram">
              <a:avLst>
                <a:gd name="adj" fmla="val 109536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Elipse 2"/>
            <p:cNvSpPr/>
            <p:nvPr/>
          </p:nvSpPr>
          <p:spPr>
            <a:xfrm>
              <a:off x="2689121" y="2459306"/>
              <a:ext cx="104775" cy="104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4" name="Cruz 3"/>
            <p:cNvSpPr/>
            <p:nvPr/>
          </p:nvSpPr>
          <p:spPr>
            <a:xfrm>
              <a:off x="4461549" y="3164425"/>
              <a:ext cx="227390" cy="227391"/>
            </a:xfrm>
            <a:prstGeom prst="plus">
              <a:avLst>
                <a:gd name="adj" fmla="val 4878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/>
            <p:cNvSpPr/>
            <p:nvPr/>
          </p:nvSpPr>
          <p:spPr>
            <a:xfrm>
              <a:off x="5174477" y="3442526"/>
              <a:ext cx="114215" cy="11421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7" name="Elipse 6"/>
            <p:cNvSpPr/>
            <p:nvPr/>
          </p:nvSpPr>
          <p:spPr>
            <a:xfrm>
              <a:off x="3404989" y="3897255"/>
              <a:ext cx="145876" cy="1458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8" name="Elipse 7"/>
            <p:cNvSpPr/>
            <p:nvPr/>
          </p:nvSpPr>
          <p:spPr>
            <a:xfrm>
              <a:off x="4293852" y="1525115"/>
              <a:ext cx="75497" cy="754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9" name="Elipse 8"/>
            <p:cNvSpPr/>
            <p:nvPr/>
          </p:nvSpPr>
          <p:spPr>
            <a:xfrm>
              <a:off x="6012601" y="3752874"/>
              <a:ext cx="89619" cy="8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0" name="Elipse 9"/>
            <p:cNvSpPr/>
            <p:nvPr/>
          </p:nvSpPr>
          <p:spPr>
            <a:xfrm>
              <a:off x="6588118" y="2265367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1" name="Elipse 10"/>
            <p:cNvSpPr/>
            <p:nvPr/>
          </p:nvSpPr>
          <p:spPr>
            <a:xfrm>
              <a:off x="5533106" y="1422536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12" name="Elipse 11"/>
            <p:cNvSpPr/>
            <p:nvPr/>
          </p:nvSpPr>
          <p:spPr>
            <a:xfrm>
              <a:off x="4870825" y="4459449"/>
              <a:ext cx="114215" cy="11421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/>
            <p:nvPr/>
          </p:nvCxnSpPr>
          <p:spPr>
            <a:xfrm flipV="1">
              <a:off x="4570496" y="2991293"/>
              <a:ext cx="1199439" cy="285796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>
              <a:off x="4033284" y="3277089"/>
              <a:ext cx="537212" cy="87669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62" y="3933103"/>
                  <a:ext cx="20177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212" t="-2778" r="-15152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022" y="2751249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Elipse 21"/>
            <p:cNvSpPr/>
            <p:nvPr/>
          </p:nvSpPr>
          <p:spPr>
            <a:xfrm>
              <a:off x="3696657" y="4694515"/>
              <a:ext cx="178470" cy="1784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3" name="Elipse 22"/>
            <p:cNvSpPr/>
            <p:nvPr/>
          </p:nvSpPr>
          <p:spPr>
            <a:xfrm>
              <a:off x="4492941" y="2712940"/>
              <a:ext cx="272598" cy="2725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3925579" y="3109255"/>
              <a:ext cx="56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solidFill>
                    <a:srgbClr val="00B0F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/>
                <p:cNvSpPr txBox="1"/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es-ES_tradnl" sz="1400"/>
                    <a:t>’</a:t>
                  </a:r>
                </a:p>
              </p:txBody>
            </p:sp>
          </mc:Choice>
          <mc:Fallback xmlns="">
            <p:sp>
              <p:nvSpPr>
                <p:cNvPr id="25" name="CuadroTexto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433" y="1844856"/>
                  <a:ext cx="288614" cy="2439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0833" t="-12500" b="-4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ector recto de flecha 25"/>
            <p:cNvCxnSpPr/>
            <p:nvPr/>
          </p:nvCxnSpPr>
          <p:spPr>
            <a:xfrm>
              <a:off x="1687588" y="5540109"/>
              <a:ext cx="176560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H="1">
              <a:off x="855988" y="5540109"/>
              <a:ext cx="831600" cy="47822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V="1">
              <a:off x="1687587" y="3893701"/>
              <a:ext cx="0" cy="1646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336" y="5775839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295" y="5264167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25" y="3893701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/>
            <p:cNvSpPr txBox="1"/>
            <p:nvPr/>
          </p:nvSpPr>
          <p:spPr>
            <a:xfrm rot="20454021">
              <a:off x="5142008" y="1806929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chemeClr val="bg1">
                      <a:lumMod val="5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Invariable</a:t>
              </a:r>
            </a:p>
          </p:txBody>
        </p:sp>
        <p:cxnSp>
          <p:nvCxnSpPr>
            <p:cNvPr id="33" name="Conector recto de flecha 32"/>
            <p:cNvCxnSpPr/>
            <p:nvPr/>
          </p:nvCxnSpPr>
          <p:spPr>
            <a:xfrm flipH="1" flipV="1">
              <a:off x="3790452" y="2776375"/>
              <a:ext cx="787939" cy="50130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solidFill>
                                      <a:srgbClr val="00B0F0"/>
                                    </a:solidFill>
                                    <a:latin typeface="Cambria Math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00B0F0"/>
                                </a:solidFill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219" y="2719806"/>
                  <a:ext cx="365825" cy="24391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" b="-17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H="1" flipV="1">
              <a:off x="4068726" y="2034363"/>
              <a:ext cx="498734" cy="1240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uadroTexto 33"/>
          <p:cNvSpPr txBox="1"/>
          <p:nvPr/>
        </p:nvSpPr>
        <p:spPr>
          <a:xfrm>
            <a:off x="4518021" y="3252468"/>
            <a:ext cx="454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O’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1328957" y="5247522"/>
            <a:ext cx="30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>
                <a:latin typeface="Snell Roundhand" charset="0"/>
                <a:ea typeface="Snell Roundhand" charset="0"/>
                <a:cs typeface="Snell Roundhand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0634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/>
          <p:cNvGrpSpPr/>
          <p:nvPr/>
        </p:nvGrpSpPr>
        <p:grpSpPr>
          <a:xfrm>
            <a:off x="178315" y="195045"/>
            <a:ext cx="8649008" cy="3040112"/>
            <a:chOff x="190191" y="288252"/>
            <a:chExt cx="8649008" cy="3040112"/>
          </a:xfrm>
        </p:grpSpPr>
        <p:grpSp>
          <p:nvGrpSpPr>
            <p:cNvPr id="37" name="Agrupar 36"/>
            <p:cNvGrpSpPr/>
            <p:nvPr/>
          </p:nvGrpSpPr>
          <p:grpSpPr>
            <a:xfrm>
              <a:off x="190191" y="590348"/>
              <a:ext cx="2617223" cy="2312131"/>
              <a:chOff x="857025" y="376205"/>
              <a:chExt cx="3466872" cy="3062736"/>
            </a:xfrm>
          </p:grpSpPr>
          <p:grpSp>
            <p:nvGrpSpPr>
              <p:cNvPr id="6" name="Agrupar 5"/>
              <p:cNvGrpSpPr/>
              <p:nvPr/>
            </p:nvGrpSpPr>
            <p:grpSpPr>
              <a:xfrm>
                <a:off x="857025" y="376205"/>
                <a:ext cx="3466872" cy="3062736"/>
                <a:chOff x="399825" y="873160"/>
                <a:chExt cx="4332808" cy="3827729"/>
              </a:xfrm>
            </p:grpSpPr>
            <p:sp>
              <p:nvSpPr>
                <p:cNvPr id="2" name="Elipse 1"/>
                <p:cNvSpPr/>
                <p:nvPr/>
              </p:nvSpPr>
              <p:spPr>
                <a:xfrm>
                  <a:off x="1957892" y="2732442"/>
                  <a:ext cx="344245" cy="34424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1597651" y="2366681"/>
                  <a:ext cx="2086984" cy="108652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 rot="1559492">
                  <a:off x="1195994" y="2126281"/>
                  <a:ext cx="3536639" cy="2371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5" name="Elipse 4"/>
                <p:cNvSpPr/>
                <p:nvPr/>
              </p:nvSpPr>
              <p:spPr>
                <a:xfrm>
                  <a:off x="399825" y="873160"/>
                  <a:ext cx="3870959" cy="382772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15" name="Elipse 14"/>
              <p:cNvSpPr/>
              <p:nvPr/>
            </p:nvSpPr>
            <p:spPr>
              <a:xfrm>
                <a:off x="2111617" y="2935145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244201" y="607482"/>
                <a:ext cx="119425" cy="11942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067222" y="715097"/>
              <a:ext cx="2445371" cy="2452647"/>
              <a:chOff x="5243495" y="449091"/>
              <a:chExt cx="3097326" cy="3106542"/>
            </a:xfrm>
          </p:grpSpPr>
          <p:sp>
            <p:nvSpPr>
              <p:cNvPr id="14" name="Elipse 13"/>
              <p:cNvSpPr/>
              <p:nvPr/>
            </p:nvSpPr>
            <p:spPr>
              <a:xfrm>
                <a:off x="5243495" y="449091"/>
                <a:ext cx="3097326" cy="30627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0" name="Elipse 19"/>
              <p:cNvSpPr/>
              <p:nvPr/>
            </p:nvSpPr>
            <p:spPr>
              <a:xfrm>
                <a:off x="6613448" y="3457666"/>
                <a:ext cx="97967" cy="9796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grpSp>
            <p:nvGrpSpPr>
              <p:cNvPr id="22" name="Agrupar 21"/>
              <p:cNvGrpSpPr/>
              <p:nvPr/>
            </p:nvGrpSpPr>
            <p:grpSpPr>
              <a:xfrm>
                <a:off x="6163601" y="1588872"/>
                <a:ext cx="1489453" cy="947113"/>
                <a:chOff x="5874526" y="1331138"/>
                <a:chExt cx="2199576" cy="1398666"/>
              </a:xfrm>
            </p:grpSpPr>
            <p:sp>
              <p:nvSpPr>
                <p:cNvPr id="7" name="Elipse 6"/>
                <p:cNvSpPr/>
                <p:nvPr/>
              </p:nvSpPr>
              <p:spPr>
                <a:xfrm rot="1559492">
                  <a:off x="5877066" y="1331138"/>
                  <a:ext cx="1298373" cy="87067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 rot="1559492">
                  <a:off x="6312634" y="1548588"/>
                  <a:ext cx="1761468" cy="11812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>
                  <a:off x="5874526" y="1740004"/>
                  <a:ext cx="255418" cy="2554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7743894" y="1820043"/>
                  <a:ext cx="179797" cy="1797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1" name="Cruz 20"/>
                <p:cNvSpPr/>
                <p:nvPr/>
              </p:nvSpPr>
              <p:spPr>
                <a:xfrm>
                  <a:off x="6677975" y="1793740"/>
                  <a:ext cx="164462" cy="160723"/>
                </a:xfrm>
                <a:prstGeom prst="plus">
                  <a:avLst>
                    <a:gd name="adj" fmla="val 45454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</p:grpSp>
        <p:grpSp>
          <p:nvGrpSpPr>
            <p:cNvPr id="23" name="Agrupar 22"/>
            <p:cNvGrpSpPr/>
            <p:nvPr/>
          </p:nvGrpSpPr>
          <p:grpSpPr>
            <a:xfrm>
              <a:off x="6029352" y="396459"/>
              <a:ext cx="920363" cy="585240"/>
              <a:chOff x="5874526" y="1331138"/>
              <a:chExt cx="2199576" cy="1398666"/>
            </a:xfrm>
          </p:grpSpPr>
          <p:sp>
            <p:nvSpPr>
              <p:cNvPr id="24" name="Elipse 23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Elipse 25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7" name="Elipse 26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8" name="Cruz 27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29" name="Agrupar 28"/>
            <p:cNvGrpSpPr/>
            <p:nvPr/>
          </p:nvGrpSpPr>
          <p:grpSpPr>
            <a:xfrm rot="16923620">
              <a:off x="7957739" y="2323340"/>
              <a:ext cx="920363" cy="585240"/>
              <a:chOff x="5874526" y="1331138"/>
              <a:chExt cx="2199576" cy="1398666"/>
            </a:xfrm>
          </p:grpSpPr>
          <p:sp>
            <p:nvSpPr>
              <p:cNvPr id="30" name="Elipse 29"/>
              <p:cNvSpPr/>
              <p:nvPr/>
            </p:nvSpPr>
            <p:spPr>
              <a:xfrm rot="1559492">
                <a:off x="5877066" y="1331138"/>
                <a:ext cx="1298373" cy="8706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Elipse 30"/>
              <p:cNvSpPr/>
              <p:nvPr/>
            </p:nvSpPr>
            <p:spPr>
              <a:xfrm rot="1559492">
                <a:off x="6312634" y="1548588"/>
                <a:ext cx="1761468" cy="118121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2" name="Elipse 31"/>
              <p:cNvSpPr/>
              <p:nvPr/>
            </p:nvSpPr>
            <p:spPr>
              <a:xfrm>
                <a:off x="5874526" y="1740004"/>
                <a:ext cx="255418" cy="255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3" name="Elipse 32"/>
              <p:cNvSpPr/>
              <p:nvPr/>
            </p:nvSpPr>
            <p:spPr>
              <a:xfrm>
                <a:off x="7743894" y="1820043"/>
                <a:ext cx="179797" cy="17979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4" name="Cruz 33"/>
              <p:cNvSpPr/>
              <p:nvPr/>
            </p:nvSpPr>
            <p:spPr>
              <a:xfrm>
                <a:off x="6677975" y="1793740"/>
                <a:ext cx="164462" cy="160723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5" name="Elipse 34"/>
            <p:cNvSpPr/>
            <p:nvPr/>
          </p:nvSpPr>
          <p:spPr>
            <a:xfrm>
              <a:off x="5812585" y="449338"/>
              <a:ext cx="2400854" cy="2374042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Elipse 35"/>
            <p:cNvSpPr/>
            <p:nvPr/>
          </p:nvSpPr>
          <p:spPr>
            <a:xfrm>
              <a:off x="6630994" y="671053"/>
              <a:ext cx="2208205" cy="218776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16923620">
              <a:off x="7260023" y="1627324"/>
              <a:ext cx="137647" cy="134519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703012" y="3020587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Central</a:t>
              </a: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3570874" y="288252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Anidado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6272539" y="2987336"/>
              <a:ext cx="1474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Múltiple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1867781" y="2043933"/>
              <a:ext cx="90157" cy="9015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737258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1997128" y="662885"/>
            <a:ext cx="5430245" cy="3956521"/>
            <a:chOff x="1997128" y="662885"/>
            <a:chExt cx="5430245" cy="3956521"/>
          </a:xfrm>
        </p:grpSpPr>
        <p:sp>
          <p:nvSpPr>
            <p:cNvPr id="41" name="Forma libre 40"/>
            <p:cNvSpPr/>
            <p:nvPr/>
          </p:nvSpPr>
          <p:spPr>
            <a:xfrm>
              <a:off x="3520833" y="3902488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2" name="Forma libre 41"/>
            <p:cNvSpPr/>
            <p:nvPr/>
          </p:nvSpPr>
          <p:spPr>
            <a:xfrm flipH="1" flipV="1">
              <a:off x="2990187" y="3917177"/>
              <a:ext cx="2286000" cy="501268"/>
            </a:xfrm>
            <a:custGeom>
              <a:avLst/>
              <a:gdLst>
                <a:gd name="connsiteX0" fmla="*/ 0 w 2286000"/>
                <a:gd name="connsiteY0" fmla="*/ 0 h 501268"/>
                <a:gd name="connsiteX1" fmla="*/ 1757191 w 2286000"/>
                <a:gd name="connsiteY1" fmla="*/ 501268 h 501268"/>
                <a:gd name="connsiteX2" fmla="*/ 2286000 w 2286000"/>
                <a:gd name="connsiteY2" fmla="*/ 236863 h 501268"/>
                <a:gd name="connsiteX3" fmla="*/ 0 w 2286000"/>
                <a:gd name="connsiteY3" fmla="*/ 0 h 501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0" h="501268">
                  <a:moveTo>
                    <a:pt x="0" y="0"/>
                  </a:moveTo>
                  <a:lnTo>
                    <a:pt x="1757191" y="501268"/>
                  </a:lnTo>
                  <a:lnTo>
                    <a:pt x="2286000" y="236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26" name="Agrupar 25"/>
            <p:cNvGrpSpPr/>
            <p:nvPr/>
          </p:nvGrpSpPr>
          <p:grpSpPr>
            <a:xfrm>
              <a:off x="1997128" y="662885"/>
              <a:ext cx="5281575" cy="1933744"/>
              <a:chOff x="2750515" y="2550473"/>
              <a:chExt cx="5281575" cy="1933744"/>
            </a:xfrm>
          </p:grpSpPr>
          <p:grpSp>
            <p:nvGrpSpPr>
              <p:cNvPr id="23" name="Agrupar 22"/>
              <p:cNvGrpSpPr/>
              <p:nvPr/>
            </p:nvGrpSpPr>
            <p:grpSpPr>
              <a:xfrm>
                <a:off x="2750515" y="2550473"/>
                <a:ext cx="5281575" cy="1933744"/>
                <a:chOff x="2750515" y="2550473"/>
                <a:chExt cx="5281575" cy="1933744"/>
              </a:xfrm>
            </p:grpSpPr>
            <p:sp>
              <p:nvSpPr>
                <p:cNvPr id="2" name="Paralelogramo 1"/>
                <p:cNvSpPr/>
                <p:nvPr/>
              </p:nvSpPr>
              <p:spPr>
                <a:xfrm>
                  <a:off x="2750515" y="3174796"/>
                  <a:ext cx="5281575" cy="1309421"/>
                </a:xfrm>
                <a:prstGeom prst="parallelogram">
                  <a:avLst>
                    <a:gd name="adj" fmla="val 156405"/>
                  </a:avLst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" name="Conector recto de flecha 3"/>
                <p:cNvCxnSpPr/>
                <p:nvPr/>
              </p:nvCxnSpPr>
              <p:spPr>
                <a:xfrm>
                  <a:off x="4046382" y="3783758"/>
                  <a:ext cx="1783327" cy="5032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Conector recto de flecha 4"/>
                <p:cNvCxnSpPr/>
                <p:nvPr/>
              </p:nvCxnSpPr>
              <p:spPr>
                <a:xfrm flipV="1">
                  <a:off x="5816108" y="3729791"/>
                  <a:ext cx="1058881" cy="55181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cto de flecha 11"/>
                <p:cNvCxnSpPr/>
                <p:nvPr/>
              </p:nvCxnSpPr>
              <p:spPr>
                <a:xfrm flipH="1" flipV="1">
                  <a:off x="5783283" y="2559902"/>
                  <a:ext cx="31671" cy="17298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orma libre 14"/>
                <p:cNvSpPr/>
                <p:nvPr/>
              </p:nvSpPr>
              <p:spPr>
                <a:xfrm>
                  <a:off x="4847582" y="3237062"/>
                  <a:ext cx="1553396" cy="1033154"/>
                </a:xfrm>
                <a:custGeom>
                  <a:avLst/>
                  <a:gdLst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03385"/>
                    <a:gd name="connsiteY0" fmla="*/ 1033154 h 1033154"/>
                    <a:gd name="connsiteX1" fmla="*/ 1353787 w 1503385"/>
                    <a:gd name="connsiteY1" fmla="*/ 700644 h 1033154"/>
                    <a:gd name="connsiteX2" fmla="*/ 1436915 w 1503385"/>
                    <a:gd name="connsiteY2" fmla="*/ 356260 h 1033154"/>
                    <a:gd name="connsiteX3" fmla="*/ 403762 w 1503385"/>
                    <a:gd name="connsiteY3" fmla="*/ 415637 h 1033154"/>
                    <a:gd name="connsiteX4" fmla="*/ 0 w 1503385"/>
                    <a:gd name="connsiteY4" fmla="*/ 0 h 1033154"/>
                    <a:gd name="connsiteX0" fmla="*/ 973777 w 1523352"/>
                    <a:gd name="connsiteY0" fmla="*/ 1033154 h 1033154"/>
                    <a:gd name="connsiteX1" fmla="*/ 1412308 w 1523352"/>
                    <a:gd name="connsiteY1" fmla="*/ 700644 h 1033154"/>
                    <a:gd name="connsiteX2" fmla="*/ 1436915 w 1523352"/>
                    <a:gd name="connsiteY2" fmla="*/ 356260 h 1033154"/>
                    <a:gd name="connsiteX3" fmla="*/ 403762 w 1523352"/>
                    <a:gd name="connsiteY3" fmla="*/ 415637 h 1033154"/>
                    <a:gd name="connsiteX4" fmla="*/ 0 w 1523352"/>
                    <a:gd name="connsiteY4" fmla="*/ 0 h 1033154"/>
                    <a:gd name="connsiteX0" fmla="*/ 973777 w 1449719"/>
                    <a:gd name="connsiteY0" fmla="*/ 1033154 h 1033154"/>
                    <a:gd name="connsiteX1" fmla="*/ 1436915 w 1449719"/>
                    <a:gd name="connsiteY1" fmla="*/ 356260 h 1033154"/>
                    <a:gd name="connsiteX2" fmla="*/ 403762 w 1449719"/>
                    <a:gd name="connsiteY2" fmla="*/ 415637 h 1033154"/>
                    <a:gd name="connsiteX3" fmla="*/ 0 w 1449719"/>
                    <a:gd name="connsiteY3" fmla="*/ 0 h 1033154"/>
                    <a:gd name="connsiteX0" fmla="*/ 973777 w 1462225"/>
                    <a:gd name="connsiteY0" fmla="*/ 1033154 h 1033154"/>
                    <a:gd name="connsiteX1" fmla="*/ 1436915 w 1462225"/>
                    <a:gd name="connsiteY1" fmla="*/ 356260 h 1033154"/>
                    <a:gd name="connsiteX2" fmla="*/ 403762 w 1462225"/>
                    <a:gd name="connsiteY2" fmla="*/ 415637 h 1033154"/>
                    <a:gd name="connsiteX3" fmla="*/ 0 w 1462225"/>
                    <a:gd name="connsiteY3" fmla="*/ 0 h 1033154"/>
                    <a:gd name="connsiteX0" fmla="*/ 973777 w 1508097"/>
                    <a:gd name="connsiteY0" fmla="*/ 1033154 h 1033154"/>
                    <a:gd name="connsiteX1" fmla="*/ 1436915 w 1508097"/>
                    <a:gd name="connsiteY1" fmla="*/ 356260 h 1033154"/>
                    <a:gd name="connsiteX2" fmla="*/ 403762 w 1508097"/>
                    <a:gd name="connsiteY2" fmla="*/ 415637 h 1033154"/>
                    <a:gd name="connsiteX3" fmla="*/ 0 w 1508097"/>
                    <a:gd name="connsiteY3" fmla="*/ 0 h 1033154"/>
                    <a:gd name="connsiteX0" fmla="*/ 973777 w 1553396"/>
                    <a:gd name="connsiteY0" fmla="*/ 1033154 h 1033154"/>
                    <a:gd name="connsiteX1" fmla="*/ 1436915 w 1553396"/>
                    <a:gd name="connsiteY1" fmla="*/ 356260 h 1033154"/>
                    <a:gd name="connsiteX2" fmla="*/ 403762 w 1553396"/>
                    <a:gd name="connsiteY2" fmla="*/ 415637 h 1033154"/>
                    <a:gd name="connsiteX3" fmla="*/ 0 w 1553396"/>
                    <a:gd name="connsiteY3" fmla="*/ 0 h 1033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53396" h="1033154">
                      <a:moveTo>
                        <a:pt x="973777" y="1033154"/>
                      </a:moveTo>
                      <a:cubicBezTo>
                        <a:pt x="1640849" y="723885"/>
                        <a:pt x="1634330" y="415288"/>
                        <a:pt x="1436915" y="356260"/>
                      </a:cubicBezTo>
                      <a:cubicBezTo>
                        <a:pt x="1239500" y="297232"/>
                        <a:pt x="643248" y="475014"/>
                        <a:pt x="403762" y="415637"/>
                      </a:cubicBezTo>
                      <a:cubicBezTo>
                        <a:pt x="164276" y="356260"/>
                        <a:pt x="0" y="0"/>
                        <a:pt x="0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5453" y="4226872"/>
                      <a:ext cx="154080" cy="215444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23077" t="-40000" r="-84615" b="-2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CuadroTexto 17"/>
                    <p:cNvSpPr txBox="1"/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CuadroTexto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73252" y="3524139"/>
                      <a:ext cx="154080" cy="242246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8000" t="-20000" r="-88000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CuadroTexto 18"/>
                    <p:cNvSpPr txBox="1"/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_tradnl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acc>
                              <m:accPr>
                                <m:chr m:val="̇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ES_tradnl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ES" sz="1400" i="1">
                                        <a:latin typeface="Cambria Math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b="0" i="1">
                                    <a:latin typeface="Cambria Math" charset="0"/>
                                  </a:rPr>
                                  <m:t>h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sz="140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CuadroTexto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4186" y="2550473"/>
                      <a:ext cx="666314" cy="24731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8257" t="-20000" r="-733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Cruz 21"/>
                <p:cNvSpPr/>
                <p:nvPr/>
              </p:nvSpPr>
              <p:spPr>
                <a:xfrm>
                  <a:off x="3970947" y="3705379"/>
                  <a:ext cx="158169" cy="151138"/>
                </a:xfrm>
                <a:prstGeom prst="plus">
                  <a:avLst>
                    <a:gd name="adj" fmla="val 43630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5" name="CuadroTexto 24"/>
              <p:cNvSpPr txBox="1"/>
              <p:nvPr/>
            </p:nvSpPr>
            <p:spPr>
              <a:xfrm>
                <a:off x="4049486" y="3501850"/>
                <a:ext cx="3064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>
                    <a:latin typeface="Snell Roundhand" charset="0"/>
                    <a:ea typeface="Snell Roundhand" charset="0"/>
                    <a:cs typeface="Snell Roundhand" charset="0"/>
                  </a:rPr>
                  <a:t>O</a:t>
                </a:r>
              </a:p>
            </p:txBody>
          </p:sp>
        </p:grpSp>
        <p:sp>
          <p:nvSpPr>
            <p:cNvPr id="30" name="Paralelogramo 29"/>
            <p:cNvSpPr/>
            <p:nvPr/>
          </p:nvSpPr>
          <p:spPr>
            <a:xfrm>
              <a:off x="2145798" y="3309985"/>
              <a:ext cx="5281575" cy="1309421"/>
            </a:xfrm>
            <a:prstGeom prst="parallelogram">
              <a:avLst>
                <a:gd name="adj" fmla="val 156405"/>
              </a:avLst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1" name="Conector recto de flecha 30"/>
            <p:cNvCxnSpPr/>
            <p:nvPr/>
          </p:nvCxnSpPr>
          <p:spPr>
            <a:xfrm>
              <a:off x="3518783" y="3907930"/>
              <a:ext cx="1783327" cy="5032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V="1">
              <a:off x="5288509" y="4128334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orma libre 33"/>
            <p:cNvSpPr/>
            <p:nvPr/>
          </p:nvSpPr>
          <p:spPr>
            <a:xfrm>
              <a:off x="4319983" y="3361234"/>
              <a:ext cx="1553396" cy="1033154"/>
            </a:xfrm>
            <a:custGeom>
              <a:avLst/>
              <a:gdLst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03385"/>
                <a:gd name="connsiteY0" fmla="*/ 1033154 h 1033154"/>
                <a:gd name="connsiteX1" fmla="*/ 1353787 w 1503385"/>
                <a:gd name="connsiteY1" fmla="*/ 700644 h 1033154"/>
                <a:gd name="connsiteX2" fmla="*/ 1436915 w 1503385"/>
                <a:gd name="connsiteY2" fmla="*/ 356260 h 1033154"/>
                <a:gd name="connsiteX3" fmla="*/ 403762 w 1503385"/>
                <a:gd name="connsiteY3" fmla="*/ 415637 h 1033154"/>
                <a:gd name="connsiteX4" fmla="*/ 0 w 1503385"/>
                <a:gd name="connsiteY4" fmla="*/ 0 h 1033154"/>
                <a:gd name="connsiteX0" fmla="*/ 973777 w 1523352"/>
                <a:gd name="connsiteY0" fmla="*/ 1033154 h 1033154"/>
                <a:gd name="connsiteX1" fmla="*/ 1412308 w 1523352"/>
                <a:gd name="connsiteY1" fmla="*/ 700644 h 1033154"/>
                <a:gd name="connsiteX2" fmla="*/ 1436915 w 1523352"/>
                <a:gd name="connsiteY2" fmla="*/ 356260 h 1033154"/>
                <a:gd name="connsiteX3" fmla="*/ 403762 w 1523352"/>
                <a:gd name="connsiteY3" fmla="*/ 415637 h 1033154"/>
                <a:gd name="connsiteX4" fmla="*/ 0 w 1523352"/>
                <a:gd name="connsiteY4" fmla="*/ 0 h 1033154"/>
                <a:gd name="connsiteX0" fmla="*/ 973777 w 1449719"/>
                <a:gd name="connsiteY0" fmla="*/ 1033154 h 1033154"/>
                <a:gd name="connsiteX1" fmla="*/ 1436915 w 1449719"/>
                <a:gd name="connsiteY1" fmla="*/ 356260 h 1033154"/>
                <a:gd name="connsiteX2" fmla="*/ 403762 w 1449719"/>
                <a:gd name="connsiteY2" fmla="*/ 415637 h 1033154"/>
                <a:gd name="connsiteX3" fmla="*/ 0 w 1449719"/>
                <a:gd name="connsiteY3" fmla="*/ 0 h 1033154"/>
                <a:gd name="connsiteX0" fmla="*/ 973777 w 1462225"/>
                <a:gd name="connsiteY0" fmla="*/ 1033154 h 1033154"/>
                <a:gd name="connsiteX1" fmla="*/ 1436915 w 1462225"/>
                <a:gd name="connsiteY1" fmla="*/ 356260 h 1033154"/>
                <a:gd name="connsiteX2" fmla="*/ 403762 w 1462225"/>
                <a:gd name="connsiteY2" fmla="*/ 415637 h 1033154"/>
                <a:gd name="connsiteX3" fmla="*/ 0 w 1462225"/>
                <a:gd name="connsiteY3" fmla="*/ 0 h 1033154"/>
                <a:gd name="connsiteX0" fmla="*/ 973777 w 1508097"/>
                <a:gd name="connsiteY0" fmla="*/ 1033154 h 1033154"/>
                <a:gd name="connsiteX1" fmla="*/ 1436915 w 1508097"/>
                <a:gd name="connsiteY1" fmla="*/ 356260 h 1033154"/>
                <a:gd name="connsiteX2" fmla="*/ 403762 w 1508097"/>
                <a:gd name="connsiteY2" fmla="*/ 415637 h 1033154"/>
                <a:gd name="connsiteX3" fmla="*/ 0 w 1508097"/>
                <a:gd name="connsiteY3" fmla="*/ 0 h 1033154"/>
                <a:gd name="connsiteX0" fmla="*/ 973777 w 1553396"/>
                <a:gd name="connsiteY0" fmla="*/ 1033154 h 1033154"/>
                <a:gd name="connsiteX1" fmla="*/ 1436915 w 1553396"/>
                <a:gd name="connsiteY1" fmla="*/ 356260 h 1033154"/>
                <a:gd name="connsiteX2" fmla="*/ 403762 w 1553396"/>
                <a:gd name="connsiteY2" fmla="*/ 415637 h 1033154"/>
                <a:gd name="connsiteX3" fmla="*/ 0 w 1553396"/>
                <a:gd name="connsiteY3" fmla="*/ 0 h 103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3396" h="1033154">
                  <a:moveTo>
                    <a:pt x="973777" y="1033154"/>
                  </a:moveTo>
                  <a:cubicBezTo>
                    <a:pt x="1640849" y="723885"/>
                    <a:pt x="1634330" y="415288"/>
                    <a:pt x="1436915" y="356260"/>
                  </a:cubicBezTo>
                  <a:cubicBezTo>
                    <a:pt x="1239500" y="297232"/>
                    <a:pt x="643248" y="475014"/>
                    <a:pt x="403762" y="415637"/>
                  </a:cubicBezTo>
                  <a:cubicBezTo>
                    <a:pt x="164276" y="3562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6754" y="4401844"/>
                  <a:ext cx="154080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00" t="-37143" r="-92000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912" y="4011867"/>
                  <a:ext cx="154080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462" t="-37143" r="-13461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66" y="3820400"/>
                  <a:ext cx="108820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Cruz 37"/>
            <p:cNvSpPr/>
            <p:nvPr/>
          </p:nvSpPr>
          <p:spPr>
            <a:xfrm>
              <a:off x="3443348" y="3829551"/>
              <a:ext cx="158169" cy="151138"/>
            </a:xfrm>
            <a:prstGeom prst="plus">
              <a:avLst>
                <a:gd name="adj" fmla="val 436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521887" y="3626022"/>
              <a:ext cx="306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V="1">
              <a:off x="2978639" y="3911669"/>
              <a:ext cx="532389" cy="2774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r>
                          <a:rPr lang="es-ES" sz="1400" b="0" i="1">
                            <a:latin typeface="Cambria Math" charset="0"/>
                          </a:rPr>
                          <m:t>|</m:t>
                        </m:r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  <m:r>
                          <a:rPr lang="es-ES_tradnl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ES" sz="1400" b="0" i="1">
                                <a:latin typeface="Cambria Math" charset="0"/>
                              </a:rPr>
                              <m:t>|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462" y="4027884"/>
                  <a:ext cx="1088208" cy="40331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3030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07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Agrupar 78"/>
          <p:cNvGrpSpPr/>
          <p:nvPr/>
        </p:nvGrpSpPr>
        <p:grpSpPr>
          <a:xfrm>
            <a:off x="2403259" y="1415839"/>
            <a:ext cx="5385653" cy="3808308"/>
            <a:chOff x="1975555" y="486691"/>
            <a:chExt cx="5385653" cy="3808308"/>
          </a:xfrm>
        </p:grpSpPr>
        <p:sp>
          <p:nvSpPr>
            <p:cNvPr id="4" name="Elipse 3"/>
            <p:cNvSpPr/>
            <p:nvPr/>
          </p:nvSpPr>
          <p:spPr>
            <a:xfrm>
              <a:off x="2160321" y="486691"/>
              <a:ext cx="4653838" cy="312079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 flipH="1">
              <a:off x="2147434" y="2055212"/>
              <a:ext cx="3205158" cy="476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ruz 13"/>
            <p:cNvSpPr/>
            <p:nvPr/>
          </p:nvSpPr>
          <p:spPr>
            <a:xfrm rot="2700000">
              <a:off x="5154313" y="1864888"/>
              <a:ext cx="378665" cy="370056"/>
            </a:xfrm>
            <a:prstGeom prst="plus">
              <a:avLst>
                <a:gd name="adj" fmla="val 4545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5000129" y="1555229"/>
              <a:ext cx="686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>
                  <a:latin typeface="Snell Roundhand" charset="0"/>
                  <a:ea typeface="Snell Roundhand" charset="0"/>
                  <a:cs typeface="Snell Roundhand" charset="0"/>
                </a:rPr>
                <a:t>O</a:t>
              </a:r>
            </a:p>
          </p:txBody>
        </p:sp>
        <p:cxnSp>
          <p:nvCxnSpPr>
            <p:cNvPr id="19" name="Conector recto de flecha 18"/>
            <p:cNvCxnSpPr>
              <a:endCxn id="4" idx="6"/>
            </p:cNvCxnSpPr>
            <p:nvPr/>
          </p:nvCxnSpPr>
          <p:spPr>
            <a:xfrm flipV="1">
              <a:off x="5363234" y="2047091"/>
              <a:ext cx="1450925" cy="59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5354847" y="1503913"/>
              <a:ext cx="1313215" cy="5593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3613" y="1736543"/>
                  <a:ext cx="240134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00" r="-2500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Conector recto de flecha 70"/>
            <p:cNvCxnSpPr/>
            <p:nvPr/>
          </p:nvCxnSpPr>
          <p:spPr>
            <a:xfrm>
              <a:off x="6683435" y="1508183"/>
              <a:ext cx="6777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ángulo 57"/>
            <p:cNvSpPr/>
            <p:nvPr/>
          </p:nvSpPr>
          <p:spPr>
            <a:xfrm>
              <a:off x="1975555" y="2460979"/>
              <a:ext cx="4955823" cy="14562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2672972" y="2645059"/>
              <a:ext cx="3784273" cy="1649940"/>
              <a:chOff x="2616528" y="4022304"/>
              <a:chExt cx="3784273" cy="1649940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5948492" y="4735358"/>
                <a:ext cx="242926" cy="2429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2739771" y="4673508"/>
                <a:ext cx="348626" cy="34862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sp>
            <p:nvSpPr>
              <p:cNvPr id="2" name="Elipse 1"/>
              <p:cNvSpPr/>
              <p:nvPr/>
            </p:nvSpPr>
            <p:spPr>
              <a:xfrm>
                <a:off x="2912448" y="4056796"/>
                <a:ext cx="2078830" cy="15299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3595671" y="4022304"/>
                <a:ext cx="2460445" cy="16499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9" name="Conector recto de flecha 8"/>
              <p:cNvCxnSpPr>
                <a:stCxn id="5" idx="6"/>
              </p:cNvCxnSpPr>
              <p:nvPr/>
            </p:nvCxnSpPr>
            <p:spPr>
              <a:xfrm flipH="1" flipV="1">
                <a:off x="2889621" y="4846464"/>
                <a:ext cx="3166496" cy="811"/>
              </a:xfrm>
              <a:prstGeom prst="straightConnector1">
                <a:avLst/>
              </a:prstGeom>
              <a:ln w="19050">
                <a:solidFill>
                  <a:srgbClr val="0432FF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Cruz 2"/>
              <p:cNvSpPr/>
              <p:nvPr/>
            </p:nvSpPr>
            <p:spPr>
              <a:xfrm rot="2700000">
                <a:off x="4174968" y="4670332"/>
                <a:ext cx="378665" cy="370056"/>
              </a:xfrm>
              <a:prstGeom prst="plus">
                <a:avLst>
                  <a:gd name="adj" fmla="val 45454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108902" y="4414126"/>
                <a:ext cx="4743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solidFill>
                      <a:srgbClr val="00B0F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CM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/>
                  <p:cNvSpPr txBox="1"/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4" name="CuadroTexto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6528" y="4449456"/>
                    <a:ext cx="256527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4286" r="-4762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uadroTexto 24"/>
                  <p:cNvSpPr txBox="1"/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25" name="CuadroTexto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257" y="4521561"/>
                    <a:ext cx="359544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Elipse 29"/>
              <p:cNvSpPr/>
              <p:nvPr/>
            </p:nvSpPr>
            <p:spPr>
              <a:xfrm>
                <a:off x="3547744" y="5006607"/>
                <a:ext cx="242926" cy="2429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676850" y="4599053"/>
                <a:ext cx="1284717" cy="5405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Elipse 44"/>
              <p:cNvSpPr/>
              <p:nvPr/>
            </p:nvSpPr>
            <p:spPr>
              <a:xfrm>
                <a:off x="4749412" y="4419096"/>
                <a:ext cx="348626" cy="34862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_tradnl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5332" y="4578038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i="1">
                              <a:latin typeface="Cambria Math" charset="0"/>
                            </a:rPr>
                            <m:t>𝑓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905" y="4881034"/>
                    <a:ext cx="240134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7692" r="-512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Conector recto de flecha 59"/>
            <p:cNvCxnSpPr/>
            <p:nvPr/>
          </p:nvCxnSpPr>
          <p:spPr>
            <a:xfrm flipV="1">
              <a:off x="6669297" y="1236453"/>
              <a:ext cx="629198" cy="26799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/>
            <p:cNvCxnSpPr/>
            <p:nvPr/>
          </p:nvCxnSpPr>
          <p:spPr>
            <a:xfrm flipH="1" flipV="1">
              <a:off x="6292850" y="914400"/>
              <a:ext cx="382798" cy="5900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_tradnl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815" y="684051"/>
                  <a:ext cx="154080" cy="242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8000" t="-23077" r="-88000" b="-512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_tradnl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3066" y="1386784"/>
                  <a:ext cx="15408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3077" t="-40000" r="-84615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rco 67"/>
            <p:cNvSpPr/>
            <p:nvPr/>
          </p:nvSpPr>
          <p:spPr>
            <a:xfrm>
              <a:off x="4711700" y="1352550"/>
              <a:ext cx="1403350" cy="1403350"/>
            </a:xfrm>
            <a:prstGeom prst="arc">
              <a:avLst>
                <a:gd name="adj1" fmla="val 2019427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Arco 68"/>
            <p:cNvSpPr/>
            <p:nvPr/>
          </p:nvSpPr>
          <p:spPr>
            <a:xfrm>
              <a:off x="6438900" y="1250950"/>
              <a:ext cx="438150" cy="438150"/>
            </a:xfrm>
            <a:prstGeom prst="arc">
              <a:avLst>
                <a:gd name="adj1" fmla="val 14312628"/>
                <a:gd name="adj2" fmla="val 206301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𝜙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905" y="1240284"/>
                  <a:ext cx="24013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256" r="-10256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73"/>
            <p:cNvSpPr/>
            <p:nvPr/>
          </p:nvSpPr>
          <p:spPr>
            <a:xfrm>
              <a:off x="6361262" y="1153022"/>
              <a:ext cx="610798" cy="610798"/>
            </a:xfrm>
            <a:prstGeom prst="arc">
              <a:avLst>
                <a:gd name="adj1" fmla="val 14169001"/>
                <a:gd name="adj2" fmla="val 59009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13" y="978616"/>
                  <a:ext cx="240134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5385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14075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/>
          <p:cNvGrpSpPr/>
          <p:nvPr/>
        </p:nvGrpSpPr>
        <p:grpSpPr>
          <a:xfrm>
            <a:off x="282879" y="876593"/>
            <a:ext cx="7946624" cy="4471890"/>
            <a:chOff x="282879" y="876593"/>
            <a:chExt cx="7946624" cy="4471890"/>
          </a:xfrm>
        </p:grpSpPr>
        <p:sp>
          <p:nvSpPr>
            <p:cNvPr id="7" name="Paralelogramo 6"/>
            <p:cNvSpPr/>
            <p:nvPr/>
          </p:nvSpPr>
          <p:spPr>
            <a:xfrm rot="20696467">
              <a:off x="282879" y="3258723"/>
              <a:ext cx="4613698" cy="732635"/>
            </a:xfrm>
            <a:prstGeom prst="parallelogram">
              <a:avLst>
                <a:gd name="adj" fmla="val 128390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504618" y="876593"/>
              <a:ext cx="7724885" cy="4454824"/>
              <a:chOff x="504618" y="876593"/>
              <a:chExt cx="7724885" cy="4454824"/>
            </a:xfrm>
          </p:grpSpPr>
          <p:sp>
            <p:nvSpPr>
              <p:cNvPr id="12" name="Paralelogramo 11"/>
              <p:cNvSpPr/>
              <p:nvPr/>
            </p:nvSpPr>
            <p:spPr>
              <a:xfrm rot="17033696">
                <a:off x="5682213" y="2823319"/>
                <a:ext cx="3759344" cy="919474"/>
              </a:xfrm>
              <a:prstGeom prst="parallelogram">
                <a:avLst>
                  <a:gd name="adj" fmla="val 10120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Paralelogramo 10"/>
              <p:cNvSpPr/>
              <p:nvPr/>
            </p:nvSpPr>
            <p:spPr>
              <a:xfrm rot="17891392">
                <a:off x="4340588" y="2727777"/>
                <a:ext cx="3946326" cy="1119805"/>
              </a:xfrm>
              <a:prstGeom prst="parallelogram">
                <a:avLst>
                  <a:gd name="adj" fmla="val 4450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Arco 12"/>
              <p:cNvSpPr/>
              <p:nvPr/>
            </p:nvSpPr>
            <p:spPr>
              <a:xfrm>
                <a:off x="4700000" y="408529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" name="Paralelogramo 4"/>
              <p:cNvSpPr/>
              <p:nvPr/>
            </p:nvSpPr>
            <p:spPr>
              <a:xfrm>
                <a:off x="504618" y="2133202"/>
                <a:ext cx="4294017" cy="751772"/>
              </a:xfrm>
              <a:prstGeom prst="parallelogram">
                <a:avLst>
                  <a:gd name="adj" fmla="val 12839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899617" y="4095453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Arco 2"/>
              <p:cNvSpPr/>
              <p:nvPr/>
            </p:nvSpPr>
            <p:spPr>
              <a:xfrm rot="10800000">
                <a:off x="897493" y="408058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Forma libre 3"/>
              <p:cNvSpPr/>
              <p:nvPr/>
            </p:nvSpPr>
            <p:spPr>
              <a:xfrm>
                <a:off x="899617" y="153433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Elipse 5"/>
              <p:cNvSpPr/>
              <p:nvPr/>
            </p:nvSpPr>
            <p:spPr>
              <a:xfrm>
                <a:off x="2148322" y="2286489"/>
                <a:ext cx="1026994" cy="39499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Elipse 7"/>
              <p:cNvSpPr/>
              <p:nvPr/>
            </p:nvSpPr>
            <p:spPr>
              <a:xfrm rot="20718700">
                <a:off x="1294288" y="3361799"/>
                <a:ext cx="2425435" cy="57538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8" name="Forma libre 17"/>
              <p:cNvSpPr/>
              <p:nvPr/>
            </p:nvSpPr>
            <p:spPr>
              <a:xfrm>
                <a:off x="5132350" y="2104231"/>
                <a:ext cx="1676588" cy="3173113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277" h="2971074">
                    <a:moveTo>
                      <a:pt x="0" y="2081750"/>
                    </a:moveTo>
                    <a:cubicBezTo>
                      <a:pt x="564396" y="1023991"/>
                      <a:pt x="1151926" y="-135350"/>
                      <a:pt x="1243795" y="12871"/>
                    </a:cubicBezTo>
                    <a:cubicBezTo>
                      <a:pt x="1335664" y="161092"/>
                      <a:pt x="551215" y="2971074"/>
                      <a:pt x="551215" y="2971074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9" name="Forma libre 18"/>
              <p:cNvSpPr/>
              <p:nvPr/>
            </p:nvSpPr>
            <p:spPr>
              <a:xfrm>
                <a:off x="6886936" y="3443001"/>
                <a:ext cx="709830" cy="1748804"/>
              </a:xfrm>
              <a:custGeom>
                <a:avLst/>
                <a:gdLst>
                  <a:gd name="connsiteX0" fmla="*/ 0 w 1272342"/>
                  <a:gd name="connsiteY0" fmla="*/ 1969440 h 2945833"/>
                  <a:gd name="connsiteX1" fmla="*/ 1255362 w 1272342"/>
                  <a:gd name="connsiteY1" fmla="*/ 16654 h 2945833"/>
                  <a:gd name="connsiteX2" fmla="*/ 759416 w 1272342"/>
                  <a:gd name="connsiteY2" fmla="*/ 2945833 h 2945833"/>
                  <a:gd name="connsiteX0" fmla="*/ 0 w 1264385"/>
                  <a:gd name="connsiteY0" fmla="*/ 1965709 h 2811498"/>
                  <a:gd name="connsiteX1" fmla="*/ 1255362 w 1264385"/>
                  <a:gd name="connsiteY1" fmla="*/ 12923 h 2811498"/>
                  <a:gd name="connsiteX2" fmla="*/ 597481 w 1264385"/>
                  <a:gd name="connsiteY2" fmla="*/ 2811498 h 2811498"/>
                  <a:gd name="connsiteX0" fmla="*/ 0 w 1262743"/>
                  <a:gd name="connsiteY0" fmla="*/ 1966912 h 2856236"/>
                  <a:gd name="connsiteX1" fmla="*/ 1255362 w 1262743"/>
                  <a:gd name="connsiteY1" fmla="*/ 14126 h 2856236"/>
                  <a:gd name="connsiteX2" fmla="*/ 551215 w 1262743"/>
                  <a:gd name="connsiteY2" fmla="*/ 2856236 h 2856236"/>
                  <a:gd name="connsiteX0" fmla="*/ 0 w 1205443"/>
                  <a:gd name="connsiteY0" fmla="*/ 2110491 h 2999815"/>
                  <a:gd name="connsiteX1" fmla="*/ 1197528 w 1205443"/>
                  <a:gd name="connsiteY1" fmla="*/ 12590 h 2999815"/>
                  <a:gd name="connsiteX2" fmla="*/ 551215 w 1205443"/>
                  <a:gd name="connsiteY2" fmla="*/ 2999815 h 2999815"/>
                  <a:gd name="connsiteX0" fmla="*/ 0 w 1251277"/>
                  <a:gd name="connsiteY0" fmla="*/ 2081750 h 2971074"/>
                  <a:gd name="connsiteX1" fmla="*/ 1243795 w 1251277"/>
                  <a:gd name="connsiteY1" fmla="*/ 12871 h 2971074"/>
                  <a:gd name="connsiteX2" fmla="*/ 551215 w 1251277"/>
                  <a:gd name="connsiteY2" fmla="*/ 2971074 h 2971074"/>
                  <a:gd name="connsiteX0" fmla="*/ 0 w 1319448"/>
                  <a:gd name="connsiteY0" fmla="*/ 2086695 h 3154581"/>
                  <a:gd name="connsiteX1" fmla="*/ 1243795 w 1319448"/>
                  <a:gd name="connsiteY1" fmla="*/ 17816 h 3154581"/>
                  <a:gd name="connsiteX2" fmla="*/ 1188399 w 1319448"/>
                  <a:gd name="connsiteY2" fmla="*/ 3154581 h 3154581"/>
                  <a:gd name="connsiteX0" fmla="*/ 0 w 1260020"/>
                  <a:gd name="connsiteY0" fmla="*/ 1305723 h 3236659"/>
                  <a:gd name="connsiteX1" fmla="*/ 1188387 w 1260020"/>
                  <a:gd name="connsiteY1" fmla="*/ 99894 h 3236659"/>
                  <a:gd name="connsiteX2" fmla="*/ 1132991 w 1260020"/>
                  <a:gd name="connsiteY2" fmla="*/ 3236659 h 3236659"/>
                  <a:gd name="connsiteX0" fmla="*/ 0 w 1260018"/>
                  <a:gd name="connsiteY0" fmla="*/ 1297109 h 3228045"/>
                  <a:gd name="connsiteX1" fmla="*/ 1188387 w 1260018"/>
                  <a:gd name="connsiteY1" fmla="*/ 91280 h 3228045"/>
                  <a:gd name="connsiteX2" fmla="*/ 1132991 w 1260018"/>
                  <a:gd name="connsiteY2" fmla="*/ 3228045 h 3228045"/>
                  <a:gd name="connsiteX0" fmla="*/ 0 w 1260020"/>
                  <a:gd name="connsiteY0" fmla="*/ 1247564 h 3238021"/>
                  <a:gd name="connsiteX1" fmla="*/ 1188387 w 1260020"/>
                  <a:gd name="connsiteY1" fmla="*/ 101256 h 3238021"/>
                  <a:gd name="connsiteX2" fmla="*/ 1132991 w 1260020"/>
                  <a:gd name="connsiteY2" fmla="*/ 3238021 h 3238021"/>
                  <a:gd name="connsiteX0" fmla="*/ 0 w 1260018"/>
                  <a:gd name="connsiteY0" fmla="*/ 1268544 h 3259001"/>
                  <a:gd name="connsiteX1" fmla="*/ 1188387 w 1260018"/>
                  <a:gd name="connsiteY1" fmla="*/ 122236 h 3259001"/>
                  <a:gd name="connsiteX2" fmla="*/ 1132991 w 1260018"/>
                  <a:gd name="connsiteY2" fmla="*/ 3259001 h 3259001"/>
                  <a:gd name="connsiteX0" fmla="*/ 0 w 1260020"/>
                  <a:gd name="connsiteY0" fmla="*/ 1319693 h 3310150"/>
                  <a:gd name="connsiteX1" fmla="*/ 1188387 w 1260020"/>
                  <a:gd name="connsiteY1" fmla="*/ 113866 h 3310150"/>
                  <a:gd name="connsiteX2" fmla="*/ 1132991 w 1260020"/>
                  <a:gd name="connsiteY2" fmla="*/ 3310150 h 3310150"/>
                  <a:gd name="connsiteX0" fmla="*/ 0 w 1268561"/>
                  <a:gd name="connsiteY0" fmla="*/ 1388775 h 3379232"/>
                  <a:gd name="connsiteX1" fmla="*/ 1198865 w 1268561"/>
                  <a:gd name="connsiteY1" fmla="*/ 104159 h 3379232"/>
                  <a:gd name="connsiteX2" fmla="*/ 1132991 w 1268561"/>
                  <a:gd name="connsiteY2" fmla="*/ 3379232 h 3379232"/>
                  <a:gd name="connsiteX0" fmla="*/ 0 w 1268559"/>
                  <a:gd name="connsiteY0" fmla="*/ 1339283 h 3329740"/>
                  <a:gd name="connsiteX1" fmla="*/ 1198865 w 1268559"/>
                  <a:gd name="connsiteY1" fmla="*/ 110945 h 3329740"/>
                  <a:gd name="connsiteX2" fmla="*/ 1132991 w 1268559"/>
                  <a:gd name="connsiteY2" fmla="*/ 3329740 h 3329740"/>
                  <a:gd name="connsiteX0" fmla="*/ 0 w 1280089"/>
                  <a:gd name="connsiteY0" fmla="*/ 1344596 h 3413842"/>
                  <a:gd name="connsiteX1" fmla="*/ 1198865 w 1280089"/>
                  <a:gd name="connsiteY1" fmla="*/ 116258 h 3413842"/>
                  <a:gd name="connsiteX2" fmla="*/ 1174902 w 1280089"/>
                  <a:gd name="connsiteY2" fmla="*/ 3413842 h 3413842"/>
                  <a:gd name="connsiteX0" fmla="*/ 0 w 1302589"/>
                  <a:gd name="connsiteY0" fmla="*/ 1326598 h 3418355"/>
                  <a:gd name="connsiteX1" fmla="*/ 1219820 w 1302589"/>
                  <a:gd name="connsiteY1" fmla="*/ 120771 h 3418355"/>
                  <a:gd name="connsiteX2" fmla="*/ 1195857 w 1302589"/>
                  <a:gd name="connsiteY2" fmla="*/ 3418355 h 3418355"/>
                  <a:gd name="connsiteX0" fmla="*/ 0 w 1268839"/>
                  <a:gd name="connsiteY0" fmla="*/ 1335580 h 3416080"/>
                  <a:gd name="connsiteX1" fmla="*/ 1188388 w 1268839"/>
                  <a:gd name="connsiteY1" fmla="*/ 118496 h 3416080"/>
                  <a:gd name="connsiteX2" fmla="*/ 1164425 w 1268839"/>
                  <a:gd name="connsiteY2" fmla="*/ 3416080 h 3416080"/>
                  <a:gd name="connsiteX0" fmla="*/ 0 w 1296683"/>
                  <a:gd name="connsiteY0" fmla="*/ 1234005 h 3314505"/>
                  <a:gd name="connsiteX1" fmla="*/ 1188388 w 1296683"/>
                  <a:gd name="connsiteY1" fmla="*/ 16921 h 3314505"/>
                  <a:gd name="connsiteX2" fmla="*/ 1164425 w 1296683"/>
                  <a:gd name="connsiteY2" fmla="*/ 3314505 h 3314505"/>
                  <a:gd name="connsiteX0" fmla="*/ 0 w 1245694"/>
                  <a:gd name="connsiteY0" fmla="*/ 1241200 h 3321700"/>
                  <a:gd name="connsiteX1" fmla="*/ 1188388 w 1245694"/>
                  <a:gd name="connsiteY1" fmla="*/ 24116 h 3321700"/>
                  <a:gd name="connsiteX2" fmla="*/ 1164425 w 1245694"/>
                  <a:gd name="connsiteY2" fmla="*/ 3321700 h 3321700"/>
                  <a:gd name="connsiteX0" fmla="*/ 0 w 1268839"/>
                  <a:gd name="connsiteY0" fmla="*/ 1277610 h 3358110"/>
                  <a:gd name="connsiteX1" fmla="*/ 1188388 w 1268839"/>
                  <a:gd name="connsiteY1" fmla="*/ 60526 h 3358110"/>
                  <a:gd name="connsiteX2" fmla="*/ 1164425 w 1268839"/>
                  <a:gd name="connsiteY2" fmla="*/ 3358110 h 335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8839" h="3358110">
                    <a:moveTo>
                      <a:pt x="0" y="1277610"/>
                    </a:moveTo>
                    <a:cubicBezTo>
                      <a:pt x="869135" y="130570"/>
                      <a:pt x="994317" y="-139902"/>
                      <a:pt x="1188388" y="60526"/>
                    </a:cubicBezTo>
                    <a:cubicBezTo>
                      <a:pt x="1382459" y="260954"/>
                      <a:pt x="1164425" y="3358110"/>
                      <a:pt x="1164425" y="335811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4" name="Arco 13"/>
              <p:cNvSpPr/>
              <p:nvPr/>
            </p:nvSpPr>
            <p:spPr>
              <a:xfrm rot="10800000">
                <a:off x="4697876" y="4070428"/>
                <a:ext cx="3529503" cy="1235964"/>
              </a:xfrm>
              <a:prstGeom prst="arc">
                <a:avLst>
                  <a:gd name="adj1" fmla="val 10789521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Forma libre 14"/>
              <p:cNvSpPr/>
              <p:nvPr/>
            </p:nvSpPr>
            <p:spPr>
              <a:xfrm>
                <a:off x="4700000" y="1524173"/>
                <a:ext cx="3516762" cy="3134505"/>
              </a:xfrm>
              <a:custGeom>
                <a:avLst/>
                <a:gdLst>
                  <a:gd name="connsiteX0" fmla="*/ 0 w 4277532"/>
                  <a:gd name="connsiteY0" fmla="*/ 3812583 h 3812583"/>
                  <a:gd name="connsiteX1" fmla="*/ 2138766 w 4277532"/>
                  <a:gd name="connsiteY1" fmla="*/ 0 h 3812583"/>
                  <a:gd name="connsiteX2" fmla="*/ 4277532 w 4277532"/>
                  <a:gd name="connsiteY2" fmla="*/ 3766088 h 3812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77532" h="3812583">
                    <a:moveTo>
                      <a:pt x="0" y="3812583"/>
                    </a:moveTo>
                    <a:lnTo>
                      <a:pt x="2138766" y="0"/>
                    </a:lnTo>
                    <a:lnTo>
                      <a:pt x="4277532" y="376608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>
                <a:stCxn id="4" idx="1"/>
              </p:cNvCxnSpPr>
              <p:nvPr/>
            </p:nvCxnSpPr>
            <p:spPr>
              <a:xfrm flipH="1">
                <a:off x="265764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uadroTexto 32"/>
              <p:cNvSpPr txBox="1"/>
              <p:nvPr/>
            </p:nvSpPr>
            <p:spPr>
              <a:xfrm>
                <a:off x="1686816" y="89691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Cerradas</a:t>
                </a:r>
              </a:p>
            </p:txBody>
          </p:sp>
          <p:sp>
            <p:nvSpPr>
              <p:cNvPr id="34" name="CuadroTexto 33"/>
              <p:cNvSpPr txBox="1"/>
              <p:nvPr/>
            </p:nvSpPr>
            <p:spPr>
              <a:xfrm>
                <a:off x="5608576" y="876593"/>
                <a:ext cx="2092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>
                    <a:latin typeface="Times New Roman" charset="0"/>
                    <a:ea typeface="Times New Roman" charset="0"/>
                    <a:cs typeface="Times New Roman" charset="0"/>
                  </a:rPr>
                  <a:t>Cónicas Abiertas</a:t>
                </a:r>
              </a:p>
            </p:txBody>
          </p:sp>
          <p:sp>
            <p:nvSpPr>
              <p:cNvPr id="35" name="CuadroTexto 34"/>
              <p:cNvSpPr txBox="1"/>
              <p:nvPr/>
            </p:nvSpPr>
            <p:spPr>
              <a:xfrm>
                <a:off x="3108960" y="2136433"/>
                <a:ext cx="1270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Circunferencia</a:t>
                </a:r>
              </a:p>
            </p:txBody>
          </p:sp>
          <p:sp>
            <p:nvSpPr>
              <p:cNvPr id="36" name="CuadroTexto 35"/>
              <p:cNvSpPr txBox="1"/>
              <p:nvPr/>
            </p:nvSpPr>
            <p:spPr>
              <a:xfrm>
                <a:off x="3596640" y="3000033"/>
                <a:ext cx="6502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Elipse</a:t>
                </a:r>
              </a:p>
            </p:txBody>
          </p:sp>
          <p:sp>
            <p:nvSpPr>
              <p:cNvPr id="37" name="CuadroTexto 36"/>
              <p:cNvSpPr txBox="1"/>
              <p:nvPr/>
            </p:nvSpPr>
            <p:spPr>
              <a:xfrm>
                <a:off x="6451600" y="1790993"/>
                <a:ext cx="822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Parábola</a:t>
                </a:r>
              </a:p>
            </p:txBody>
          </p:sp>
          <p:sp>
            <p:nvSpPr>
              <p:cNvPr id="38" name="CuadroTexto 37"/>
              <p:cNvSpPr txBox="1"/>
              <p:nvPr/>
            </p:nvSpPr>
            <p:spPr>
              <a:xfrm>
                <a:off x="7051040" y="3121953"/>
                <a:ext cx="10058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Hipérbola</a:t>
                </a:r>
              </a:p>
            </p:txBody>
          </p:sp>
          <p:cxnSp>
            <p:nvCxnSpPr>
              <p:cNvPr id="41" name="Conector recto 40"/>
              <p:cNvCxnSpPr/>
              <p:nvPr/>
            </p:nvCxnSpPr>
            <p:spPr>
              <a:xfrm flipH="1">
                <a:off x="6447322" y="1534333"/>
                <a:ext cx="356" cy="31553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uadroTexto 42"/>
            <p:cNvSpPr txBox="1"/>
            <p:nvPr/>
          </p:nvSpPr>
          <p:spPr>
            <a:xfrm rot="16200000">
              <a:off x="1816482" y="4496622"/>
              <a:ext cx="14267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Eje de simetría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 rot="17959470">
              <a:off x="4906910" y="2780426"/>
              <a:ext cx="1246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Lado Oblicuo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430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Agrupar 89"/>
          <p:cNvGrpSpPr/>
          <p:nvPr/>
        </p:nvGrpSpPr>
        <p:grpSpPr>
          <a:xfrm>
            <a:off x="183503" y="449146"/>
            <a:ext cx="8855003" cy="3253984"/>
            <a:chOff x="183503" y="449146"/>
            <a:chExt cx="8855003" cy="3253984"/>
          </a:xfrm>
        </p:grpSpPr>
        <p:grpSp>
          <p:nvGrpSpPr>
            <p:cNvPr id="29" name="Agrupar 28"/>
            <p:cNvGrpSpPr/>
            <p:nvPr/>
          </p:nvGrpSpPr>
          <p:grpSpPr>
            <a:xfrm>
              <a:off x="183503" y="852051"/>
              <a:ext cx="2966821" cy="2851079"/>
              <a:chOff x="732143" y="771998"/>
              <a:chExt cx="2966821" cy="2851079"/>
            </a:xfrm>
          </p:grpSpPr>
          <p:grpSp>
            <p:nvGrpSpPr>
              <p:cNvPr id="26" name="Agrupar 25"/>
              <p:cNvGrpSpPr/>
              <p:nvPr/>
            </p:nvGrpSpPr>
            <p:grpSpPr>
              <a:xfrm>
                <a:off x="923410" y="928633"/>
                <a:ext cx="2775554" cy="2427552"/>
                <a:chOff x="653444" y="647338"/>
                <a:chExt cx="3634852" cy="3179109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653466" y="651065"/>
                  <a:ext cx="883920" cy="317053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1540007" y="2223349"/>
                  <a:ext cx="1598684" cy="1598683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" name="Conector recto de flecha 1"/>
                <p:cNvCxnSpPr/>
                <p:nvPr/>
              </p:nvCxnSpPr>
              <p:spPr>
                <a:xfrm>
                  <a:off x="653445" y="3820167"/>
                  <a:ext cx="3634851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Conector recto de flecha 2"/>
                <p:cNvCxnSpPr/>
                <p:nvPr/>
              </p:nvCxnSpPr>
              <p:spPr>
                <a:xfrm flipV="1">
                  <a:off x="653444" y="647338"/>
                  <a:ext cx="0" cy="3172830"/>
                </a:xfrm>
                <a:prstGeom prst="straightConnector1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Forma libre 8"/>
                <p:cNvSpPr/>
                <p:nvPr/>
              </p:nvSpPr>
              <p:spPr>
                <a:xfrm>
                  <a:off x="661607" y="1348458"/>
                  <a:ext cx="3458604" cy="2477989"/>
                </a:xfrm>
                <a:custGeom>
                  <a:avLst/>
                  <a:gdLst>
                    <a:gd name="connsiteX0" fmla="*/ 0 w 4053840"/>
                    <a:gd name="connsiteY0" fmla="*/ 2397760 h 2397760"/>
                    <a:gd name="connsiteX1" fmla="*/ 1361440 w 4053840"/>
                    <a:gd name="connsiteY1" fmla="*/ 762000 h 2397760"/>
                    <a:gd name="connsiteX2" fmla="*/ 4053840 w 4053840"/>
                    <a:gd name="connsiteY2" fmla="*/ 0 h 2397760"/>
                    <a:gd name="connsiteX0" fmla="*/ 170 w 4054010"/>
                    <a:gd name="connsiteY0" fmla="*/ 2397760 h 2397760"/>
                    <a:gd name="connsiteX1" fmla="*/ 1361610 w 4054010"/>
                    <a:gd name="connsiteY1" fmla="*/ 762000 h 2397760"/>
                    <a:gd name="connsiteX2" fmla="*/ 4054010 w 4054010"/>
                    <a:gd name="connsiteY2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252 w 4054092"/>
                    <a:gd name="connsiteY0" fmla="*/ 2397760 h 2397760"/>
                    <a:gd name="connsiteX1" fmla="*/ 4054092 w 4054092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53840"/>
                    <a:gd name="connsiteY0" fmla="*/ 2397760 h 2397760"/>
                    <a:gd name="connsiteX1" fmla="*/ 4053840 w 4053840"/>
                    <a:gd name="connsiteY1" fmla="*/ 0 h 23977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4064000"/>
                    <a:gd name="connsiteY0" fmla="*/ 2092960 h 2092960"/>
                    <a:gd name="connsiteX1" fmla="*/ 4064000 w 4064000"/>
                    <a:gd name="connsiteY1" fmla="*/ 0 h 2092960"/>
                    <a:gd name="connsiteX0" fmla="*/ 0 w 3458604"/>
                    <a:gd name="connsiteY0" fmla="*/ 1803766 h 1803766"/>
                    <a:gd name="connsiteX1" fmla="*/ 3458604 w 3458604"/>
                    <a:gd name="connsiteY1" fmla="*/ 0 h 1803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58604" h="1803766">
                      <a:moveTo>
                        <a:pt x="0" y="1803766"/>
                      </a:moveTo>
                      <a:cubicBezTo>
                        <a:pt x="10160" y="537153"/>
                        <a:pt x="1944764" y="220133"/>
                        <a:pt x="3458604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sp>
            <p:nvSpPr>
              <p:cNvPr id="21" name="CuadroTexto 20"/>
              <p:cNvSpPr txBox="1"/>
              <p:nvPr/>
            </p:nvSpPr>
            <p:spPr>
              <a:xfrm>
                <a:off x="732143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507192" y="331530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23" name="CuadroTexto 22"/>
              <p:cNvSpPr txBox="1"/>
              <p:nvPr/>
            </p:nvSpPr>
            <p:spPr>
              <a:xfrm>
                <a:off x="1621009" y="209802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P</a:t>
                </a:r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732143" y="771998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=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6178" y="2651045"/>
                    <a:ext cx="1124124" cy="185051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087" r="-543" b="-3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b="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i="1">
                                  <a:latin typeface="Cambria Math" charset="0"/>
                                </a:rPr>
                                <m:t>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845" y="1906559"/>
                    <a:ext cx="618309" cy="18505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80" r="-294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uadroTexto 56"/>
              <p:cNvSpPr txBox="1"/>
              <p:nvPr/>
            </p:nvSpPr>
            <p:spPr>
              <a:xfrm>
                <a:off x="2251561" y="1868940"/>
                <a:ext cx="618309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s-ES_tradnl" sz="14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Agrupar 82"/>
            <p:cNvGrpSpPr/>
            <p:nvPr/>
          </p:nvGrpSpPr>
          <p:grpSpPr>
            <a:xfrm>
              <a:off x="3139393" y="852051"/>
              <a:ext cx="2958783" cy="2851079"/>
              <a:chOff x="3139393" y="852051"/>
              <a:chExt cx="2958783" cy="2851079"/>
            </a:xfrm>
          </p:grpSpPr>
          <p:sp>
            <p:nvSpPr>
              <p:cNvPr id="56" name="Rectángulo 55"/>
              <p:cNvSpPr/>
              <p:nvPr/>
            </p:nvSpPr>
            <p:spPr>
              <a:xfrm>
                <a:off x="3995836" y="2196591"/>
                <a:ext cx="1220747" cy="12207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30" name="Agrupar 29"/>
              <p:cNvGrpSpPr/>
              <p:nvPr/>
            </p:nvGrpSpPr>
            <p:grpSpPr>
              <a:xfrm>
                <a:off x="3322622" y="993527"/>
                <a:ext cx="2775554" cy="2424706"/>
                <a:chOff x="923410" y="928213"/>
                <a:chExt cx="2775554" cy="2424706"/>
              </a:xfrm>
            </p:grpSpPr>
            <p:grpSp>
              <p:nvGrpSpPr>
                <p:cNvPr id="31" name="Agrupar 30"/>
                <p:cNvGrpSpPr/>
                <p:nvPr/>
              </p:nvGrpSpPr>
              <p:grpSpPr>
                <a:xfrm>
                  <a:off x="923410" y="928213"/>
                  <a:ext cx="2775554" cy="2424706"/>
                  <a:chOff x="653444" y="646788"/>
                  <a:chExt cx="3634852" cy="3175382"/>
                </a:xfrm>
              </p:grpSpPr>
              <p:sp>
                <p:nvSpPr>
                  <p:cNvPr id="38" name="Rectángulo 37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9" name="Rectángulo 38"/>
                  <p:cNvSpPr/>
                  <p:nvPr/>
                </p:nvSpPr>
                <p:spPr>
                  <a:xfrm>
                    <a:off x="1540007" y="2383858"/>
                    <a:ext cx="1433898" cy="143389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0" name="Conector recto de flecha 39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ector recto de flecha 40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Forma libre 41"/>
                  <p:cNvSpPr/>
                  <p:nvPr/>
                </p:nvSpPr>
                <p:spPr>
                  <a:xfrm>
                    <a:off x="661605" y="2013765"/>
                    <a:ext cx="3447199" cy="1808405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47199"/>
                      <a:gd name="connsiteY0" fmla="*/ 1349413 h 1349413"/>
                      <a:gd name="connsiteX1" fmla="*/ 3447199 w 3447199"/>
                      <a:gd name="connsiteY1" fmla="*/ 0 h 1349413"/>
                      <a:gd name="connsiteX0" fmla="*/ 0 w 3447199"/>
                      <a:gd name="connsiteY0" fmla="*/ 1494061 h 1494061"/>
                      <a:gd name="connsiteX1" fmla="*/ 3447199 w 3447199"/>
                      <a:gd name="connsiteY1" fmla="*/ 144648 h 1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47199" h="1494061">
                        <a:moveTo>
                          <a:pt x="0" y="1494061"/>
                        </a:moveTo>
                        <a:cubicBezTo>
                          <a:pt x="10160" y="227448"/>
                          <a:pt x="2036001" y="-273767"/>
                          <a:pt x="3447199" y="14464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34" name="CuadroTexto 33"/>
                <p:cNvSpPr txBox="1"/>
                <p:nvPr/>
              </p:nvSpPr>
              <p:spPr>
                <a:xfrm>
                  <a:off x="1418987" y="200454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adroTexto 74"/>
                  <p:cNvSpPr txBox="1"/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&lt;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5" name="CuadroTexto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8048" y="2777900"/>
                    <a:ext cx="1066418" cy="185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429" r="-3429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CuadroTexto 76"/>
              <p:cNvSpPr txBox="1"/>
              <p:nvPr/>
            </p:nvSpPr>
            <p:spPr>
              <a:xfrm>
                <a:off x="3139393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78" name="CuadroTexto 77"/>
              <p:cNvSpPr txBox="1"/>
              <p:nvPr/>
            </p:nvSpPr>
            <p:spPr>
              <a:xfrm>
                <a:off x="3914442" y="3395353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79" name="CuadroTexto 78"/>
              <p:cNvSpPr txBox="1"/>
              <p:nvPr/>
            </p:nvSpPr>
            <p:spPr>
              <a:xfrm>
                <a:off x="3139393" y="852051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p:grpSp>
          <p:nvGrpSpPr>
            <p:cNvPr id="84" name="Agrupar 83"/>
            <p:cNvGrpSpPr/>
            <p:nvPr/>
          </p:nvGrpSpPr>
          <p:grpSpPr>
            <a:xfrm>
              <a:off x="6075186" y="852051"/>
              <a:ext cx="2963320" cy="2851079"/>
              <a:chOff x="6075186" y="823580"/>
              <a:chExt cx="2963320" cy="2851079"/>
            </a:xfrm>
          </p:grpSpPr>
          <p:sp>
            <p:nvSpPr>
              <p:cNvPr id="74" name="Rectángulo 73"/>
              <p:cNvSpPr/>
              <p:nvPr/>
            </p:nvSpPr>
            <p:spPr>
              <a:xfrm>
                <a:off x="6930922" y="2048398"/>
                <a:ext cx="1346525" cy="13518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grpSp>
            <p:nvGrpSpPr>
              <p:cNvPr id="60" name="Agrupar 59"/>
              <p:cNvGrpSpPr/>
              <p:nvPr/>
            </p:nvGrpSpPr>
            <p:grpSpPr>
              <a:xfrm>
                <a:off x="6262952" y="955964"/>
                <a:ext cx="2775554" cy="2450890"/>
                <a:chOff x="923410" y="905295"/>
                <a:chExt cx="2775554" cy="2450890"/>
              </a:xfrm>
            </p:grpSpPr>
            <p:grpSp>
              <p:nvGrpSpPr>
                <p:cNvPr id="61" name="Agrupar 60"/>
                <p:cNvGrpSpPr/>
                <p:nvPr/>
              </p:nvGrpSpPr>
              <p:grpSpPr>
                <a:xfrm>
                  <a:off x="923410" y="905295"/>
                  <a:ext cx="2775554" cy="2450890"/>
                  <a:chOff x="653444" y="616775"/>
                  <a:chExt cx="3634852" cy="3209673"/>
                </a:xfrm>
              </p:grpSpPr>
              <p:sp>
                <p:nvSpPr>
                  <p:cNvPr id="70" name="Rectángulo 69"/>
                  <p:cNvSpPr/>
                  <p:nvPr/>
                </p:nvSpPr>
                <p:spPr>
                  <a:xfrm>
                    <a:off x="1534305" y="2217647"/>
                    <a:ext cx="1598684" cy="159868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69" name="Rectángulo 68"/>
                  <p:cNvSpPr/>
                  <p:nvPr/>
                </p:nvSpPr>
                <p:spPr>
                  <a:xfrm>
                    <a:off x="653466" y="646788"/>
                    <a:ext cx="883920" cy="3170533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71" name="Conector recto de flecha 70"/>
                  <p:cNvCxnSpPr/>
                  <p:nvPr/>
                </p:nvCxnSpPr>
                <p:spPr>
                  <a:xfrm>
                    <a:off x="653445" y="3820167"/>
                    <a:ext cx="3634851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ector recto de flecha 71"/>
                  <p:cNvCxnSpPr/>
                  <p:nvPr/>
                </p:nvCxnSpPr>
                <p:spPr>
                  <a:xfrm flipV="1">
                    <a:off x="653444" y="647338"/>
                    <a:ext cx="0" cy="317283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Forma libre 72"/>
                  <p:cNvSpPr/>
                  <p:nvPr/>
                </p:nvSpPr>
                <p:spPr>
                  <a:xfrm>
                    <a:off x="661567" y="616775"/>
                    <a:ext cx="3458643" cy="3209673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39 w 3458643"/>
                      <a:gd name="connsiteY0" fmla="*/ 1803766 h 1803766"/>
                      <a:gd name="connsiteX1" fmla="*/ 3458643 w 3458643"/>
                      <a:gd name="connsiteY1" fmla="*/ 0 h 1803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58643" h="1803766">
                        <a:moveTo>
                          <a:pt x="39" y="1803766"/>
                        </a:moveTo>
                        <a:cubicBezTo>
                          <a:pt x="-7946" y="945011"/>
                          <a:pt x="1200906" y="587205"/>
                          <a:pt x="3458643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64" name="CuadroTexto 63"/>
                <p:cNvSpPr txBox="1"/>
                <p:nvPr/>
              </p:nvSpPr>
              <p:spPr>
                <a:xfrm>
                  <a:off x="1421337" y="1715653"/>
                  <a:ext cx="1652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uadroTexto 75"/>
                  <p:cNvSpPr txBox="1"/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s-E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200" i="1">
                                      <a:latin typeface="Cambria Math" charset="0"/>
                                    </a:rPr>
                                    <m:t>𝑃𝑄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s-ES" sz="1200" b="0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200" b="0" i="1">
                              <a:latin typeface="Cambria Math" charset="0"/>
                            </a:rPr>
                            <m:t>&gt;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</m:t>
                              </m:r>
                              <m:r>
                                <a:rPr lang="es-ES" sz="1200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ES" sz="1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acc>
                            <m:accPr>
                              <m:chr m:val="̅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200" i="1">
                                  <a:latin typeface="Cambria Math" charset="0"/>
                                </a:rPr>
                                <m:t>𝑂𝑄</m:t>
                              </m:r>
                            </m:e>
                          </m:acc>
                        </m:oMath>
                      </m:oMathPara>
                    </a14:m>
                    <a:endParaRPr lang="es-ES_tradnl" sz="1200"/>
                  </a:p>
                </p:txBody>
              </p:sp>
            </mc:Choice>
            <mc:Fallback xmlns="">
              <p:sp>
                <p:nvSpPr>
                  <p:cNvPr id="76" name="CuadroTexto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779" y="2730269"/>
                    <a:ext cx="1049181" cy="18505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6977" r="-1163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CuadroTexto 79"/>
              <p:cNvSpPr txBox="1"/>
              <p:nvPr/>
            </p:nvSpPr>
            <p:spPr>
              <a:xfrm>
                <a:off x="6075186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81" name="CuadroTexto 80"/>
              <p:cNvSpPr txBox="1"/>
              <p:nvPr/>
            </p:nvSpPr>
            <p:spPr>
              <a:xfrm>
                <a:off x="6850235" y="3366882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Q</a:t>
                </a:r>
              </a:p>
            </p:txBody>
          </p:sp>
          <p:sp>
            <p:nvSpPr>
              <p:cNvPr id="82" name="CuadroTexto 81"/>
              <p:cNvSpPr txBox="1"/>
              <p:nvPr/>
            </p:nvSpPr>
            <p:spPr>
              <a:xfrm>
                <a:off x="6075186" y="823580"/>
                <a:ext cx="165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R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67" y="1658164"/>
                  <a:ext cx="618309" cy="18505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90" r="-2970" b="-3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𝑅</m:t>
                            </m:r>
                          </m:e>
                        </m:acc>
                        <m:r>
                          <a:rPr lang="es-ES" sz="1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𝑂</m:t>
                            </m:r>
                            <m:r>
                              <a:rPr lang="es-ES" sz="1200" i="1">
                                <a:latin typeface="Cambria Math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es-ES_tradnl" sz="12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529" y="1440074"/>
                  <a:ext cx="618309" cy="1850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90" r="-2970" b="-3225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CuadroTexto 86"/>
            <p:cNvSpPr txBox="1"/>
            <p:nvPr/>
          </p:nvSpPr>
          <p:spPr>
            <a:xfrm>
              <a:off x="616131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Parábola ( = “igual”)</a:t>
              </a: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3685902" y="449146"/>
              <a:ext cx="18549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Elipse ( = “faltante”)</a:t>
              </a:r>
            </a:p>
          </p:txBody>
        </p:sp>
        <p:sp>
          <p:nvSpPr>
            <p:cNvPr id="89" name="CuadroTexto 88"/>
            <p:cNvSpPr txBox="1"/>
            <p:nvPr/>
          </p:nvSpPr>
          <p:spPr>
            <a:xfrm>
              <a:off x="6400800" y="449146"/>
              <a:ext cx="2155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Hipérbola ( = “exceso”)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2479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/>
          <p:cNvGrpSpPr/>
          <p:nvPr/>
        </p:nvGrpSpPr>
        <p:grpSpPr>
          <a:xfrm>
            <a:off x="1992304" y="1127215"/>
            <a:ext cx="3550780" cy="3429287"/>
            <a:chOff x="1992304" y="1127215"/>
            <a:chExt cx="3550780" cy="3429287"/>
          </a:xfrm>
        </p:grpSpPr>
        <p:grpSp>
          <p:nvGrpSpPr>
            <p:cNvPr id="2" name="Agrupar 1"/>
            <p:cNvGrpSpPr/>
            <p:nvPr/>
          </p:nvGrpSpPr>
          <p:grpSpPr>
            <a:xfrm>
              <a:off x="1992304" y="1127215"/>
              <a:ext cx="3550780" cy="3429287"/>
              <a:chOff x="2147287" y="4133886"/>
              <a:chExt cx="3550780" cy="3429287"/>
            </a:xfrm>
          </p:grpSpPr>
          <p:cxnSp>
            <p:nvCxnSpPr>
              <p:cNvPr id="3" name="Conector recto 2"/>
              <p:cNvCxnSpPr/>
              <p:nvPr/>
            </p:nvCxnSpPr>
            <p:spPr>
              <a:xfrm>
                <a:off x="4676877" y="4706374"/>
                <a:ext cx="51936" cy="27323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Agrupar 3"/>
              <p:cNvGrpSpPr/>
              <p:nvPr/>
            </p:nvGrpSpPr>
            <p:grpSpPr>
              <a:xfrm>
                <a:off x="2147287" y="4133886"/>
                <a:ext cx="3550780" cy="3429287"/>
                <a:chOff x="2147287" y="4133886"/>
                <a:chExt cx="3550780" cy="3429287"/>
              </a:xfrm>
            </p:grpSpPr>
            <p:grpSp>
              <p:nvGrpSpPr>
                <p:cNvPr id="8" name="Agrupar 7"/>
                <p:cNvGrpSpPr/>
                <p:nvPr/>
              </p:nvGrpSpPr>
              <p:grpSpPr>
                <a:xfrm>
                  <a:off x="2785367" y="4202583"/>
                  <a:ext cx="2830428" cy="3360590"/>
                  <a:chOff x="2785367" y="4202583"/>
                  <a:chExt cx="2830428" cy="3360590"/>
                </a:xfrm>
              </p:grpSpPr>
              <p:cxnSp>
                <p:nvCxnSpPr>
                  <p:cNvPr id="13" name="Conector recto de flecha 12"/>
                  <p:cNvCxnSpPr/>
                  <p:nvPr/>
                </p:nvCxnSpPr>
                <p:spPr>
                  <a:xfrm>
                    <a:off x="2968362" y="6073398"/>
                    <a:ext cx="2647433" cy="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V="1">
                    <a:off x="2968361" y="4202583"/>
                    <a:ext cx="0" cy="3360590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orma libre 14"/>
                  <p:cNvSpPr/>
                  <p:nvPr/>
                </p:nvSpPr>
                <p:spPr>
                  <a:xfrm>
                    <a:off x="3777974" y="4466233"/>
                    <a:ext cx="1748875" cy="1602248"/>
                  </a:xfrm>
                  <a:custGeom>
                    <a:avLst/>
                    <a:gdLst>
                      <a:gd name="connsiteX0" fmla="*/ 0 w 4053840"/>
                      <a:gd name="connsiteY0" fmla="*/ 2397760 h 2397760"/>
                      <a:gd name="connsiteX1" fmla="*/ 1361440 w 4053840"/>
                      <a:gd name="connsiteY1" fmla="*/ 762000 h 2397760"/>
                      <a:gd name="connsiteX2" fmla="*/ 4053840 w 4053840"/>
                      <a:gd name="connsiteY2" fmla="*/ 0 h 2397760"/>
                      <a:gd name="connsiteX0" fmla="*/ 170 w 4054010"/>
                      <a:gd name="connsiteY0" fmla="*/ 2397760 h 2397760"/>
                      <a:gd name="connsiteX1" fmla="*/ 1361610 w 4054010"/>
                      <a:gd name="connsiteY1" fmla="*/ 762000 h 2397760"/>
                      <a:gd name="connsiteX2" fmla="*/ 4054010 w 4054010"/>
                      <a:gd name="connsiteY2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252 w 4054092"/>
                      <a:gd name="connsiteY0" fmla="*/ 2397760 h 2397760"/>
                      <a:gd name="connsiteX1" fmla="*/ 4054092 w 4054092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53840"/>
                      <a:gd name="connsiteY0" fmla="*/ 2397760 h 2397760"/>
                      <a:gd name="connsiteX1" fmla="*/ 4053840 w 4053840"/>
                      <a:gd name="connsiteY1" fmla="*/ 0 h 23977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4064000"/>
                      <a:gd name="connsiteY0" fmla="*/ 2092960 h 2092960"/>
                      <a:gd name="connsiteX1" fmla="*/ 4064000 w 4064000"/>
                      <a:gd name="connsiteY1" fmla="*/ 0 h 2092960"/>
                      <a:gd name="connsiteX0" fmla="*/ 0 w 3458604"/>
                      <a:gd name="connsiteY0" fmla="*/ 1803766 h 1803766"/>
                      <a:gd name="connsiteX1" fmla="*/ 3458604 w 3458604"/>
                      <a:gd name="connsiteY1" fmla="*/ 0 h 1803766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  <a:gd name="connsiteX0" fmla="*/ 0 w 2290318"/>
                      <a:gd name="connsiteY0" fmla="*/ 1527381 h 1527381"/>
                      <a:gd name="connsiteX1" fmla="*/ 2290318 w 2290318"/>
                      <a:gd name="connsiteY1" fmla="*/ 0 h 1527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290318" h="1527381">
                        <a:moveTo>
                          <a:pt x="0" y="1527381"/>
                        </a:moveTo>
                        <a:cubicBezTo>
                          <a:pt x="10160" y="260768"/>
                          <a:pt x="1747617" y="81940"/>
                          <a:pt x="229031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16" name="Conector recto 15"/>
                  <p:cNvCxnSpPr/>
                  <p:nvPr/>
                </p:nvCxnSpPr>
                <p:spPr>
                  <a:xfrm>
                    <a:off x="2971238" y="5279802"/>
                    <a:ext cx="1017381" cy="339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Conector recto 16"/>
                  <p:cNvCxnSpPr/>
                  <p:nvPr/>
                </p:nvCxnSpPr>
                <p:spPr>
                  <a:xfrm>
                    <a:off x="3988619" y="5276645"/>
                    <a:ext cx="712686" cy="7994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CuadroTexto 17"/>
                  <p:cNvSpPr txBox="1"/>
                  <p:nvPr/>
                </p:nvSpPr>
                <p:spPr>
                  <a:xfrm>
                    <a:off x="3830748" y="5010222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</a:t>
                    </a:r>
                  </a:p>
                </p:txBody>
              </p:sp>
              <p:sp>
                <p:nvSpPr>
                  <p:cNvPr id="19" name="CuadroTexto 18"/>
                  <p:cNvSpPr txBox="1"/>
                  <p:nvPr/>
                </p:nvSpPr>
                <p:spPr>
                  <a:xfrm>
                    <a:off x="4571747" y="607499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F</a:t>
                    </a:r>
                  </a:p>
                </p:txBody>
              </p:sp>
              <p:sp>
                <p:nvSpPr>
                  <p:cNvPr id="20" name="CuadroTexto 19"/>
                  <p:cNvSpPr txBox="1"/>
                  <p:nvPr/>
                </p:nvSpPr>
                <p:spPr>
                  <a:xfrm>
                    <a:off x="2785367" y="5123363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</a:t>
                    </a:r>
                  </a:p>
                </p:txBody>
              </p:sp>
              <p:sp>
                <p:nvSpPr>
                  <p:cNvPr id="21" name="CuadroTexto 20"/>
                  <p:cNvSpPr txBox="1"/>
                  <p:nvPr/>
                </p:nvSpPr>
                <p:spPr>
                  <a:xfrm>
                    <a:off x="3579668" y="6052159"/>
                    <a:ext cx="17141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O</a:t>
                    </a:r>
                  </a:p>
                </p:txBody>
              </p:sp>
              <p:sp>
                <p:nvSpPr>
                  <p:cNvPr id="22" name="Cruz 21"/>
                  <p:cNvSpPr/>
                  <p:nvPr/>
                </p:nvSpPr>
                <p:spPr>
                  <a:xfrm rot="4337428" flipH="1">
                    <a:off x="4621218" y="5990921"/>
                    <a:ext cx="171901" cy="167993"/>
                  </a:xfrm>
                  <a:prstGeom prst="plus">
                    <a:avLst>
                      <a:gd name="adj" fmla="val 45454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sp>
              <p:nvSpPr>
                <p:cNvPr id="9" name="CuadroTexto 8"/>
                <p:cNvSpPr txBox="1"/>
                <p:nvPr/>
              </p:nvSpPr>
              <p:spPr>
                <a:xfrm>
                  <a:off x="2147287" y="413388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Directriz</a:t>
                  </a:r>
                </a:p>
              </p:txBody>
            </p:sp>
            <p:sp>
              <p:nvSpPr>
                <p:cNvPr id="10" name="CuadroTexto 9"/>
                <p:cNvSpPr txBox="1"/>
                <p:nvPr/>
              </p:nvSpPr>
              <p:spPr>
                <a:xfrm>
                  <a:off x="4566898" y="5801936"/>
                  <a:ext cx="84643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Foco</a:t>
                  </a:r>
                </a:p>
              </p:txBody>
            </p:sp>
            <p:sp>
              <p:nvSpPr>
                <p:cNvPr id="11" name="CuadroTexto 10"/>
                <p:cNvSpPr txBox="1"/>
                <p:nvPr/>
              </p:nvSpPr>
              <p:spPr>
                <a:xfrm>
                  <a:off x="4710831" y="5048402"/>
                  <a:ext cx="9872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Semilatus</a:t>
                  </a:r>
                  <a:b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</a:br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Rectum</a:t>
                  </a:r>
                </a:p>
              </p:txBody>
            </p:sp>
            <p:sp>
              <p:nvSpPr>
                <p:cNvPr id="12" name="CuadroTexto 11"/>
                <p:cNvSpPr txBox="1"/>
                <p:nvPr/>
              </p:nvSpPr>
              <p:spPr>
                <a:xfrm>
                  <a:off x="2938587" y="6250130"/>
                  <a:ext cx="8502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_tradnl" sz="1400">
                      <a:latin typeface="Times New Roman" charset="0"/>
                      <a:ea typeface="Times New Roman" charset="0"/>
                      <a:cs typeface="Times New Roman" charset="0"/>
                    </a:rPr>
                    <a:t>Periapsis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0057" y="5239760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uadroTexto 5"/>
                  <p:cNvSpPr txBox="1"/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" name="CuadroTexto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488" y="5949764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uadroTexto 6"/>
                  <p:cNvSpPr txBox="1"/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7" name="CuadroTexto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827" y="595514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2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Forma libre 24"/>
            <p:cNvSpPr/>
            <p:nvPr/>
          </p:nvSpPr>
          <p:spPr>
            <a:xfrm flipV="1">
              <a:off x="3621191" y="3045387"/>
              <a:ext cx="1256505" cy="1504962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0 w 657372"/>
                <a:gd name="connsiteY0" fmla="*/ 1068903 h 1068903"/>
                <a:gd name="connsiteX1" fmla="*/ 657372 w 657372"/>
                <a:gd name="connsiteY1" fmla="*/ 0 h 1068903"/>
                <a:gd name="connsiteX0" fmla="*/ 84 w 657456"/>
                <a:gd name="connsiteY0" fmla="*/ 1068903 h 1068903"/>
                <a:gd name="connsiteX1" fmla="*/ 657456 w 657456"/>
                <a:gd name="connsiteY1" fmla="*/ 0 h 1068903"/>
                <a:gd name="connsiteX0" fmla="*/ 19 w 1645531"/>
                <a:gd name="connsiteY0" fmla="*/ 1434641 h 1434641"/>
                <a:gd name="connsiteX1" fmla="*/ 1645532 w 1645531"/>
                <a:gd name="connsiteY1" fmla="*/ 0 h 1434641"/>
                <a:gd name="connsiteX0" fmla="*/ -1 w 1645513"/>
                <a:gd name="connsiteY0" fmla="*/ 1434641 h 1434641"/>
                <a:gd name="connsiteX1" fmla="*/ 1645512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  <a:gd name="connsiteX0" fmla="*/ 0 w 1645513"/>
                <a:gd name="connsiteY0" fmla="*/ 1434641 h 1434641"/>
                <a:gd name="connsiteX1" fmla="*/ 1645513 w 1645513"/>
                <a:gd name="connsiteY1" fmla="*/ 0 h 143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5513" h="1434641">
                  <a:moveTo>
                    <a:pt x="0" y="1434641"/>
                  </a:moveTo>
                  <a:cubicBezTo>
                    <a:pt x="36477" y="406628"/>
                    <a:pt x="1051563" y="143096"/>
                    <a:pt x="1645513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565" y="3604689"/>
                  <a:ext cx="2608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ángulo 31"/>
          <p:cNvSpPr/>
          <p:nvPr/>
        </p:nvSpPr>
        <p:spPr>
          <a:xfrm>
            <a:off x="5738670" y="3922363"/>
            <a:ext cx="291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/>
              <a:t>square_conicas_directriz.png</a:t>
            </a:r>
          </a:p>
        </p:txBody>
      </p:sp>
    </p:spTree>
    <p:extLst>
      <p:ext uri="{BB962C8B-B14F-4D97-AF65-F5344CB8AC3E}">
        <p14:creationId xmlns:p14="http://schemas.microsoft.com/office/powerpoint/2010/main" val="1061565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Agrupar 86"/>
          <p:cNvGrpSpPr/>
          <p:nvPr/>
        </p:nvGrpSpPr>
        <p:grpSpPr>
          <a:xfrm>
            <a:off x="2085851" y="316093"/>
            <a:ext cx="5018509" cy="2722811"/>
            <a:chOff x="1726622" y="740636"/>
            <a:chExt cx="5018509" cy="2722811"/>
          </a:xfrm>
        </p:grpSpPr>
        <p:grpSp>
          <p:nvGrpSpPr>
            <p:cNvPr id="82" name="Agrupar 81"/>
            <p:cNvGrpSpPr/>
            <p:nvPr/>
          </p:nvGrpSpPr>
          <p:grpSpPr>
            <a:xfrm>
              <a:off x="1726622" y="740636"/>
              <a:ext cx="4944001" cy="2722811"/>
              <a:chOff x="1156996" y="2164702"/>
              <a:chExt cx="4198775" cy="2116426"/>
            </a:xfrm>
          </p:grpSpPr>
          <p:cxnSp>
            <p:nvCxnSpPr>
              <p:cNvPr id="42" name="Conector recto de flecha 41"/>
              <p:cNvCxnSpPr/>
              <p:nvPr/>
            </p:nvCxnSpPr>
            <p:spPr>
              <a:xfrm>
                <a:off x="1156996" y="3298354"/>
                <a:ext cx="419877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de flecha 42"/>
              <p:cNvCxnSpPr/>
              <p:nvPr/>
            </p:nvCxnSpPr>
            <p:spPr>
              <a:xfrm flipV="1">
                <a:off x="3280412" y="2164702"/>
                <a:ext cx="0" cy="2116426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Elipse 47"/>
              <p:cNvSpPr/>
              <p:nvPr/>
            </p:nvSpPr>
            <p:spPr>
              <a:xfrm>
                <a:off x="1474238" y="2435290"/>
                <a:ext cx="3638938" cy="167018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5" name="CuadroTexto 54"/>
              <p:cNvSpPr txBox="1"/>
              <p:nvPr/>
            </p:nvSpPr>
            <p:spPr>
              <a:xfrm>
                <a:off x="1301169" y="3084454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</a:p>
            </p:txBody>
          </p:sp>
          <p:sp>
            <p:nvSpPr>
              <p:cNvPr id="56" name="CuadroTexto 55"/>
              <p:cNvSpPr txBox="1"/>
              <p:nvPr/>
            </p:nvSpPr>
            <p:spPr>
              <a:xfrm>
                <a:off x="3103600" y="3085331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CuadroTexto 56"/>
                  <p:cNvSpPr txBox="1"/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7" name="CuadroTexto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1771" y="2728607"/>
                    <a:ext cx="260883" cy="21544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𝑏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9889" y="3620903"/>
                    <a:ext cx="260883" cy="21544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CuadroTexto 59"/>
              <p:cNvSpPr txBox="1"/>
              <p:nvPr/>
            </p:nvSpPr>
            <p:spPr>
              <a:xfrm>
                <a:off x="2132498" y="3100837"/>
                <a:ext cx="1714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</p:txBody>
          </p:sp>
          <p:sp>
            <p:nvSpPr>
              <p:cNvPr id="61" name="Cruz 60"/>
              <p:cNvSpPr/>
              <p:nvPr/>
            </p:nvSpPr>
            <p:spPr>
              <a:xfrm rot="2753139" flipH="1">
                <a:off x="2016937" y="3214814"/>
                <a:ext cx="150927" cy="167993"/>
              </a:xfrm>
              <a:prstGeom prst="plus">
                <a:avLst>
                  <a:gd name="adj" fmla="val 43261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uadroTexto 61"/>
                  <p:cNvSpPr txBox="1"/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charset="0"/>
                            </a:rPr>
                            <m:t>𝑒𝑎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2" name="Cuadro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558" y="3195966"/>
                    <a:ext cx="540841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𝑞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2235" y="3202145"/>
                    <a:ext cx="154320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recto 63"/>
              <p:cNvCxnSpPr/>
              <p:nvPr/>
            </p:nvCxnSpPr>
            <p:spPr>
              <a:xfrm flipH="1">
                <a:off x="2080591" y="2637182"/>
                <a:ext cx="13252" cy="12412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9409" y="3199866"/>
                    <a:ext cx="26088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uadroTexto 79"/>
                  <p:cNvSpPr txBox="1"/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0" name="CuadroTexto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662" y="2813886"/>
                    <a:ext cx="15432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3333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𝑝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5784" y="3522877"/>
                    <a:ext cx="15432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0000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945" y="1936690"/>
                  <a:ext cx="307186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00" y="817698"/>
                  <a:ext cx="30718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Conector recto de flecha 91"/>
          <p:cNvCxnSpPr/>
          <p:nvPr/>
        </p:nvCxnSpPr>
        <p:spPr>
          <a:xfrm>
            <a:off x="4273826" y="5176338"/>
            <a:ext cx="2777798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/>
          <p:nvPr/>
        </p:nvCxnSpPr>
        <p:spPr>
          <a:xfrm flipV="1">
            <a:off x="4607917" y="3717879"/>
            <a:ext cx="0" cy="27228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/>
          <p:cNvSpPr txBox="1"/>
          <p:nvPr/>
        </p:nvSpPr>
        <p:spPr>
          <a:xfrm>
            <a:off x="1276846" y="5338475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O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642731" y="6194368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uadroTexto 96"/>
              <p:cNvSpPr txBox="1"/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7" name="CuadroTexto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01" y="6225768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97"/>
              <p:cNvSpPr txBox="1"/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8" name="Cuadro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28" y="6432815"/>
                <a:ext cx="307186" cy="2771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98"/>
          <p:cNvSpPr txBox="1"/>
          <p:nvPr/>
        </p:nvSpPr>
        <p:spPr>
          <a:xfrm>
            <a:off x="751602" y="4597551"/>
            <a:ext cx="201834" cy="39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F</a:t>
            </a:r>
          </a:p>
        </p:txBody>
      </p:sp>
      <p:sp>
        <p:nvSpPr>
          <p:cNvPr id="100" name="Cruz 99"/>
          <p:cNvSpPr/>
          <p:nvPr/>
        </p:nvSpPr>
        <p:spPr>
          <a:xfrm rot="2753139" flipH="1">
            <a:off x="607303" y="4753342"/>
            <a:ext cx="194170" cy="197809"/>
          </a:xfrm>
          <a:prstGeom prst="plus">
            <a:avLst>
              <a:gd name="adj" fmla="val 4326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uadroTexto 100"/>
              <p:cNvSpPr txBox="1"/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𝑐</m:t>
                      </m:r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</a:rPr>
                        <m:t>𝑒𝑎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1" name="CuadroTexto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7" y="5899379"/>
                <a:ext cx="636833" cy="27717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uadroTexto 101"/>
              <p:cNvSpPr txBox="1"/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𝑞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2" name="CuadroTexto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4" y="3720721"/>
                <a:ext cx="181710" cy="277172"/>
              </a:xfrm>
              <a:prstGeom prst="rect">
                <a:avLst/>
              </a:prstGeom>
              <a:blipFill rotWithShape="0">
                <a:blip r:embed="rId13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Conector recto 102"/>
          <p:cNvCxnSpPr/>
          <p:nvPr/>
        </p:nvCxnSpPr>
        <p:spPr>
          <a:xfrm flipH="1">
            <a:off x="690483" y="4001053"/>
            <a:ext cx="15604" cy="15969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𝑎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03" y="4267754"/>
                <a:ext cx="307186" cy="277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uadroTexto 104"/>
              <p:cNvSpPr txBox="1"/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5" name="CuadroTexto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05" y="4228385"/>
                <a:ext cx="181710" cy="277172"/>
              </a:xfrm>
              <a:prstGeom prst="rect">
                <a:avLst/>
              </a:prstGeom>
              <a:blipFill rotWithShape="0">
                <a:blip r:embed="rId14"/>
                <a:stretch>
                  <a:fillRect l="-13793" r="-137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𝑝</m:t>
                      </m:r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8" y="5140512"/>
                <a:ext cx="181710" cy="277172"/>
              </a:xfrm>
              <a:prstGeom prst="rect">
                <a:avLst/>
              </a:prstGeom>
              <a:blipFill rotWithShape="0">
                <a:blip r:embed="rId15"/>
                <a:stretch>
                  <a:fillRect l="-13333" r="-1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/>
              <p:cNvSpPr txBox="1"/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0" name="Cuadro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46" y="4913933"/>
                <a:ext cx="307186" cy="215444"/>
              </a:xfrm>
              <a:prstGeom prst="rect">
                <a:avLst/>
              </a:prstGeom>
              <a:blipFill rotWithShape="0"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uadroTexto 90"/>
              <p:cNvSpPr txBox="1"/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s-ES_tradnl" sz="1400"/>
              </a:p>
            </p:txBody>
          </p:sp>
        </mc:Choice>
        <mc:Fallback xmlns="">
          <p:sp>
            <p:nvSpPr>
              <p:cNvPr id="91" name="Cuadro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401" y="3794941"/>
                <a:ext cx="307186" cy="215444"/>
              </a:xfrm>
              <a:prstGeom prst="rect">
                <a:avLst/>
              </a:prstGeom>
              <a:blipFill rotWithShape="0">
                <a:blip r:embed="rId17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0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/>
          <p:cNvGrpSpPr/>
          <p:nvPr/>
        </p:nvGrpSpPr>
        <p:grpSpPr>
          <a:xfrm>
            <a:off x="3602313" y="980303"/>
            <a:ext cx="3062513" cy="4048897"/>
            <a:chOff x="3602313" y="980303"/>
            <a:chExt cx="3062513" cy="4048897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3602313" y="2976063"/>
              <a:ext cx="2777798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3936404" y="985839"/>
              <a:ext cx="0" cy="404336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640" y="2745189"/>
                  <a:ext cx="307186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463" y="980303"/>
                  <a:ext cx="30718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orma libre 7"/>
            <p:cNvSpPr/>
            <p:nvPr/>
          </p:nvSpPr>
          <p:spPr>
            <a:xfrm>
              <a:off x="5015186" y="1040310"/>
              <a:ext cx="1400062" cy="1937814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39 w 3458643"/>
                <a:gd name="connsiteY0" fmla="*/ 1803766 h 1803766"/>
                <a:gd name="connsiteX1" fmla="*/ 3458643 w 3458643"/>
                <a:gd name="connsiteY1" fmla="*/ 0 h 1803766"/>
                <a:gd name="connsiteX0" fmla="*/ 39 w 3471486"/>
                <a:gd name="connsiteY0" fmla="*/ 1844379 h 1844379"/>
                <a:gd name="connsiteX1" fmla="*/ 3471486 w 3471486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71479"/>
                <a:gd name="connsiteY0" fmla="*/ 1844379 h 1844379"/>
                <a:gd name="connsiteX1" fmla="*/ 3471479 w 3471479"/>
                <a:gd name="connsiteY1" fmla="*/ 0 h 1844379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  <a:gd name="connsiteX0" fmla="*/ 32 w 3445790"/>
                <a:gd name="connsiteY0" fmla="*/ 1884993 h 1884993"/>
                <a:gd name="connsiteX1" fmla="*/ 3445790 w 3445790"/>
                <a:gd name="connsiteY1" fmla="*/ 0 h 1884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5790" h="1884993">
                  <a:moveTo>
                    <a:pt x="32" y="1884993"/>
                  </a:moveTo>
                  <a:cubicBezTo>
                    <a:pt x="-7953" y="1026238"/>
                    <a:pt x="1483481" y="632895"/>
                    <a:pt x="344579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1" name="Conector recto 10"/>
            <p:cNvCxnSpPr/>
            <p:nvPr/>
          </p:nvCxnSpPr>
          <p:spPr>
            <a:xfrm flipV="1">
              <a:off x="3943350" y="996846"/>
              <a:ext cx="2468793" cy="197503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Agrupar 18"/>
            <p:cNvGrpSpPr/>
            <p:nvPr/>
          </p:nvGrpSpPr>
          <p:grpSpPr>
            <a:xfrm flipV="1">
              <a:off x="3945932" y="2978047"/>
              <a:ext cx="2471898" cy="1981278"/>
              <a:chOff x="4095750" y="1149246"/>
              <a:chExt cx="2471898" cy="1981278"/>
            </a:xfrm>
          </p:grpSpPr>
          <p:sp>
            <p:nvSpPr>
              <p:cNvPr id="17" name="Forma libre 16"/>
              <p:cNvSpPr/>
              <p:nvPr/>
            </p:nvSpPr>
            <p:spPr>
              <a:xfrm>
                <a:off x="5167586" y="1192710"/>
                <a:ext cx="1400062" cy="1937814"/>
              </a:xfrm>
              <a:custGeom>
                <a:avLst/>
                <a:gdLst>
                  <a:gd name="connsiteX0" fmla="*/ 0 w 4053840"/>
                  <a:gd name="connsiteY0" fmla="*/ 2397760 h 2397760"/>
                  <a:gd name="connsiteX1" fmla="*/ 1361440 w 4053840"/>
                  <a:gd name="connsiteY1" fmla="*/ 762000 h 2397760"/>
                  <a:gd name="connsiteX2" fmla="*/ 4053840 w 4053840"/>
                  <a:gd name="connsiteY2" fmla="*/ 0 h 2397760"/>
                  <a:gd name="connsiteX0" fmla="*/ 170 w 4054010"/>
                  <a:gd name="connsiteY0" fmla="*/ 2397760 h 2397760"/>
                  <a:gd name="connsiteX1" fmla="*/ 1361610 w 4054010"/>
                  <a:gd name="connsiteY1" fmla="*/ 762000 h 2397760"/>
                  <a:gd name="connsiteX2" fmla="*/ 4054010 w 4054010"/>
                  <a:gd name="connsiteY2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252 w 4054092"/>
                  <a:gd name="connsiteY0" fmla="*/ 2397760 h 2397760"/>
                  <a:gd name="connsiteX1" fmla="*/ 4054092 w 4054092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53840"/>
                  <a:gd name="connsiteY0" fmla="*/ 2397760 h 2397760"/>
                  <a:gd name="connsiteX1" fmla="*/ 4053840 w 4053840"/>
                  <a:gd name="connsiteY1" fmla="*/ 0 h 23977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4064000"/>
                  <a:gd name="connsiteY0" fmla="*/ 2092960 h 2092960"/>
                  <a:gd name="connsiteX1" fmla="*/ 4064000 w 4064000"/>
                  <a:gd name="connsiteY1" fmla="*/ 0 h 2092960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0 w 3458604"/>
                  <a:gd name="connsiteY0" fmla="*/ 1803766 h 1803766"/>
                  <a:gd name="connsiteX1" fmla="*/ 3458604 w 3458604"/>
                  <a:gd name="connsiteY1" fmla="*/ 0 h 1803766"/>
                  <a:gd name="connsiteX0" fmla="*/ 39 w 3458643"/>
                  <a:gd name="connsiteY0" fmla="*/ 1803766 h 1803766"/>
                  <a:gd name="connsiteX1" fmla="*/ 3458643 w 3458643"/>
                  <a:gd name="connsiteY1" fmla="*/ 0 h 1803766"/>
                  <a:gd name="connsiteX0" fmla="*/ 39 w 3471486"/>
                  <a:gd name="connsiteY0" fmla="*/ 1844379 h 1844379"/>
                  <a:gd name="connsiteX1" fmla="*/ 3471486 w 3471486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71479"/>
                  <a:gd name="connsiteY0" fmla="*/ 1844379 h 1844379"/>
                  <a:gd name="connsiteX1" fmla="*/ 3471479 w 3471479"/>
                  <a:gd name="connsiteY1" fmla="*/ 0 h 1844379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  <a:gd name="connsiteX0" fmla="*/ 32 w 3445790"/>
                  <a:gd name="connsiteY0" fmla="*/ 1884993 h 1884993"/>
                  <a:gd name="connsiteX1" fmla="*/ 3445790 w 3445790"/>
                  <a:gd name="connsiteY1" fmla="*/ 0 h 1884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5790" h="1884993">
                    <a:moveTo>
                      <a:pt x="32" y="1884993"/>
                    </a:moveTo>
                    <a:cubicBezTo>
                      <a:pt x="-7953" y="1026238"/>
                      <a:pt x="1483481" y="632895"/>
                      <a:pt x="344579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8" name="Conector recto 17"/>
              <p:cNvCxnSpPr/>
              <p:nvPr/>
            </p:nvCxnSpPr>
            <p:spPr>
              <a:xfrm flipV="1">
                <a:off x="4095750" y="1149246"/>
                <a:ext cx="2468793" cy="197503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uadroTexto 19"/>
            <p:cNvSpPr txBox="1"/>
            <p:nvPr/>
          </p:nvSpPr>
          <p:spPr>
            <a:xfrm>
              <a:off x="4766279" y="2952627"/>
              <a:ext cx="2366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3701241" y="2999223"/>
              <a:ext cx="208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565340" y="2726710"/>
              <a:ext cx="201834" cy="39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Cruz 24"/>
            <p:cNvSpPr/>
            <p:nvPr/>
          </p:nvSpPr>
          <p:spPr>
            <a:xfrm rot="2753139" flipH="1">
              <a:off x="5421041" y="2882501"/>
              <a:ext cx="194170" cy="197809"/>
            </a:xfrm>
            <a:prstGeom prst="plus">
              <a:avLst>
                <a:gd name="adj" fmla="val 4326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940" y="2848363"/>
                  <a:ext cx="181710" cy="2771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ector recto 27"/>
            <p:cNvCxnSpPr/>
            <p:nvPr/>
          </p:nvCxnSpPr>
          <p:spPr>
            <a:xfrm flipH="1">
              <a:off x="5517931" y="1807779"/>
              <a:ext cx="5046" cy="233329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854" y="2869878"/>
                  <a:ext cx="307186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053" y="2294482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77" y="3458857"/>
                  <a:ext cx="181710" cy="2771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000" r="-1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/>
                <p:cNvSpPr txBox="1"/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5" name="CuadroTexto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4994" y="2710833"/>
                  <a:ext cx="181710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000" r="-26667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3657600" y="2686639"/>
              <a:ext cx="565608" cy="593889"/>
            </a:xfrm>
            <a:prstGeom prst="arc">
              <a:avLst>
                <a:gd name="adj1" fmla="val 1922863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37" name="Conector recto 36"/>
            <p:cNvCxnSpPr/>
            <p:nvPr/>
          </p:nvCxnSpPr>
          <p:spPr>
            <a:xfrm>
              <a:off x="5001231" y="2126704"/>
              <a:ext cx="0" cy="851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066" y="2482837"/>
                  <a:ext cx="179074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1034" r="-24138" b="-30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CuadroTexto 42"/>
          <p:cNvSpPr txBox="1"/>
          <p:nvPr/>
        </p:nvSpPr>
        <p:spPr>
          <a:xfrm rot="19253440">
            <a:off x="4112759" y="2174376"/>
            <a:ext cx="846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>
                <a:latin typeface="Times New Roman" charset="0"/>
                <a:ea typeface="Times New Roman" charset="0"/>
                <a:cs typeface="Times New Roman" charset="0"/>
              </a:rPr>
              <a:t>Asíntota</a:t>
            </a:r>
          </a:p>
        </p:txBody>
      </p:sp>
    </p:spTree>
    <p:extLst>
      <p:ext uri="{BB962C8B-B14F-4D97-AF65-F5344CB8AC3E}">
        <p14:creationId xmlns:p14="http://schemas.microsoft.com/office/powerpoint/2010/main" val="974342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2515381" y="1731751"/>
            <a:ext cx="4530796" cy="3226714"/>
            <a:chOff x="2515381" y="1731751"/>
            <a:chExt cx="4530796" cy="3226714"/>
          </a:xfrm>
        </p:grpSpPr>
        <p:grpSp>
          <p:nvGrpSpPr>
            <p:cNvPr id="68" name="Agrupar 67"/>
            <p:cNvGrpSpPr/>
            <p:nvPr/>
          </p:nvGrpSpPr>
          <p:grpSpPr>
            <a:xfrm>
              <a:off x="2515381" y="1731751"/>
              <a:ext cx="4530796" cy="3226714"/>
              <a:chOff x="2599831" y="1340701"/>
              <a:chExt cx="2932289" cy="2088299"/>
            </a:xfrm>
          </p:grpSpPr>
          <p:cxnSp>
            <p:nvCxnSpPr>
              <p:cNvPr id="51" name="Conector recto de flecha 50"/>
              <p:cNvCxnSpPr/>
              <p:nvPr/>
            </p:nvCxnSpPr>
            <p:spPr>
              <a:xfrm flipV="1">
                <a:off x="4546324" y="1375857"/>
                <a:ext cx="0" cy="1693521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4597" y="2728905"/>
                    <a:ext cx="188520" cy="1394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Agrupar 21"/>
              <p:cNvGrpSpPr/>
              <p:nvPr/>
            </p:nvGrpSpPr>
            <p:grpSpPr>
              <a:xfrm>
                <a:off x="2599831" y="1459562"/>
                <a:ext cx="2772035" cy="1745326"/>
                <a:chOff x="2599831" y="1459562"/>
                <a:chExt cx="2772035" cy="1745326"/>
              </a:xfrm>
            </p:grpSpPr>
            <p:grpSp>
              <p:nvGrpSpPr>
                <p:cNvPr id="27" name="Agrupar 26"/>
                <p:cNvGrpSpPr/>
                <p:nvPr/>
              </p:nvGrpSpPr>
              <p:grpSpPr>
                <a:xfrm>
                  <a:off x="2599831" y="1459562"/>
                  <a:ext cx="2772035" cy="1692681"/>
                  <a:chOff x="2754814" y="4466233"/>
                  <a:chExt cx="2772035" cy="1692681"/>
                </a:xfrm>
              </p:grpSpPr>
              <p:grpSp>
                <p:nvGrpSpPr>
                  <p:cNvPr id="31" name="Agrupar 30"/>
                  <p:cNvGrpSpPr/>
                  <p:nvPr/>
                </p:nvGrpSpPr>
                <p:grpSpPr>
                  <a:xfrm>
                    <a:off x="2968361" y="4466233"/>
                    <a:ext cx="2558488" cy="1692681"/>
                    <a:chOff x="2968361" y="4466233"/>
                    <a:chExt cx="2558488" cy="1692681"/>
                  </a:xfrm>
                </p:grpSpPr>
                <p:cxnSp>
                  <p:nvCxnSpPr>
                    <p:cNvPr id="36" name="Conector recto de flecha 35"/>
                    <p:cNvCxnSpPr/>
                    <p:nvPr/>
                  </p:nvCxnSpPr>
                  <p:spPr>
                    <a:xfrm>
                      <a:off x="2968362" y="6073398"/>
                      <a:ext cx="1750346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Conector recto de flecha 36"/>
                    <p:cNvCxnSpPr/>
                    <p:nvPr/>
                  </p:nvCxnSpPr>
                  <p:spPr>
                    <a:xfrm flipV="1">
                      <a:off x="2968361" y="4960443"/>
                      <a:ext cx="0" cy="1112157"/>
                    </a:xfrm>
                    <a:prstGeom prst="straightConnector1">
                      <a:avLst/>
                    </a:prstGeom>
                    <a:ln w="12700">
                      <a:solidFill>
                        <a:schemeClr val="bg2">
                          <a:lumMod val="50000"/>
                        </a:schemeClr>
                      </a:solidFill>
                      <a:prstDash val="dash"/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Forma libre 37"/>
                    <p:cNvSpPr/>
                    <p:nvPr/>
                  </p:nvSpPr>
                  <p:spPr>
                    <a:xfrm>
                      <a:off x="3777974" y="4466233"/>
                      <a:ext cx="1748875" cy="1602248"/>
                    </a:xfrm>
                    <a:custGeom>
                      <a:avLst/>
                      <a:gdLst>
                        <a:gd name="connsiteX0" fmla="*/ 0 w 4053840"/>
                        <a:gd name="connsiteY0" fmla="*/ 2397760 h 2397760"/>
                        <a:gd name="connsiteX1" fmla="*/ 1361440 w 4053840"/>
                        <a:gd name="connsiteY1" fmla="*/ 762000 h 2397760"/>
                        <a:gd name="connsiteX2" fmla="*/ 4053840 w 4053840"/>
                        <a:gd name="connsiteY2" fmla="*/ 0 h 2397760"/>
                        <a:gd name="connsiteX0" fmla="*/ 170 w 4054010"/>
                        <a:gd name="connsiteY0" fmla="*/ 2397760 h 2397760"/>
                        <a:gd name="connsiteX1" fmla="*/ 1361610 w 4054010"/>
                        <a:gd name="connsiteY1" fmla="*/ 762000 h 2397760"/>
                        <a:gd name="connsiteX2" fmla="*/ 4054010 w 4054010"/>
                        <a:gd name="connsiteY2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252 w 4054092"/>
                        <a:gd name="connsiteY0" fmla="*/ 2397760 h 2397760"/>
                        <a:gd name="connsiteX1" fmla="*/ 4054092 w 4054092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53840"/>
                        <a:gd name="connsiteY0" fmla="*/ 2397760 h 2397760"/>
                        <a:gd name="connsiteX1" fmla="*/ 4053840 w 4053840"/>
                        <a:gd name="connsiteY1" fmla="*/ 0 h 23977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4064000"/>
                        <a:gd name="connsiteY0" fmla="*/ 2092960 h 2092960"/>
                        <a:gd name="connsiteX1" fmla="*/ 4064000 w 4064000"/>
                        <a:gd name="connsiteY1" fmla="*/ 0 h 2092960"/>
                        <a:gd name="connsiteX0" fmla="*/ 0 w 3458604"/>
                        <a:gd name="connsiteY0" fmla="*/ 1803766 h 1803766"/>
                        <a:gd name="connsiteX1" fmla="*/ 3458604 w 3458604"/>
                        <a:gd name="connsiteY1" fmla="*/ 0 h 1803766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  <a:gd name="connsiteX0" fmla="*/ 0 w 2290318"/>
                        <a:gd name="connsiteY0" fmla="*/ 1527381 h 1527381"/>
                        <a:gd name="connsiteX1" fmla="*/ 2290318 w 2290318"/>
                        <a:gd name="connsiteY1" fmla="*/ 0 h 1527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290318" h="1527381">
                          <a:moveTo>
                            <a:pt x="0" y="1527381"/>
                          </a:moveTo>
                          <a:cubicBezTo>
                            <a:pt x="10160" y="260768"/>
                            <a:pt x="1747617" y="81940"/>
                            <a:pt x="2290318" y="0"/>
                          </a:cubicBez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cxnSp>
                  <p:nvCxnSpPr>
                    <p:cNvPr id="40" name="Conector recto 39"/>
                    <p:cNvCxnSpPr/>
                    <p:nvPr/>
                  </p:nvCxnSpPr>
                  <p:spPr>
                    <a:xfrm>
                      <a:off x="3988619" y="5276645"/>
                      <a:ext cx="712686" cy="79943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1" name="CuadroTexto 40"/>
                    <p:cNvSpPr txBox="1"/>
                    <p:nvPr/>
                  </p:nvSpPr>
                  <p:spPr>
                    <a:xfrm>
                      <a:off x="3816314" y="5130506"/>
                      <a:ext cx="197354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</a:t>
                      </a:r>
                    </a:p>
                  </p:txBody>
                </p:sp>
                <p:sp>
                  <p:nvSpPr>
                    <p:cNvPr id="44" name="CuadroTexto 43"/>
                    <p:cNvSpPr txBox="1"/>
                    <p:nvPr/>
                  </p:nvSpPr>
                  <p:spPr>
                    <a:xfrm>
                      <a:off x="3629503" y="5895025"/>
                      <a:ext cx="151095" cy="199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ES_tradnl" sz="140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</a:t>
                      </a:r>
                    </a:p>
                  </p:txBody>
                </p:sp>
                <p:sp>
                  <p:nvSpPr>
                    <p:cNvPr id="45" name="Cruz 44"/>
                    <p:cNvSpPr/>
                    <p:nvPr/>
                  </p:nvSpPr>
                  <p:spPr>
                    <a:xfrm rot="2661288" flipH="1">
                      <a:off x="4621218" y="5990921"/>
                      <a:ext cx="171901" cy="167993"/>
                    </a:xfrm>
                    <a:prstGeom prst="plus">
                      <a:avLst>
                        <a:gd name="adj" fmla="val 45454"/>
                      </a:avLst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sp>
                <p:nvSpPr>
                  <p:cNvPr id="32" name="CuadroTexto 31"/>
                  <p:cNvSpPr txBox="1"/>
                  <p:nvPr/>
                </p:nvSpPr>
                <p:spPr>
                  <a:xfrm rot="16200000">
                    <a:off x="2578152" y="5649703"/>
                    <a:ext cx="552514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Directriz</a:t>
                    </a:r>
                  </a:p>
                </p:txBody>
              </p:sp>
              <p:sp>
                <p:nvSpPr>
                  <p:cNvPr id="35" name="CuadroTexto 34"/>
                  <p:cNvSpPr txBox="1"/>
                  <p:nvPr/>
                </p:nvSpPr>
                <p:spPr>
                  <a:xfrm>
                    <a:off x="3118136" y="5891004"/>
                    <a:ext cx="562793" cy="199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s-ES_tradnl" sz="1400">
                        <a:latin typeface="Times New Roman" charset="0"/>
                        <a:ea typeface="Times New Roman" charset="0"/>
                        <a:cs typeface="Times New Roman" charset="0"/>
                      </a:rPr>
                      <a:t>Periapsis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CuadroTexto 61"/>
                    <p:cNvSpPr txBox="1"/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2" name="CuadroTexto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592" y="2773446"/>
                      <a:ext cx="260883" cy="215444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uadroTexto 66"/>
                    <p:cNvSpPr txBox="1"/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200" b="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1200" b="0" i="1">
                                <a:latin typeface="Cambria Math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s-ES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s-ES" sz="1200">
                                    <a:latin typeface="Cambria Math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s-ES" sz="1200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</m:func>
                          </m:oMath>
                        </m:oMathPara>
                      </a14:m>
                      <a:endParaRPr lang="es-ES_tradnl" sz="1200"/>
                    </a:p>
                  </p:txBody>
                </p:sp>
              </mc:Choice>
              <mc:Fallback xmlns="">
                <p:sp>
                  <p:nvSpPr>
                    <p:cNvPr id="67" name="CuadroTexto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1302" y="3085374"/>
                      <a:ext cx="294457" cy="119514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6667" t="-3226" r="-34667" b="-290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CuadroTexto 68"/>
                    <p:cNvSpPr txBox="1"/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_tradnl" sz="1400"/>
                    </a:p>
                  </p:txBody>
                </p:sp>
              </mc:Choice>
              <mc:Fallback xmlns="">
                <p:sp>
                  <p:nvSpPr>
                    <p:cNvPr id="69" name="CuadroTex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54383" y="2499201"/>
                      <a:ext cx="102602" cy="13943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3846" r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Arco 45"/>
              <p:cNvSpPr/>
              <p:nvPr/>
            </p:nvSpPr>
            <p:spPr>
              <a:xfrm>
                <a:off x="4114800" y="2690446"/>
                <a:ext cx="738554" cy="738554"/>
              </a:xfrm>
              <a:prstGeom prst="arc">
                <a:avLst>
                  <a:gd name="adj1" fmla="val 10730340"/>
                  <a:gd name="adj2" fmla="val 1405941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uadroTexto 49"/>
                  <p:cNvSpPr txBox="1"/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0" name="CuadroTexto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181" y="2882276"/>
                    <a:ext cx="179030" cy="150596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368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uadroTexto 51"/>
                  <p:cNvSpPr txBox="1"/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400" b="0" i="1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sz="1400" b="0" i="1">
                                  <a:latin typeface="Cambria Math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2" name="CuadroTexto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4708" y="1340701"/>
                    <a:ext cx="184069" cy="15059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348" b="-2631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cto de flecha 53"/>
              <p:cNvCxnSpPr/>
              <p:nvPr/>
            </p:nvCxnSpPr>
            <p:spPr>
              <a:xfrm>
                <a:off x="4547175" y="3066037"/>
                <a:ext cx="98494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de flecha 57"/>
              <p:cNvCxnSpPr/>
              <p:nvPr/>
            </p:nvCxnSpPr>
            <p:spPr>
              <a:xfrm>
                <a:off x="2819955" y="3239332"/>
                <a:ext cx="172536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𝐹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7336" y="3170122"/>
                    <a:ext cx="133268" cy="139433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8824" r="-2941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o 59"/>
              <p:cNvSpPr/>
              <p:nvPr/>
            </p:nvSpPr>
            <p:spPr>
              <a:xfrm>
                <a:off x="4189744" y="2748994"/>
                <a:ext cx="607147" cy="607147"/>
              </a:xfrm>
              <a:prstGeom prst="arc">
                <a:avLst>
                  <a:gd name="adj1" fmla="val 14161650"/>
                  <a:gd name="adj2" fmla="val 2153652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>
                <a:off x="3843161" y="2273784"/>
                <a:ext cx="3034" cy="8008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2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2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068702" y="3843933"/>
                  <a:ext cx="454977" cy="18466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7" t="-9333" r="-33333" b="-4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16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74">
            <a:extLst>
              <a:ext uri="{FF2B5EF4-FFF2-40B4-BE49-F238E27FC236}">
                <a16:creationId xmlns:a16="http://schemas.microsoft.com/office/drawing/2014/main" id="{F2836712-33BB-9849-B0A9-0F75833DF6B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457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horizontal_linea_universo</a:t>
            </a: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E1ECFD8A-ED2E-7542-98DD-A011AAACF230}"/>
              </a:ext>
            </a:extLst>
          </p:cNvPr>
          <p:cNvGrpSpPr/>
          <p:nvPr/>
        </p:nvGrpSpPr>
        <p:grpSpPr>
          <a:xfrm>
            <a:off x="869071" y="1658069"/>
            <a:ext cx="7227941" cy="4039191"/>
            <a:chOff x="1986672" y="1624202"/>
            <a:chExt cx="5009504" cy="2799462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5AE92F4-D0E5-AA48-87B4-0B152850D1B6}"/>
                </a:ext>
              </a:extLst>
            </p:cNvPr>
            <p:cNvGrpSpPr/>
            <p:nvPr/>
          </p:nvGrpSpPr>
          <p:grpSpPr>
            <a:xfrm>
              <a:off x="1986672" y="1624202"/>
              <a:ext cx="4880451" cy="2799462"/>
              <a:chOff x="2342272" y="1322766"/>
              <a:chExt cx="4880451" cy="4086052"/>
            </a:xfrm>
          </p:grpSpPr>
          <p:cxnSp>
            <p:nvCxnSpPr>
              <p:cNvPr id="4" name="Conector recto de flecha 3">
                <a:extLst>
                  <a:ext uri="{FF2B5EF4-FFF2-40B4-BE49-F238E27FC236}">
                    <a16:creationId xmlns:a16="http://schemas.microsoft.com/office/drawing/2014/main" id="{0BA7643F-26D0-AC4C-AC7A-95957CF5FCCC}"/>
                  </a:ext>
                </a:extLst>
              </p:cNvPr>
              <p:cNvCxnSpPr/>
              <p:nvPr/>
            </p:nvCxnSpPr>
            <p:spPr>
              <a:xfrm>
                <a:off x="2342274" y="5408817"/>
                <a:ext cx="488044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>
                <a:extLst>
                  <a:ext uri="{FF2B5EF4-FFF2-40B4-BE49-F238E27FC236}">
                    <a16:creationId xmlns:a16="http://schemas.microsoft.com/office/drawing/2014/main" id="{793A944B-CF4C-EB4E-AA0A-CFCFD89E65F9}"/>
                  </a:ext>
                </a:extLst>
              </p:cNvPr>
              <p:cNvCxnSpPr/>
              <p:nvPr/>
            </p:nvCxnSpPr>
            <p:spPr>
              <a:xfrm flipV="1">
                <a:off x="2342272" y="1322766"/>
                <a:ext cx="0" cy="408605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/>
                <p:nvPr/>
              </p:nvSpPr>
              <p:spPr>
                <a:xfrm>
                  <a:off x="6488775" y="4126397"/>
                  <a:ext cx="371012" cy="2559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8775" y="4126397"/>
                  <a:ext cx="371012" cy="2559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/>
                <p:nvPr/>
              </p:nvSpPr>
              <p:spPr>
                <a:xfrm>
                  <a:off x="2027454" y="1641443"/>
                  <a:ext cx="371012" cy="2559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454" y="1641443"/>
                  <a:ext cx="371012" cy="255975"/>
                </a:xfrm>
                <a:prstGeom prst="rect">
                  <a:avLst/>
                </a:prstGeom>
                <a:blipFill>
                  <a:blip r:embed="rId3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a libre 2">
              <a:extLst>
                <a:ext uri="{FF2B5EF4-FFF2-40B4-BE49-F238E27FC236}">
                  <a16:creationId xmlns:a16="http://schemas.microsoft.com/office/drawing/2014/main" id="{22936541-E821-C749-BA4C-30F07828106F}"/>
                </a:ext>
              </a:extLst>
            </p:cNvPr>
            <p:cNvSpPr/>
            <p:nvPr/>
          </p:nvSpPr>
          <p:spPr>
            <a:xfrm>
              <a:off x="1997456" y="2297005"/>
              <a:ext cx="4998720" cy="2114467"/>
            </a:xfrm>
            <a:custGeom>
              <a:avLst/>
              <a:gdLst>
                <a:gd name="connsiteX0" fmla="*/ 0 w 4998720"/>
                <a:gd name="connsiteY0" fmla="*/ 2114467 h 2114467"/>
                <a:gd name="connsiteX1" fmla="*/ 682752 w 4998720"/>
                <a:gd name="connsiteY1" fmla="*/ 1785283 h 2114467"/>
                <a:gd name="connsiteX2" fmla="*/ 1658112 w 4998720"/>
                <a:gd name="connsiteY2" fmla="*/ 1590211 h 2114467"/>
                <a:gd name="connsiteX3" fmla="*/ 2755392 w 4998720"/>
                <a:gd name="connsiteY3" fmla="*/ 1090339 h 2114467"/>
                <a:gd name="connsiteX4" fmla="*/ 3352800 w 4998720"/>
                <a:gd name="connsiteY4" fmla="*/ 614851 h 2114467"/>
                <a:gd name="connsiteX5" fmla="*/ 4108704 w 4998720"/>
                <a:gd name="connsiteY5" fmla="*/ 29635 h 2114467"/>
                <a:gd name="connsiteX6" fmla="*/ 4998720 w 4998720"/>
                <a:gd name="connsiteY6" fmla="*/ 139363 h 21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98720" h="2114467">
                  <a:moveTo>
                    <a:pt x="0" y="2114467"/>
                  </a:moveTo>
                  <a:cubicBezTo>
                    <a:pt x="203200" y="1993563"/>
                    <a:pt x="406400" y="1872659"/>
                    <a:pt x="682752" y="1785283"/>
                  </a:cubicBezTo>
                  <a:cubicBezTo>
                    <a:pt x="959104" y="1697907"/>
                    <a:pt x="1312672" y="1706035"/>
                    <a:pt x="1658112" y="1590211"/>
                  </a:cubicBezTo>
                  <a:cubicBezTo>
                    <a:pt x="2003552" y="1474387"/>
                    <a:pt x="2472944" y="1252899"/>
                    <a:pt x="2755392" y="1090339"/>
                  </a:cubicBezTo>
                  <a:cubicBezTo>
                    <a:pt x="3037840" y="927779"/>
                    <a:pt x="3352800" y="614851"/>
                    <a:pt x="3352800" y="614851"/>
                  </a:cubicBezTo>
                  <a:cubicBezTo>
                    <a:pt x="3578352" y="438067"/>
                    <a:pt x="3834384" y="108883"/>
                    <a:pt x="4108704" y="29635"/>
                  </a:cubicBezTo>
                  <a:cubicBezTo>
                    <a:pt x="4383024" y="-49613"/>
                    <a:pt x="4690872" y="44875"/>
                    <a:pt x="4998720" y="1393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202BAC64-80FD-D340-9E17-B8540E3BC753}"/>
                </a:ext>
              </a:extLst>
            </p:cNvPr>
            <p:cNvGrpSpPr/>
            <p:nvPr/>
          </p:nvGrpSpPr>
          <p:grpSpPr>
            <a:xfrm>
              <a:off x="5189608" y="2172447"/>
              <a:ext cx="893244" cy="1773937"/>
              <a:chOff x="5545208" y="1613647"/>
              <a:chExt cx="893244" cy="1773937"/>
            </a:xfrm>
          </p:grpSpPr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F4E833D8-13E3-D743-AAB5-270CA0B7ED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5208" y="1613647"/>
                <a:ext cx="874592" cy="87890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>
                <a:extLst>
                  <a:ext uri="{FF2B5EF4-FFF2-40B4-BE49-F238E27FC236}">
                    <a16:creationId xmlns:a16="http://schemas.microsoft.com/office/drawing/2014/main" id="{8F6FC9A6-5469-004D-912A-A2C289F9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94" y="2497926"/>
                <a:ext cx="889658" cy="889658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7F162E9-370B-C643-99DB-B480E1E1EC4B}"/>
                </a:ext>
              </a:extLst>
            </p:cNvPr>
            <p:cNvGrpSpPr/>
            <p:nvPr/>
          </p:nvGrpSpPr>
          <p:grpSpPr>
            <a:xfrm>
              <a:off x="6374741" y="1774414"/>
              <a:ext cx="533925" cy="1060347"/>
              <a:chOff x="5545208" y="1613647"/>
              <a:chExt cx="893244" cy="1773937"/>
            </a:xfrm>
          </p:grpSpPr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5A265ACE-D4CA-F94D-9A8A-5E736D5EC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5208" y="1613647"/>
                <a:ext cx="874592" cy="87890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AB509D65-C631-9245-BA40-224F63E1DA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8794" y="2497926"/>
                <a:ext cx="889658" cy="889658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3B3D4D99-073D-EB4F-A788-F5990A8ED83B}"/>
                </a:ext>
              </a:extLst>
            </p:cNvPr>
            <p:cNvSpPr txBox="1"/>
            <p:nvPr/>
          </p:nvSpPr>
          <p:spPr>
            <a:xfrm>
              <a:off x="3350000" y="3965552"/>
              <a:ext cx="1449600" cy="27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Línea de Universo</a:t>
              </a:r>
              <a:endParaRPr lang="es-CO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A301190-94EB-4B4E-9836-45BB6463E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217" y="2714171"/>
              <a:ext cx="323626" cy="25871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FBAA8997-2D1C-7242-90BB-1C590C808090}"/>
                </a:ext>
              </a:extLst>
            </p:cNvPr>
            <p:cNvCxnSpPr/>
            <p:nvPr/>
          </p:nvCxnSpPr>
          <p:spPr>
            <a:xfrm flipV="1">
              <a:off x="3863296" y="2534355"/>
              <a:ext cx="352800" cy="16560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13D2D344-65EE-FF41-BCC4-C6C5CFD8C1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103" y="2434591"/>
              <a:ext cx="392430" cy="9343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29A9BEE2-D60A-054A-A1CC-CDA8FDF64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3977" y="1844261"/>
              <a:ext cx="1114504" cy="1119997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ángulo 55">
              <a:extLst>
                <a:ext uri="{FF2B5EF4-FFF2-40B4-BE49-F238E27FC236}">
                  <a16:creationId xmlns:a16="http://schemas.microsoft.com/office/drawing/2014/main" id="{B2A4FECB-71B2-BC4A-874C-9CFF30F6C517}"/>
                </a:ext>
              </a:extLst>
            </p:cNvPr>
            <p:cNvSpPr/>
            <p:nvPr/>
          </p:nvSpPr>
          <p:spPr>
            <a:xfrm>
              <a:off x="5105540" y="2559366"/>
              <a:ext cx="540557" cy="505193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BB1CB0AA-2D7E-664A-9945-10DD7EBD5E2F}"/>
                </a:ext>
              </a:extLst>
            </p:cNvPr>
            <p:cNvSpPr/>
            <p:nvPr/>
          </p:nvSpPr>
          <p:spPr>
            <a:xfrm>
              <a:off x="3508653" y="1844262"/>
              <a:ext cx="1138443" cy="1125810"/>
            </a:xfrm>
            <a:prstGeom prst="rect">
              <a:avLst/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9999745E-090D-8244-B75B-E3473047BF97}"/>
                </a:ext>
              </a:extLst>
            </p:cNvPr>
            <p:cNvCxnSpPr>
              <a:stCxn id="56" idx="1"/>
              <a:endCxn id="57" idx="3"/>
            </p:cNvCxnSpPr>
            <p:nvPr/>
          </p:nvCxnSpPr>
          <p:spPr>
            <a:xfrm flipH="1" flipV="1">
              <a:off x="4647096" y="2407167"/>
              <a:ext cx="458444" cy="404796"/>
            </a:xfrm>
            <a:prstGeom prst="line">
              <a:avLst/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9F155F87-CE2E-494C-A72A-783D6C44D5E7}"/>
                </a:ext>
              </a:extLst>
            </p:cNvPr>
            <p:cNvSpPr txBox="1"/>
            <p:nvPr/>
          </p:nvSpPr>
          <p:spPr>
            <a:xfrm>
              <a:off x="3400132" y="2950889"/>
              <a:ext cx="1261436" cy="36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O" sz="140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Sucesión de Intervalos Temporaloides</a:t>
              </a:r>
              <a:endParaRPr lang="es-CO" sz="105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E59A4701-F0E6-064D-A17E-6F63890C5DB5}"/>
                </a:ext>
              </a:extLst>
            </p:cNvPr>
            <p:cNvSpPr txBox="1"/>
            <p:nvPr/>
          </p:nvSpPr>
          <p:spPr>
            <a:xfrm rot="2700000">
              <a:off x="5351252" y="3346665"/>
              <a:ext cx="754105" cy="213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Cono de luz</a:t>
              </a:r>
              <a:endParaRPr lang="es-CO" sz="105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504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835293" y="1059533"/>
            <a:ext cx="4411189" cy="3629359"/>
            <a:chOff x="1835293" y="1059533"/>
            <a:chExt cx="4411189" cy="3629359"/>
          </a:xfrm>
        </p:grpSpPr>
        <p:cxnSp>
          <p:nvCxnSpPr>
            <p:cNvPr id="42" name="Conector recto 41"/>
            <p:cNvCxnSpPr/>
            <p:nvPr/>
          </p:nvCxnSpPr>
          <p:spPr>
            <a:xfrm>
              <a:off x="2162934" y="2879911"/>
              <a:ext cx="28926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 flipV="1">
              <a:off x="2172459" y="2210531"/>
              <a:ext cx="2412909" cy="21013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2170502" y="1059533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 flipH="1">
              <a:off x="3767394" y="2870206"/>
              <a:ext cx="831037" cy="146424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 flipH="1">
              <a:off x="4513494" y="2618930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 flipH="1">
              <a:off x="5384321" y="405469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29" name="Cruz 28"/>
            <p:cNvSpPr/>
            <p:nvPr/>
          </p:nvSpPr>
          <p:spPr>
            <a:xfrm rot="18938712">
              <a:off x="3639027" y="4189968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5226255" y="3885199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96520" y="3925628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41059" y="2656953"/>
                  <a:ext cx="881077" cy="18043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o 7"/>
            <p:cNvSpPr/>
            <p:nvPr/>
          </p:nvSpPr>
          <p:spPr>
            <a:xfrm flipH="1">
              <a:off x="2175035" y="3952956"/>
              <a:ext cx="542807" cy="357646"/>
            </a:xfrm>
            <a:custGeom>
              <a:avLst/>
              <a:gdLst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2" fmla="*/ 648518 w 1297035"/>
                <a:gd name="connsiteY2" fmla="*/ 570585 h 1141169"/>
                <a:gd name="connsiteX3" fmla="*/ 172 w 1297035"/>
                <a:gd name="connsiteY3" fmla="*/ 583724 h 1141169"/>
                <a:gd name="connsiteX0" fmla="*/ 172 w 1297035"/>
                <a:gd name="connsiteY0" fmla="*/ 583724 h 1141169"/>
                <a:gd name="connsiteX1" fmla="*/ 131550 w 1297035"/>
                <a:gd name="connsiteY1" fmla="*/ 226078 h 1141169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  <a:gd name="connsiteX2" fmla="*/ 542807 w 542807"/>
                <a:gd name="connsiteY2" fmla="*/ 349792 h 357646"/>
                <a:gd name="connsiteX3" fmla="*/ 172 w 542807"/>
                <a:gd name="connsiteY3" fmla="*/ 357646 h 357646"/>
                <a:gd name="connsiteX0" fmla="*/ 172 w 542807"/>
                <a:gd name="connsiteY0" fmla="*/ 357646 h 357646"/>
                <a:gd name="connsiteX1" fmla="*/ 131550 w 542807"/>
                <a:gd name="connsiteY1" fmla="*/ 0 h 3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807" h="357646" stroke="0" extrusionOk="0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  <a:lnTo>
                    <a:pt x="542807" y="349792"/>
                  </a:lnTo>
                  <a:lnTo>
                    <a:pt x="172" y="357646"/>
                  </a:lnTo>
                  <a:close/>
                </a:path>
                <a:path w="542807" h="357646" fill="none">
                  <a:moveTo>
                    <a:pt x="172" y="357646"/>
                  </a:moveTo>
                  <a:cubicBezTo>
                    <a:pt x="-3201" y="228797"/>
                    <a:pt x="43105" y="102739"/>
                    <a:pt x="131550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2073" y="4346451"/>
                  <a:ext cx="31440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35293" y="1085289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onector recto de flecha 10"/>
            <p:cNvCxnSpPr/>
            <p:nvPr/>
          </p:nvCxnSpPr>
          <p:spPr>
            <a:xfrm flipH="1">
              <a:off x="2164038" y="4311186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o 31"/>
            <p:cNvSpPr/>
            <p:nvPr/>
          </p:nvSpPr>
          <p:spPr>
            <a:xfrm>
              <a:off x="2166412" y="1129906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Arco 35"/>
            <p:cNvSpPr/>
            <p:nvPr/>
          </p:nvSpPr>
          <p:spPr>
            <a:xfrm>
              <a:off x="2166118" y="2149662"/>
              <a:ext cx="2194725" cy="2157527"/>
            </a:xfrm>
            <a:custGeom>
              <a:avLst/>
              <a:gdLst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3" fmla="*/ 2153459 w 4306917"/>
                <a:gd name="connsiteY3" fmla="*/ 2157527 h 4315054"/>
                <a:gd name="connsiteX4" fmla="*/ 2112192 w 4306917"/>
                <a:gd name="connsiteY4" fmla="*/ 396 h 4315054"/>
                <a:gd name="connsiteX0" fmla="*/ 2112192 w 4306917"/>
                <a:gd name="connsiteY0" fmla="*/ 396 h 4315054"/>
                <a:gd name="connsiteX1" fmla="*/ 3663001 w 4306917"/>
                <a:gd name="connsiteY1" fmla="*/ 618830 h 4315054"/>
                <a:gd name="connsiteX2" fmla="*/ 4306917 w 4306917"/>
                <a:gd name="connsiteY2" fmla="*/ 2157527 h 4315054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  <a:gd name="connsiteX3" fmla="*/ 9369 w 2194725"/>
                <a:gd name="connsiteY3" fmla="*/ 2157527 h 2157527"/>
                <a:gd name="connsiteX4" fmla="*/ 0 w 2194725"/>
                <a:gd name="connsiteY4" fmla="*/ 396 h 2157527"/>
                <a:gd name="connsiteX0" fmla="*/ 0 w 2194725"/>
                <a:gd name="connsiteY0" fmla="*/ 396 h 2157527"/>
                <a:gd name="connsiteX1" fmla="*/ 1550809 w 2194725"/>
                <a:gd name="connsiteY1" fmla="*/ 618830 h 2157527"/>
                <a:gd name="connsiteX2" fmla="*/ 2194725 w 2194725"/>
                <a:gd name="connsiteY2" fmla="*/ 2157527 h 2157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4725" h="2157527" stroke="0" extrusionOk="0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  <a:lnTo>
                    <a:pt x="9369" y="2157527"/>
                  </a:lnTo>
                  <a:cubicBezTo>
                    <a:pt x="-4387" y="1438483"/>
                    <a:pt x="13756" y="719440"/>
                    <a:pt x="0" y="396"/>
                  </a:cubicBezTo>
                  <a:close/>
                </a:path>
                <a:path w="2194725" h="2157527" fill="none">
                  <a:moveTo>
                    <a:pt x="0" y="396"/>
                  </a:moveTo>
                  <a:cubicBezTo>
                    <a:pt x="578899" y="-10720"/>
                    <a:pt x="1137877" y="212190"/>
                    <a:pt x="1550809" y="618830"/>
                  </a:cubicBezTo>
                  <a:cubicBezTo>
                    <a:pt x="1962717" y="1024462"/>
                    <a:pt x="2194726" y="1578867"/>
                    <a:pt x="2194725" y="215752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45"/>
            <p:cNvCxnSpPr/>
            <p:nvPr/>
          </p:nvCxnSpPr>
          <p:spPr>
            <a:xfrm flipH="1">
              <a:off x="4585459" y="2187762"/>
              <a:ext cx="3175" cy="21177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51"/>
            <p:cNvCxnSpPr/>
            <p:nvPr/>
          </p:nvCxnSpPr>
          <p:spPr>
            <a:xfrm>
              <a:off x="1931200" y="2160070"/>
              <a:ext cx="0" cy="21561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52"/>
            <p:cNvCxnSpPr/>
            <p:nvPr/>
          </p:nvCxnSpPr>
          <p:spPr>
            <a:xfrm flipH="1">
              <a:off x="2143950" y="4537932"/>
              <a:ext cx="32303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47217" y="4473448"/>
                  <a:ext cx="1976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2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20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  <m:r>
                          <a:rPr lang="es-ES" sz="1200" b="0" i="1">
                            <a:latin typeface="Cambria Math" charset="0"/>
                          </a:rPr>
                          <m:t>=</m:t>
                        </m:r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90725" y="4045486"/>
                  <a:ext cx="881077" cy="18043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32653" y="3925628"/>
                  <a:ext cx="19848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26971" y="4172823"/>
                  <a:ext cx="197683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212" r="-1515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11098" y="3114374"/>
                  <a:ext cx="197683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CuadroTexto 62"/>
            <p:cNvSpPr txBox="1"/>
            <p:nvPr/>
          </p:nvSpPr>
          <p:spPr>
            <a:xfrm flipH="1">
              <a:off x="3588655" y="3936251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25" name="Forma libre 24"/>
            <p:cNvSpPr/>
            <p:nvPr/>
          </p:nvSpPr>
          <p:spPr>
            <a:xfrm flipH="1">
              <a:off x="2162576" y="2149417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CuadroTexto 69"/>
            <p:cNvSpPr txBox="1"/>
            <p:nvPr/>
          </p:nvSpPr>
          <p:spPr>
            <a:xfrm flipH="1">
              <a:off x="4474945" y="425064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2772" y="3091952"/>
                  <a:ext cx="135938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6364" r="-31818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adroTexto 70"/>
            <p:cNvSpPr txBox="1"/>
            <p:nvPr/>
          </p:nvSpPr>
          <p:spPr>
            <a:xfrm flipH="1">
              <a:off x="4537878" y="189350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272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6138"/>
            <a:ext cx="3064871" cy="3452436"/>
          </a:xfrm>
          <a:prstGeom prst="rect">
            <a:avLst/>
          </a:prstGeom>
        </p:spPr>
      </p:pic>
      <p:grpSp>
        <p:nvGrpSpPr>
          <p:cNvPr id="135" name="Agrupar 134"/>
          <p:cNvGrpSpPr/>
          <p:nvPr/>
        </p:nvGrpSpPr>
        <p:grpSpPr>
          <a:xfrm>
            <a:off x="174463" y="440699"/>
            <a:ext cx="8731792" cy="3137389"/>
            <a:chOff x="174463" y="440699"/>
            <a:chExt cx="8731792" cy="3137389"/>
          </a:xfrm>
        </p:grpSpPr>
        <p:cxnSp>
          <p:nvCxnSpPr>
            <p:cNvPr id="3" name="Conector recto de flecha 2"/>
            <p:cNvCxnSpPr/>
            <p:nvPr/>
          </p:nvCxnSpPr>
          <p:spPr>
            <a:xfrm>
              <a:off x="1143581" y="224994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de flecha 3"/>
            <p:cNvCxnSpPr/>
            <p:nvPr/>
          </p:nvCxnSpPr>
          <p:spPr>
            <a:xfrm flipH="1">
              <a:off x="367829" y="224994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de flecha 4"/>
            <p:cNvCxnSpPr/>
            <p:nvPr/>
          </p:nvCxnSpPr>
          <p:spPr>
            <a:xfrm flipV="1">
              <a:off x="1143580" y="603541"/>
              <a:ext cx="0" cy="164640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63" y="3179245"/>
                  <a:ext cx="201772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838" y="440699"/>
                  <a:ext cx="201772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424" y="2108241"/>
                  <a:ext cx="201772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61" r="-6061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>
              <a:off x="1146165" y="2252532"/>
              <a:ext cx="327435" cy="112821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V="1">
              <a:off x="1140997" y="1830911"/>
              <a:ext cx="1572467" cy="41645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973" y="3272561"/>
                  <a:ext cx="201772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1212" t="-2857" r="-1515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08" y="451303"/>
                  <a:ext cx="20177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182" t="-2857" r="-15152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o 20"/>
            <p:cNvSpPr/>
            <p:nvPr/>
          </p:nvSpPr>
          <p:spPr>
            <a:xfrm>
              <a:off x="939952" y="825440"/>
              <a:ext cx="443954" cy="17715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Arco 22"/>
            <p:cNvSpPr/>
            <p:nvPr/>
          </p:nvSpPr>
          <p:spPr>
            <a:xfrm>
              <a:off x="744194" y="224796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uadroTexto 23"/>
                <p:cNvSpPr txBox="1"/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uadroTex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777" y="2838076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727" y="1599222"/>
                  <a:ext cx="201772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7273" t="-5556" r="-30303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Arco 22"/>
            <p:cNvSpPr/>
            <p:nvPr/>
          </p:nvSpPr>
          <p:spPr>
            <a:xfrm rot="15004771">
              <a:off x="1733697" y="1420645"/>
              <a:ext cx="609866" cy="165933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8081" h="583733" stroke="0" extrusionOk="0">
                  <a:moveTo>
                    <a:pt x="578081" y="0"/>
                  </a:moveTo>
                  <a:lnTo>
                    <a:pt x="32131" y="553622"/>
                  </a:lnTo>
                  <a:lnTo>
                    <a:pt x="578081" y="0"/>
                  </a:lnTo>
                  <a:close/>
                </a:path>
                <a:path w="578081" h="583733" fill="none">
                  <a:moveTo>
                    <a:pt x="445727" y="566011"/>
                  </a:moveTo>
                  <a:cubicBezTo>
                    <a:pt x="257650" y="581501"/>
                    <a:pt x="203031" y="587061"/>
                    <a:pt x="0" y="581804"/>
                  </a:cubicBezTo>
                </a:path>
              </a:pathLst>
            </a:custGeom>
            <a:ln w="1270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3" name="CuadroTexto 112"/>
            <p:cNvSpPr txBox="1"/>
            <p:nvPr/>
          </p:nvSpPr>
          <p:spPr>
            <a:xfrm>
              <a:off x="2515730" y="1872049"/>
              <a:ext cx="7279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0B05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x-y</a:t>
              </a:r>
            </a:p>
          </p:txBody>
        </p:sp>
        <p:cxnSp>
          <p:nvCxnSpPr>
            <p:cNvPr id="28" name="Conector recto de flecha 27"/>
            <p:cNvCxnSpPr/>
            <p:nvPr/>
          </p:nvCxnSpPr>
          <p:spPr>
            <a:xfrm>
              <a:off x="4031100" y="2279919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255348" y="2279919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/>
            <p:cNvCxnSpPr/>
            <p:nvPr/>
          </p:nvCxnSpPr>
          <p:spPr>
            <a:xfrm flipV="1">
              <a:off x="4031099" y="633511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82" y="3209215"/>
                  <a:ext cx="201772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357" y="483195"/>
                  <a:ext cx="201772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cto de flecha 33"/>
            <p:cNvCxnSpPr/>
            <p:nvPr/>
          </p:nvCxnSpPr>
          <p:spPr>
            <a:xfrm>
              <a:off x="4033684" y="2282502"/>
              <a:ext cx="327435" cy="112821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de flecha 34"/>
            <p:cNvCxnSpPr/>
            <p:nvPr/>
          </p:nvCxnSpPr>
          <p:spPr>
            <a:xfrm flipV="1">
              <a:off x="4028516" y="1860881"/>
              <a:ext cx="1572467" cy="416455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592" y="3254284"/>
                  <a:ext cx="201772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12" t="-2857" r="-15152" b="-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uadroTexto 36"/>
                <p:cNvSpPr txBox="1"/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uadroTex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27" y="481273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4706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o 37"/>
            <p:cNvSpPr/>
            <p:nvPr/>
          </p:nvSpPr>
          <p:spPr>
            <a:xfrm rot="16602810">
              <a:off x="4099683" y="3174000"/>
              <a:ext cx="434209" cy="373967"/>
            </a:xfrm>
            <a:prstGeom prst="arc">
              <a:avLst>
                <a:gd name="adj1" fmla="val 6759114"/>
                <a:gd name="adj2" fmla="val 5943049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Arco 22"/>
            <p:cNvSpPr/>
            <p:nvPr/>
          </p:nvSpPr>
          <p:spPr>
            <a:xfrm>
              <a:off x="3631713" y="2277931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296" y="2868046"/>
                  <a:ext cx="201772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824" r="-11765" b="-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ector recto de flecha 41"/>
            <p:cNvCxnSpPr/>
            <p:nvPr/>
          </p:nvCxnSpPr>
          <p:spPr>
            <a:xfrm flipH="1" flipV="1">
              <a:off x="3411093" y="1023206"/>
              <a:ext cx="620688" cy="1257396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44"/>
            <p:cNvCxnSpPr>
              <a:endCxn id="100" idx="0"/>
            </p:cNvCxnSpPr>
            <p:nvPr/>
          </p:nvCxnSpPr>
          <p:spPr>
            <a:xfrm flipV="1">
              <a:off x="4035638" y="1456682"/>
              <a:ext cx="1457142" cy="81923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07" y="3260638"/>
                  <a:ext cx="201772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1212" r="-2121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uadroTexto 48"/>
                <p:cNvSpPr txBox="1"/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CuadroTex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6235" y="1193074"/>
                  <a:ext cx="20177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9412" r="-29412" b="-3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080" y="822890"/>
                  <a:ext cx="201772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Arco 22"/>
            <p:cNvSpPr/>
            <p:nvPr/>
          </p:nvSpPr>
          <p:spPr>
            <a:xfrm rot="9343025">
              <a:off x="3829819" y="1455985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063" y="1228620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Arco 22"/>
            <p:cNvSpPr/>
            <p:nvPr/>
          </p:nvSpPr>
          <p:spPr>
            <a:xfrm rot="15557275">
              <a:off x="4527484" y="1056837"/>
              <a:ext cx="536327" cy="160928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0 w 548029"/>
                <a:gd name="connsiteY0" fmla="*/ 0 h 565669"/>
                <a:gd name="connsiteX1" fmla="*/ 134433 w 548029"/>
                <a:gd name="connsiteY1" fmla="*/ 535558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48029"/>
                <a:gd name="connsiteY0" fmla="*/ 0 h 565669"/>
                <a:gd name="connsiteX1" fmla="*/ 101159 w 548029"/>
                <a:gd name="connsiteY1" fmla="*/ 535002 h 565669"/>
                <a:gd name="connsiteX2" fmla="*/ 0 w 548029"/>
                <a:gd name="connsiteY2" fmla="*/ 0 h 565669"/>
                <a:gd name="connsiteX0" fmla="*/ 548029 w 548029"/>
                <a:gd name="connsiteY0" fmla="*/ 547947 h 565669"/>
                <a:gd name="connsiteX1" fmla="*/ 102302 w 548029"/>
                <a:gd name="connsiteY1" fmla="*/ 563740 h 565669"/>
                <a:gd name="connsiteX0" fmla="*/ 0 w 508374"/>
                <a:gd name="connsiteY0" fmla="*/ 0 h 566126"/>
                <a:gd name="connsiteX1" fmla="*/ 101159 w 508374"/>
                <a:gd name="connsiteY1" fmla="*/ 535002 h 566126"/>
                <a:gd name="connsiteX2" fmla="*/ 0 w 508374"/>
                <a:gd name="connsiteY2" fmla="*/ 0 h 566126"/>
                <a:gd name="connsiteX0" fmla="*/ 508374 w 508374"/>
                <a:gd name="connsiteY0" fmla="*/ 550501 h 566126"/>
                <a:gd name="connsiteX1" fmla="*/ 102302 w 508374"/>
                <a:gd name="connsiteY1" fmla="*/ 563740 h 56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374" h="566126" stroke="0" extrusionOk="0">
                  <a:moveTo>
                    <a:pt x="0" y="0"/>
                  </a:moveTo>
                  <a:lnTo>
                    <a:pt x="101159" y="535002"/>
                  </a:lnTo>
                  <a:lnTo>
                    <a:pt x="0" y="0"/>
                  </a:lnTo>
                  <a:close/>
                </a:path>
                <a:path w="508374" h="566126" fill="none">
                  <a:moveTo>
                    <a:pt x="508374" y="550501"/>
                  </a:moveTo>
                  <a:cubicBezTo>
                    <a:pt x="320297" y="565991"/>
                    <a:pt x="305333" y="568997"/>
                    <a:pt x="102302" y="563740"/>
                  </a:cubicBezTo>
                </a:path>
              </a:pathLst>
            </a:custGeom>
            <a:ln w="1270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CuadroTexto 114"/>
            <p:cNvSpPr txBox="1"/>
            <p:nvPr/>
          </p:nvSpPr>
          <p:spPr>
            <a:xfrm>
              <a:off x="5198135" y="1526245"/>
              <a:ext cx="7578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y’-z’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/>
                <p:cNvSpPr txBox="1"/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uadroTexto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436" y="2132654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4167" y="1765553"/>
                  <a:ext cx="201772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0303" t="-8571" r="-2727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cto de flecha 54"/>
            <p:cNvCxnSpPr/>
            <p:nvPr/>
          </p:nvCxnSpPr>
          <p:spPr>
            <a:xfrm>
              <a:off x="6969608" y="2274342"/>
              <a:ext cx="1765605" cy="0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/>
            <p:cNvCxnSpPr/>
            <p:nvPr/>
          </p:nvCxnSpPr>
          <p:spPr>
            <a:xfrm flipH="1">
              <a:off x="6193856" y="2274342"/>
              <a:ext cx="775752" cy="1088116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/>
            <p:cNvCxnSpPr/>
            <p:nvPr/>
          </p:nvCxnSpPr>
          <p:spPr>
            <a:xfrm flipV="1">
              <a:off x="6969607" y="627934"/>
              <a:ext cx="0" cy="1646408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490" y="3203638"/>
                  <a:ext cx="201772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483" y="2052249"/>
                  <a:ext cx="201772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9091" r="-3030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ector recto de flecha 60"/>
            <p:cNvCxnSpPr/>
            <p:nvPr/>
          </p:nvCxnSpPr>
          <p:spPr>
            <a:xfrm>
              <a:off x="6972192" y="2276925"/>
              <a:ext cx="327435" cy="112821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6967024" y="1848931"/>
              <a:ext cx="1572747" cy="42282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475" y="3322006"/>
                  <a:ext cx="201772" cy="21544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17647" t="-2857" r="-14706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Arco 22"/>
            <p:cNvSpPr/>
            <p:nvPr/>
          </p:nvSpPr>
          <p:spPr>
            <a:xfrm>
              <a:off x="6570221" y="2272354"/>
              <a:ext cx="553192" cy="584313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84313" stroke="0" extrusionOk="0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  <a:lnTo>
                    <a:pt x="416690" y="0"/>
                  </a:lnTo>
                  <a:cubicBezTo>
                    <a:pt x="452515" y="206546"/>
                    <a:pt x="517367" y="376807"/>
                    <a:pt x="553192" y="583353"/>
                  </a:cubicBezTo>
                  <a:close/>
                </a:path>
                <a:path w="553192" h="584313" fill="none">
                  <a:moveTo>
                    <a:pt x="553192" y="583353"/>
                  </a:moveTo>
                  <a:cubicBezTo>
                    <a:pt x="367392" y="586676"/>
                    <a:pt x="181072" y="581365"/>
                    <a:pt x="0" y="567585"/>
                  </a:cubicBezTo>
                </a:path>
              </a:pathLst>
            </a:custGeom>
            <a:ln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uadroTexto 66"/>
                <p:cNvSpPr txBox="1"/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solidFill>
                              <a:srgbClr val="00B05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uadro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8804" y="2862469"/>
                  <a:ext cx="201772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r="-12121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812" y="1698595"/>
                  <a:ext cx="201772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27273" t="-8571" r="-3030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Conector recto de flecha 68"/>
            <p:cNvCxnSpPr/>
            <p:nvPr/>
          </p:nvCxnSpPr>
          <p:spPr>
            <a:xfrm flipH="1" flipV="1">
              <a:off x="6364969" y="1021471"/>
              <a:ext cx="620688" cy="12573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6974146" y="1442403"/>
              <a:ext cx="1460878" cy="827934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8348" y="3322750"/>
                  <a:ext cx="201772" cy="21544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24242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966" y="1317375"/>
                  <a:ext cx="201772" cy="21544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0303" r="-33333" b="-3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”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343" y="790680"/>
                  <a:ext cx="201772" cy="215444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21212" r="-18182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rco 22"/>
            <p:cNvSpPr/>
            <p:nvPr/>
          </p:nvSpPr>
          <p:spPr>
            <a:xfrm rot="9343025">
              <a:off x="6768327" y="1450408"/>
              <a:ext cx="369839" cy="786676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0" fmla="*/ 553192 w 553192"/>
                <a:gd name="connsiteY0" fmla="*/ 792328 h 793288"/>
                <a:gd name="connsiteX1" fmla="*/ 0 w 553192"/>
                <a:gd name="connsiteY1" fmla="*/ 776560 h 793288"/>
                <a:gd name="connsiteX2" fmla="*/ 344956 w 553192"/>
                <a:gd name="connsiteY2" fmla="*/ 0 h 793288"/>
                <a:gd name="connsiteX3" fmla="*/ 553192 w 553192"/>
                <a:gd name="connsiteY3" fmla="*/ 792328 h 793288"/>
                <a:gd name="connsiteX0" fmla="*/ 369839 w 553192"/>
                <a:gd name="connsiteY0" fmla="*/ 783784 h 793288"/>
                <a:gd name="connsiteX1" fmla="*/ 0 w 553192"/>
                <a:gd name="connsiteY1" fmla="*/ 776560 h 793288"/>
                <a:gd name="connsiteX0" fmla="*/ 344956 w 369839"/>
                <a:gd name="connsiteY0" fmla="*/ 0 h 786676"/>
                <a:gd name="connsiteX1" fmla="*/ 0 w 369839"/>
                <a:gd name="connsiteY1" fmla="*/ 776560 h 786676"/>
                <a:gd name="connsiteX2" fmla="*/ 344956 w 369839"/>
                <a:gd name="connsiteY2" fmla="*/ 0 h 786676"/>
                <a:gd name="connsiteX0" fmla="*/ 369839 w 369839"/>
                <a:gd name="connsiteY0" fmla="*/ 783784 h 786676"/>
                <a:gd name="connsiteX1" fmla="*/ 0 w 369839"/>
                <a:gd name="connsiteY1" fmla="*/ 776560 h 78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839" h="786676" stroke="0" extrusionOk="0">
                  <a:moveTo>
                    <a:pt x="344956" y="0"/>
                  </a:moveTo>
                  <a:lnTo>
                    <a:pt x="0" y="776560"/>
                  </a:lnTo>
                  <a:lnTo>
                    <a:pt x="344956" y="0"/>
                  </a:lnTo>
                  <a:close/>
                </a:path>
                <a:path w="369839" h="786676" fill="none">
                  <a:moveTo>
                    <a:pt x="369839" y="783784"/>
                  </a:moveTo>
                  <a:cubicBezTo>
                    <a:pt x="184039" y="787107"/>
                    <a:pt x="181072" y="790340"/>
                    <a:pt x="0" y="776560"/>
                  </a:cubicBezTo>
                </a:path>
              </a:pathLst>
            </a:cu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571" y="1223043"/>
                  <a:ext cx="201772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uadroTexto 84"/>
                <p:cNvSpPr txBox="1"/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CuadroTexto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170" y="2918571"/>
                  <a:ext cx="201772" cy="215444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36364" t="-2857" r="-45455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o 75"/>
            <p:cNvSpPr/>
            <p:nvPr/>
          </p:nvSpPr>
          <p:spPr>
            <a:xfrm rot="20024229">
              <a:off x="6254109" y="1167456"/>
              <a:ext cx="432748" cy="164448"/>
            </a:xfrm>
            <a:prstGeom prst="arc">
              <a:avLst>
                <a:gd name="adj1" fmla="val 1216949"/>
                <a:gd name="adj2" fmla="val 0"/>
              </a:avLst>
            </a:pr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7" name="Conector recto de flecha 76"/>
            <p:cNvCxnSpPr/>
            <p:nvPr/>
          </p:nvCxnSpPr>
          <p:spPr>
            <a:xfrm>
              <a:off x="6973672" y="2260649"/>
              <a:ext cx="984316" cy="69477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 flipV="1">
              <a:off x="6975626" y="1270412"/>
              <a:ext cx="897409" cy="992529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𝑦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252" y="988221"/>
                  <a:ext cx="201772" cy="215444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1176" t="-5714" r="-55882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uadroTexto 83"/>
                <p:cNvSpPr txBox="1"/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rgbClr val="0432FF"/>
                            </a:solidFill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CuadroTexto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715" y="880937"/>
                  <a:ext cx="201772" cy="21544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36364" t="-2857" r="-42424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Arco 22"/>
            <p:cNvSpPr/>
            <p:nvPr/>
          </p:nvSpPr>
          <p:spPr>
            <a:xfrm rot="19107638">
              <a:off x="6922011" y="2236479"/>
              <a:ext cx="393682" cy="571369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  <a:gd name="connsiteX2" fmla="*/ 368677 w 553192"/>
                <a:gd name="connsiteY2" fmla="*/ 0 h 555111"/>
                <a:gd name="connsiteX3" fmla="*/ 553192 w 553192"/>
                <a:gd name="connsiteY3" fmla="*/ 554151 h 555111"/>
                <a:gd name="connsiteX0" fmla="*/ 553192 w 553192"/>
                <a:gd name="connsiteY0" fmla="*/ 554151 h 555111"/>
                <a:gd name="connsiteX1" fmla="*/ 0 w 553192"/>
                <a:gd name="connsiteY1" fmla="*/ 538383 h 55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3192" h="555111" stroke="0" extrusionOk="0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  <a:lnTo>
                    <a:pt x="368677" y="0"/>
                  </a:lnTo>
                  <a:cubicBezTo>
                    <a:pt x="404502" y="206546"/>
                    <a:pt x="517367" y="347605"/>
                    <a:pt x="553192" y="554151"/>
                  </a:cubicBezTo>
                  <a:close/>
                </a:path>
                <a:path w="553192" h="555111" fill="none">
                  <a:moveTo>
                    <a:pt x="553192" y="554151"/>
                  </a:moveTo>
                  <a:cubicBezTo>
                    <a:pt x="367392" y="557474"/>
                    <a:pt x="181072" y="552163"/>
                    <a:pt x="0" y="538383"/>
                  </a:cubicBezTo>
                </a:path>
              </a:pathLst>
            </a:custGeom>
            <a:ln>
              <a:solidFill>
                <a:srgbClr val="0432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737" y="2743936"/>
                  <a:ext cx="201772" cy="215444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061" r="-303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Arco 22"/>
            <p:cNvSpPr/>
            <p:nvPr/>
          </p:nvSpPr>
          <p:spPr>
            <a:xfrm rot="13520383">
              <a:off x="7432168" y="1025642"/>
              <a:ext cx="502299" cy="1600972"/>
            </a:xfrm>
            <a:custGeom>
              <a:avLst/>
              <a:gdLst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2" fmla="*/ 1932719 w 3865438"/>
                <a:gd name="connsiteY2" fmla="*/ 620598 h 1241196"/>
                <a:gd name="connsiteX3" fmla="*/ 2040193 w 3865438"/>
                <a:gd name="connsiteY3" fmla="*/ 1240236 h 1241196"/>
                <a:gd name="connsiteX0" fmla="*/ 2040193 w 3865438"/>
                <a:gd name="connsiteY0" fmla="*/ 1240236 h 1241196"/>
                <a:gd name="connsiteX1" fmla="*/ 1487001 w 3865438"/>
                <a:gd name="connsiteY1" fmla="*/ 1224468 h 1241196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2" fmla="*/ 416690 w 553192"/>
                <a:gd name="connsiteY2" fmla="*/ 0 h 584313"/>
                <a:gd name="connsiteX3" fmla="*/ 553192 w 553192"/>
                <a:gd name="connsiteY3" fmla="*/ 583353 h 584313"/>
                <a:gd name="connsiteX0" fmla="*/ 553192 w 553192"/>
                <a:gd name="connsiteY0" fmla="*/ 583353 h 584313"/>
                <a:gd name="connsiteX1" fmla="*/ 0 w 553192"/>
                <a:gd name="connsiteY1" fmla="*/ 567585 h 584313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2" fmla="*/ 567033 w 576001"/>
                <a:gd name="connsiteY2" fmla="*/ 0 h 577778"/>
                <a:gd name="connsiteX3" fmla="*/ 553192 w 576001"/>
                <a:gd name="connsiteY3" fmla="*/ 576818 h 577778"/>
                <a:gd name="connsiteX0" fmla="*/ 553192 w 576001"/>
                <a:gd name="connsiteY0" fmla="*/ 576818 h 577778"/>
                <a:gd name="connsiteX1" fmla="*/ 0 w 576001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0 w 567033"/>
                <a:gd name="connsiteY1" fmla="*/ 561050 h 577778"/>
                <a:gd name="connsiteX0" fmla="*/ 553192 w 567033"/>
                <a:gd name="connsiteY0" fmla="*/ 576818 h 577778"/>
                <a:gd name="connsiteX1" fmla="*/ 0 w 567033"/>
                <a:gd name="connsiteY1" fmla="*/ 561050 h 577778"/>
                <a:gd name="connsiteX2" fmla="*/ 567033 w 567033"/>
                <a:gd name="connsiteY2" fmla="*/ 0 h 577778"/>
                <a:gd name="connsiteX3" fmla="*/ 553192 w 567033"/>
                <a:gd name="connsiteY3" fmla="*/ 576818 h 577778"/>
                <a:gd name="connsiteX0" fmla="*/ 438397 w 567033"/>
                <a:gd name="connsiteY0" fmla="*/ 571643 h 577778"/>
                <a:gd name="connsiteX1" fmla="*/ 40744 w 567033"/>
                <a:gd name="connsiteY1" fmla="*/ 566530 h 577778"/>
                <a:gd name="connsiteX0" fmla="*/ 553192 w 567033"/>
                <a:gd name="connsiteY0" fmla="*/ 576818 h 597373"/>
                <a:gd name="connsiteX1" fmla="*/ 0 w 567033"/>
                <a:gd name="connsiteY1" fmla="*/ 561050 h 597373"/>
                <a:gd name="connsiteX2" fmla="*/ 567033 w 567033"/>
                <a:gd name="connsiteY2" fmla="*/ 0 h 597373"/>
                <a:gd name="connsiteX3" fmla="*/ 553192 w 567033"/>
                <a:gd name="connsiteY3" fmla="*/ 576818 h 597373"/>
                <a:gd name="connsiteX0" fmla="*/ 438397 w 567033"/>
                <a:gd name="connsiteY0" fmla="*/ 571643 h 597373"/>
                <a:gd name="connsiteX1" fmla="*/ 41564 w 567033"/>
                <a:gd name="connsiteY1" fmla="*/ 594012 h 597373"/>
                <a:gd name="connsiteX0" fmla="*/ 561232 w 575073"/>
                <a:gd name="connsiteY0" fmla="*/ 576818 h 600705"/>
                <a:gd name="connsiteX1" fmla="*/ 8040 w 575073"/>
                <a:gd name="connsiteY1" fmla="*/ 561050 h 600705"/>
                <a:gd name="connsiteX2" fmla="*/ 575073 w 575073"/>
                <a:gd name="connsiteY2" fmla="*/ 0 h 600705"/>
                <a:gd name="connsiteX3" fmla="*/ 561232 w 575073"/>
                <a:gd name="connsiteY3" fmla="*/ 576818 h 600705"/>
                <a:gd name="connsiteX0" fmla="*/ 446437 w 575073"/>
                <a:gd name="connsiteY0" fmla="*/ 571643 h 600705"/>
                <a:gd name="connsiteX1" fmla="*/ 0 w 575073"/>
                <a:gd name="connsiteY1" fmla="*/ 597605 h 60070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61232 w 575073"/>
                <a:gd name="connsiteY0" fmla="*/ 576818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3" fmla="*/ 561232 w 575073"/>
                <a:gd name="connsiteY3" fmla="*/ 576818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48265 w 575073"/>
                <a:gd name="connsiteY2" fmla="*/ 587765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2" fmla="*/ 236043 w 575073"/>
                <a:gd name="connsiteY2" fmla="*/ 586121 h 601575"/>
                <a:gd name="connsiteX0" fmla="*/ 575073 w 575073"/>
                <a:gd name="connsiteY0" fmla="*/ 0 h 601575"/>
                <a:gd name="connsiteX1" fmla="*/ 8040 w 575073"/>
                <a:gd name="connsiteY1" fmla="*/ 561050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5073 w 575073"/>
                <a:gd name="connsiteY0" fmla="*/ 0 h 601575"/>
                <a:gd name="connsiteX1" fmla="*/ 25459 w 575073"/>
                <a:gd name="connsiteY1" fmla="*/ 566815 h 601575"/>
                <a:gd name="connsiteX2" fmla="*/ 575073 w 575073"/>
                <a:gd name="connsiteY2" fmla="*/ 0 h 601575"/>
                <a:gd name="connsiteX0" fmla="*/ 445727 w 575073"/>
                <a:gd name="connsiteY0" fmla="*/ 581812 h 601575"/>
                <a:gd name="connsiteX1" fmla="*/ 0 w 575073"/>
                <a:gd name="connsiteY1" fmla="*/ 597605 h 601575"/>
                <a:gd name="connsiteX0" fmla="*/ 578081 w 578081"/>
                <a:gd name="connsiteY0" fmla="*/ 0 h 585774"/>
                <a:gd name="connsiteX1" fmla="*/ 25459 w 578081"/>
                <a:gd name="connsiteY1" fmla="*/ 551014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5774"/>
                <a:gd name="connsiteX1" fmla="*/ 32131 w 578081"/>
                <a:gd name="connsiteY1" fmla="*/ 553622 h 585774"/>
                <a:gd name="connsiteX2" fmla="*/ 578081 w 578081"/>
                <a:gd name="connsiteY2" fmla="*/ 0 h 585774"/>
                <a:gd name="connsiteX0" fmla="*/ 445727 w 578081"/>
                <a:gd name="connsiteY0" fmla="*/ 566011 h 585774"/>
                <a:gd name="connsiteX1" fmla="*/ 0 w 578081"/>
                <a:gd name="connsiteY1" fmla="*/ 581804 h 585774"/>
                <a:gd name="connsiteX0" fmla="*/ 578081 w 578081"/>
                <a:gd name="connsiteY0" fmla="*/ 0 h 581804"/>
                <a:gd name="connsiteX1" fmla="*/ 32131 w 578081"/>
                <a:gd name="connsiteY1" fmla="*/ 553622 h 581804"/>
                <a:gd name="connsiteX2" fmla="*/ 578081 w 578081"/>
                <a:gd name="connsiteY2" fmla="*/ 0 h 581804"/>
                <a:gd name="connsiteX0" fmla="*/ 445727 w 578081"/>
                <a:gd name="connsiteY0" fmla="*/ 566011 h 581804"/>
                <a:gd name="connsiteX1" fmla="*/ 0 w 578081"/>
                <a:gd name="connsiteY1" fmla="*/ 581804 h 581804"/>
                <a:gd name="connsiteX0" fmla="*/ 578081 w 578081"/>
                <a:gd name="connsiteY0" fmla="*/ 0 h 582771"/>
                <a:gd name="connsiteX1" fmla="*/ 32131 w 578081"/>
                <a:gd name="connsiteY1" fmla="*/ 553622 h 582771"/>
                <a:gd name="connsiteX2" fmla="*/ 578081 w 578081"/>
                <a:gd name="connsiteY2" fmla="*/ 0 h 582771"/>
                <a:gd name="connsiteX0" fmla="*/ 445727 w 578081"/>
                <a:gd name="connsiteY0" fmla="*/ 566011 h 582771"/>
                <a:gd name="connsiteX1" fmla="*/ 0 w 578081"/>
                <a:gd name="connsiteY1" fmla="*/ 581804 h 582771"/>
                <a:gd name="connsiteX0" fmla="*/ 578081 w 578081"/>
                <a:gd name="connsiteY0" fmla="*/ 0 h 583733"/>
                <a:gd name="connsiteX1" fmla="*/ 32131 w 578081"/>
                <a:gd name="connsiteY1" fmla="*/ 553622 h 583733"/>
                <a:gd name="connsiteX2" fmla="*/ 578081 w 578081"/>
                <a:gd name="connsiteY2" fmla="*/ 0 h 583733"/>
                <a:gd name="connsiteX0" fmla="*/ 445727 w 578081"/>
                <a:gd name="connsiteY0" fmla="*/ 566011 h 583733"/>
                <a:gd name="connsiteX1" fmla="*/ 0 w 578081"/>
                <a:gd name="connsiteY1" fmla="*/ 581804 h 583733"/>
                <a:gd name="connsiteX0" fmla="*/ 486173 w 486173"/>
                <a:gd name="connsiteY0" fmla="*/ 0 h 696592"/>
                <a:gd name="connsiteX1" fmla="*/ 32131 w 486173"/>
                <a:gd name="connsiteY1" fmla="*/ 666481 h 696592"/>
                <a:gd name="connsiteX2" fmla="*/ 486173 w 486173"/>
                <a:gd name="connsiteY2" fmla="*/ 0 h 696592"/>
                <a:gd name="connsiteX0" fmla="*/ 445727 w 486173"/>
                <a:gd name="connsiteY0" fmla="*/ 678870 h 696592"/>
                <a:gd name="connsiteX1" fmla="*/ 0 w 486173"/>
                <a:gd name="connsiteY1" fmla="*/ 694663 h 696592"/>
                <a:gd name="connsiteX0" fmla="*/ 486173 w 572867"/>
                <a:gd name="connsiteY0" fmla="*/ 0 h 694854"/>
                <a:gd name="connsiteX1" fmla="*/ 32131 w 572867"/>
                <a:gd name="connsiteY1" fmla="*/ 666481 h 694854"/>
                <a:gd name="connsiteX2" fmla="*/ 486173 w 572867"/>
                <a:gd name="connsiteY2" fmla="*/ 0 h 694854"/>
                <a:gd name="connsiteX0" fmla="*/ 572867 w 572867"/>
                <a:gd name="connsiteY0" fmla="*/ 579861 h 694854"/>
                <a:gd name="connsiteX1" fmla="*/ 0 w 572867"/>
                <a:gd name="connsiteY1" fmla="*/ 694663 h 694854"/>
                <a:gd name="connsiteX0" fmla="*/ 486173 w 572867"/>
                <a:gd name="connsiteY0" fmla="*/ 0 h 694932"/>
                <a:gd name="connsiteX1" fmla="*/ 32131 w 572867"/>
                <a:gd name="connsiteY1" fmla="*/ 666481 h 694932"/>
                <a:gd name="connsiteX2" fmla="*/ 486173 w 572867"/>
                <a:gd name="connsiteY2" fmla="*/ 0 h 694932"/>
                <a:gd name="connsiteX0" fmla="*/ 572867 w 572867"/>
                <a:gd name="connsiteY0" fmla="*/ 579861 h 694932"/>
                <a:gd name="connsiteX1" fmla="*/ 0 w 572867"/>
                <a:gd name="connsiteY1" fmla="*/ 694663 h 694932"/>
                <a:gd name="connsiteX0" fmla="*/ 503284 w 589978"/>
                <a:gd name="connsiteY0" fmla="*/ 0 h 698144"/>
                <a:gd name="connsiteX1" fmla="*/ 49242 w 589978"/>
                <a:gd name="connsiteY1" fmla="*/ 666481 h 698144"/>
                <a:gd name="connsiteX2" fmla="*/ 503284 w 589978"/>
                <a:gd name="connsiteY2" fmla="*/ 0 h 698144"/>
                <a:gd name="connsiteX0" fmla="*/ 589978 w 589978"/>
                <a:gd name="connsiteY0" fmla="*/ 579861 h 698144"/>
                <a:gd name="connsiteX1" fmla="*/ 0 w 589978"/>
                <a:gd name="connsiteY1" fmla="*/ 697886 h 698144"/>
                <a:gd name="connsiteX0" fmla="*/ 503284 w 589978"/>
                <a:gd name="connsiteY0" fmla="*/ 0 h 697886"/>
                <a:gd name="connsiteX1" fmla="*/ 49242 w 589978"/>
                <a:gd name="connsiteY1" fmla="*/ 666481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  <a:gd name="connsiteX0" fmla="*/ 503284 w 589978"/>
                <a:gd name="connsiteY0" fmla="*/ 0 h 697886"/>
                <a:gd name="connsiteX1" fmla="*/ 32029 w 589978"/>
                <a:gd name="connsiteY1" fmla="*/ 663334 h 697886"/>
                <a:gd name="connsiteX2" fmla="*/ 503284 w 589978"/>
                <a:gd name="connsiteY2" fmla="*/ 0 h 697886"/>
                <a:gd name="connsiteX0" fmla="*/ 589978 w 589978"/>
                <a:gd name="connsiteY0" fmla="*/ 579861 h 697886"/>
                <a:gd name="connsiteX1" fmla="*/ 0 w 589978"/>
                <a:gd name="connsiteY1" fmla="*/ 697886 h 69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978" h="697886" stroke="0" extrusionOk="0">
                  <a:moveTo>
                    <a:pt x="503284" y="0"/>
                  </a:moveTo>
                  <a:lnTo>
                    <a:pt x="32029" y="663334"/>
                  </a:lnTo>
                  <a:lnTo>
                    <a:pt x="503284" y="0"/>
                  </a:lnTo>
                  <a:close/>
                </a:path>
                <a:path w="589978" h="697886" fill="none">
                  <a:moveTo>
                    <a:pt x="589978" y="579861"/>
                  </a:moveTo>
                  <a:cubicBezTo>
                    <a:pt x="445313" y="627104"/>
                    <a:pt x="245326" y="664832"/>
                    <a:pt x="0" y="697886"/>
                  </a:cubicBezTo>
                </a:path>
              </a:pathLst>
            </a:custGeom>
            <a:ln w="1270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uadroTexto 123"/>
                <p:cNvSpPr txBox="1"/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CuadroTexto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973" y="458143"/>
                  <a:ext cx="201772" cy="215444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CuadroTexto 124"/>
                <p:cNvSpPr txBox="1"/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140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CuadroTexto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843" y="456221"/>
                  <a:ext cx="201772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5152" t="-2857" r="-18182" b="-85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CuadroTexto 130"/>
            <p:cNvSpPr txBox="1"/>
            <p:nvPr/>
          </p:nvSpPr>
          <p:spPr>
            <a:xfrm>
              <a:off x="8069021" y="1085521"/>
              <a:ext cx="8093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plano </a:t>
              </a:r>
              <a:r>
                <a:rPr lang="es-ES_tradnl" sz="1000" i="1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x”-y”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15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Agrupar 39"/>
          <p:cNvGrpSpPr/>
          <p:nvPr/>
        </p:nvGrpSpPr>
        <p:grpSpPr>
          <a:xfrm>
            <a:off x="1881963" y="909704"/>
            <a:ext cx="6152660" cy="4112176"/>
            <a:chOff x="1881963" y="909704"/>
            <a:chExt cx="6152660" cy="4112176"/>
          </a:xfrm>
        </p:grpSpPr>
        <p:sp>
          <p:nvSpPr>
            <p:cNvPr id="2" name="Elipse 1"/>
            <p:cNvSpPr/>
            <p:nvPr/>
          </p:nvSpPr>
          <p:spPr>
            <a:xfrm>
              <a:off x="1881963" y="2109376"/>
              <a:ext cx="2909191" cy="290919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Conector recto 3"/>
            <p:cNvCxnSpPr/>
            <p:nvPr/>
          </p:nvCxnSpPr>
          <p:spPr>
            <a:xfrm flipV="1">
              <a:off x="3340467" y="1664950"/>
              <a:ext cx="1" cy="190344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3296448" y="3523856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857497" y="1653233"/>
              <a:ext cx="636785" cy="2487808"/>
            </a:xfrm>
            <a:custGeom>
              <a:avLst/>
              <a:gdLst>
                <a:gd name="connsiteX0" fmla="*/ 570857 w 1178026"/>
                <a:gd name="connsiteY0" fmla="*/ 0 h 2494544"/>
                <a:gd name="connsiteX1" fmla="*/ 102684 w 1178026"/>
                <a:gd name="connsiteY1" fmla="*/ 1806855 h 2494544"/>
                <a:gd name="connsiteX2" fmla="*/ 36848 w 1178026"/>
                <a:gd name="connsiteY2" fmla="*/ 2092148 h 2494544"/>
                <a:gd name="connsiteX3" fmla="*/ 563542 w 1178026"/>
                <a:gd name="connsiteY3" fmla="*/ 2494484 h 2494544"/>
                <a:gd name="connsiteX4" fmla="*/ 1178019 w 1178026"/>
                <a:gd name="connsiteY4" fmla="*/ 2062887 h 2494544"/>
                <a:gd name="connsiteX5" fmla="*/ 578172 w 1178026"/>
                <a:gd name="connsiteY5" fmla="*/ 1894637 h 249454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894637 h 2494484"/>
                <a:gd name="connsiteX0" fmla="*/ 468177 w 1075346"/>
                <a:gd name="connsiteY0" fmla="*/ 0 h 2494484"/>
                <a:gd name="connsiteX1" fmla="*/ 4 w 1075346"/>
                <a:gd name="connsiteY1" fmla="*/ 1806855 h 2494484"/>
                <a:gd name="connsiteX2" fmla="*/ 460862 w 1075346"/>
                <a:gd name="connsiteY2" fmla="*/ 2494484 h 2494484"/>
                <a:gd name="connsiteX3" fmla="*/ 1075339 w 1075346"/>
                <a:gd name="connsiteY3" fmla="*/ 2062887 h 2494484"/>
                <a:gd name="connsiteX4" fmla="*/ 475492 w 1075346"/>
                <a:gd name="connsiteY4" fmla="*/ 1916582 h 2494484"/>
                <a:gd name="connsiteX0" fmla="*/ 468177 w 1081685"/>
                <a:gd name="connsiteY0" fmla="*/ 0 h 2494484"/>
                <a:gd name="connsiteX1" fmla="*/ 4 w 1081685"/>
                <a:gd name="connsiteY1" fmla="*/ 1806855 h 2494484"/>
                <a:gd name="connsiteX2" fmla="*/ 460862 w 1081685"/>
                <a:gd name="connsiteY2" fmla="*/ 2494484 h 2494484"/>
                <a:gd name="connsiteX3" fmla="*/ 1075339 w 1081685"/>
                <a:gd name="connsiteY3" fmla="*/ 2062887 h 2494484"/>
                <a:gd name="connsiteX4" fmla="*/ 797361 w 1081685"/>
                <a:gd name="connsiteY4" fmla="*/ 1850745 h 2494484"/>
                <a:gd name="connsiteX0" fmla="*/ 468177 w 1077212"/>
                <a:gd name="connsiteY0" fmla="*/ 0 h 2494484"/>
                <a:gd name="connsiteX1" fmla="*/ 4 w 1077212"/>
                <a:gd name="connsiteY1" fmla="*/ 1806855 h 2494484"/>
                <a:gd name="connsiteX2" fmla="*/ 460862 w 1077212"/>
                <a:gd name="connsiteY2" fmla="*/ 2494484 h 2494484"/>
                <a:gd name="connsiteX3" fmla="*/ 1075339 w 1077212"/>
                <a:gd name="connsiteY3" fmla="*/ 2062887 h 2494484"/>
                <a:gd name="connsiteX4" fmla="*/ 665687 w 1077212"/>
                <a:gd name="connsiteY4" fmla="*/ 1741017 h 2494484"/>
                <a:gd name="connsiteX0" fmla="*/ 468177 w 1078096"/>
                <a:gd name="connsiteY0" fmla="*/ 0 h 2494484"/>
                <a:gd name="connsiteX1" fmla="*/ 4 w 1078096"/>
                <a:gd name="connsiteY1" fmla="*/ 1806855 h 2494484"/>
                <a:gd name="connsiteX2" fmla="*/ 460862 w 1078096"/>
                <a:gd name="connsiteY2" fmla="*/ 2494484 h 2494484"/>
                <a:gd name="connsiteX3" fmla="*/ 1075339 w 1078096"/>
                <a:gd name="connsiteY3" fmla="*/ 2062887 h 2494484"/>
                <a:gd name="connsiteX4" fmla="*/ 702263 w 1078096"/>
                <a:gd name="connsiteY4" fmla="*/ 1682496 h 2494484"/>
                <a:gd name="connsiteX0" fmla="*/ 468177 w 1075743"/>
                <a:gd name="connsiteY0" fmla="*/ 0 h 2494484"/>
                <a:gd name="connsiteX1" fmla="*/ 4 w 1075743"/>
                <a:gd name="connsiteY1" fmla="*/ 1806855 h 2494484"/>
                <a:gd name="connsiteX2" fmla="*/ 460862 w 1075743"/>
                <a:gd name="connsiteY2" fmla="*/ 2494484 h 2494484"/>
                <a:gd name="connsiteX3" fmla="*/ 1075339 w 1075743"/>
                <a:gd name="connsiteY3" fmla="*/ 2062887 h 2494484"/>
                <a:gd name="connsiteX4" fmla="*/ 563275 w 1075743"/>
                <a:gd name="connsiteY4" fmla="*/ 1806855 h 2494484"/>
                <a:gd name="connsiteX0" fmla="*/ 468177 w 1089497"/>
                <a:gd name="connsiteY0" fmla="*/ 0 h 2494484"/>
                <a:gd name="connsiteX1" fmla="*/ 4 w 1089497"/>
                <a:gd name="connsiteY1" fmla="*/ 1806855 h 2494484"/>
                <a:gd name="connsiteX2" fmla="*/ 460862 w 1089497"/>
                <a:gd name="connsiteY2" fmla="*/ 2494484 h 2494484"/>
                <a:gd name="connsiteX3" fmla="*/ 1075339 w 1089497"/>
                <a:gd name="connsiteY3" fmla="*/ 2062887 h 2494484"/>
                <a:gd name="connsiteX4" fmla="*/ 563275 w 1089497"/>
                <a:gd name="connsiteY4" fmla="*/ 1806855 h 2494484"/>
                <a:gd name="connsiteX0" fmla="*/ 468177 w 1075386"/>
                <a:gd name="connsiteY0" fmla="*/ 0 h 2494484"/>
                <a:gd name="connsiteX1" fmla="*/ 4 w 1075386"/>
                <a:gd name="connsiteY1" fmla="*/ 1806855 h 2494484"/>
                <a:gd name="connsiteX2" fmla="*/ 460862 w 1075386"/>
                <a:gd name="connsiteY2" fmla="*/ 2494484 h 2494484"/>
                <a:gd name="connsiteX3" fmla="*/ 1075339 w 1075386"/>
                <a:gd name="connsiteY3" fmla="*/ 2062887 h 2494484"/>
                <a:gd name="connsiteX4" fmla="*/ 497438 w 1075386"/>
                <a:gd name="connsiteY4" fmla="*/ 1894637 h 2494484"/>
                <a:gd name="connsiteX0" fmla="*/ 468177 w 1077525"/>
                <a:gd name="connsiteY0" fmla="*/ 0 h 2494484"/>
                <a:gd name="connsiteX1" fmla="*/ 4 w 1077525"/>
                <a:gd name="connsiteY1" fmla="*/ 1806855 h 2494484"/>
                <a:gd name="connsiteX2" fmla="*/ 460862 w 1077525"/>
                <a:gd name="connsiteY2" fmla="*/ 2494484 h 2494484"/>
                <a:gd name="connsiteX3" fmla="*/ 1075339 w 1077525"/>
                <a:gd name="connsiteY3" fmla="*/ 2062887 h 2494484"/>
                <a:gd name="connsiteX4" fmla="*/ 497438 w 1077525"/>
                <a:gd name="connsiteY4" fmla="*/ 1894637 h 2494484"/>
                <a:gd name="connsiteX0" fmla="*/ 468177 w 1076205"/>
                <a:gd name="connsiteY0" fmla="*/ 0 h 2494484"/>
                <a:gd name="connsiteX1" fmla="*/ 4 w 1076205"/>
                <a:gd name="connsiteY1" fmla="*/ 1806855 h 2494484"/>
                <a:gd name="connsiteX2" fmla="*/ 460862 w 1076205"/>
                <a:gd name="connsiteY2" fmla="*/ 2494484 h 2494484"/>
                <a:gd name="connsiteX3" fmla="*/ 1075339 w 1076205"/>
                <a:gd name="connsiteY3" fmla="*/ 2062887 h 2494484"/>
                <a:gd name="connsiteX4" fmla="*/ 497438 w 1076205"/>
                <a:gd name="connsiteY4" fmla="*/ 1894637 h 2494484"/>
                <a:gd name="connsiteX0" fmla="*/ 468177 w 1095600"/>
                <a:gd name="connsiteY0" fmla="*/ 0 h 2494484"/>
                <a:gd name="connsiteX1" fmla="*/ 4 w 1095600"/>
                <a:gd name="connsiteY1" fmla="*/ 1806855 h 2494484"/>
                <a:gd name="connsiteX2" fmla="*/ 460862 w 1095600"/>
                <a:gd name="connsiteY2" fmla="*/ 2494484 h 2494484"/>
                <a:gd name="connsiteX3" fmla="*/ 1075339 w 1095600"/>
                <a:gd name="connsiteY3" fmla="*/ 2062887 h 2494484"/>
                <a:gd name="connsiteX4" fmla="*/ 497438 w 1095600"/>
                <a:gd name="connsiteY4" fmla="*/ 1894637 h 2494484"/>
                <a:gd name="connsiteX0" fmla="*/ 468177 w 1078995"/>
                <a:gd name="connsiteY0" fmla="*/ 0 h 2494484"/>
                <a:gd name="connsiteX1" fmla="*/ 4 w 1078995"/>
                <a:gd name="connsiteY1" fmla="*/ 1806855 h 2494484"/>
                <a:gd name="connsiteX2" fmla="*/ 460862 w 1078995"/>
                <a:gd name="connsiteY2" fmla="*/ 2494484 h 2494484"/>
                <a:gd name="connsiteX3" fmla="*/ 1075339 w 1078995"/>
                <a:gd name="connsiteY3" fmla="*/ 2062887 h 2494484"/>
                <a:gd name="connsiteX4" fmla="*/ 497438 w 1078995"/>
                <a:gd name="connsiteY4" fmla="*/ 1894637 h 2494484"/>
                <a:gd name="connsiteX0" fmla="*/ 468177 w 753303"/>
                <a:gd name="connsiteY0" fmla="*/ 0 h 2522552"/>
                <a:gd name="connsiteX1" fmla="*/ 4 w 753303"/>
                <a:gd name="connsiteY1" fmla="*/ 1806855 h 2522552"/>
                <a:gd name="connsiteX2" fmla="*/ 460862 w 753303"/>
                <a:gd name="connsiteY2" fmla="*/ 2494484 h 2522552"/>
                <a:gd name="connsiteX3" fmla="*/ 746155 w 753303"/>
                <a:gd name="connsiteY3" fmla="*/ 2238451 h 2522552"/>
                <a:gd name="connsiteX4" fmla="*/ 497438 w 753303"/>
                <a:gd name="connsiteY4" fmla="*/ 1894637 h 2522552"/>
                <a:gd name="connsiteX0" fmla="*/ 468177 w 796387"/>
                <a:gd name="connsiteY0" fmla="*/ 0 h 2515113"/>
                <a:gd name="connsiteX1" fmla="*/ 4 w 796387"/>
                <a:gd name="connsiteY1" fmla="*/ 1806855 h 2515113"/>
                <a:gd name="connsiteX2" fmla="*/ 460862 w 796387"/>
                <a:gd name="connsiteY2" fmla="*/ 2494484 h 2515113"/>
                <a:gd name="connsiteX3" fmla="*/ 790046 w 796387"/>
                <a:gd name="connsiteY3" fmla="*/ 2201875 h 2515113"/>
                <a:gd name="connsiteX4" fmla="*/ 497438 w 796387"/>
                <a:gd name="connsiteY4" fmla="*/ 1894637 h 2515113"/>
                <a:gd name="connsiteX0" fmla="*/ 468177 w 804745"/>
                <a:gd name="connsiteY0" fmla="*/ 0 h 2513690"/>
                <a:gd name="connsiteX1" fmla="*/ 4 w 804745"/>
                <a:gd name="connsiteY1" fmla="*/ 1806855 h 2513690"/>
                <a:gd name="connsiteX2" fmla="*/ 460862 w 804745"/>
                <a:gd name="connsiteY2" fmla="*/ 2494484 h 2513690"/>
                <a:gd name="connsiteX3" fmla="*/ 790046 w 804745"/>
                <a:gd name="connsiteY3" fmla="*/ 2201875 h 2513690"/>
                <a:gd name="connsiteX4" fmla="*/ 497438 w 804745"/>
                <a:gd name="connsiteY4" fmla="*/ 1894637 h 2513690"/>
                <a:gd name="connsiteX0" fmla="*/ 471187 w 795556"/>
                <a:gd name="connsiteY0" fmla="*/ 0 h 2490885"/>
                <a:gd name="connsiteX1" fmla="*/ 3014 w 795556"/>
                <a:gd name="connsiteY1" fmla="*/ 1806855 h 2490885"/>
                <a:gd name="connsiteX2" fmla="*/ 295622 w 795556"/>
                <a:gd name="connsiteY2" fmla="*/ 2479854 h 2490885"/>
                <a:gd name="connsiteX3" fmla="*/ 793056 w 795556"/>
                <a:gd name="connsiteY3" fmla="*/ 2201875 h 2490885"/>
                <a:gd name="connsiteX4" fmla="*/ 500448 w 795556"/>
                <a:gd name="connsiteY4" fmla="*/ 1894637 h 2490885"/>
                <a:gd name="connsiteX0" fmla="*/ 472622 w 796991"/>
                <a:gd name="connsiteY0" fmla="*/ 0 h 2479854"/>
                <a:gd name="connsiteX1" fmla="*/ 4449 w 796991"/>
                <a:gd name="connsiteY1" fmla="*/ 1806855 h 2479854"/>
                <a:gd name="connsiteX2" fmla="*/ 297057 w 796991"/>
                <a:gd name="connsiteY2" fmla="*/ 2479854 h 2479854"/>
                <a:gd name="connsiteX3" fmla="*/ 794491 w 796991"/>
                <a:gd name="connsiteY3" fmla="*/ 2201875 h 2479854"/>
                <a:gd name="connsiteX4" fmla="*/ 501883 w 796991"/>
                <a:gd name="connsiteY4" fmla="*/ 1894637 h 2479854"/>
                <a:gd name="connsiteX0" fmla="*/ 472622 w 794506"/>
                <a:gd name="connsiteY0" fmla="*/ 0 h 2479854"/>
                <a:gd name="connsiteX1" fmla="*/ 4449 w 794506"/>
                <a:gd name="connsiteY1" fmla="*/ 1806855 h 2479854"/>
                <a:gd name="connsiteX2" fmla="*/ 297057 w 794506"/>
                <a:gd name="connsiteY2" fmla="*/ 2479854 h 2479854"/>
                <a:gd name="connsiteX3" fmla="*/ 794491 w 794506"/>
                <a:gd name="connsiteY3" fmla="*/ 2201875 h 2479854"/>
                <a:gd name="connsiteX4" fmla="*/ 501883 w 794506"/>
                <a:gd name="connsiteY4" fmla="*/ 1894637 h 2479854"/>
                <a:gd name="connsiteX0" fmla="*/ 470568 w 794174"/>
                <a:gd name="connsiteY0" fmla="*/ 0 h 2450593"/>
                <a:gd name="connsiteX1" fmla="*/ 2395 w 794174"/>
                <a:gd name="connsiteY1" fmla="*/ 1806855 h 2450593"/>
                <a:gd name="connsiteX2" fmla="*/ 331579 w 794174"/>
                <a:gd name="connsiteY2" fmla="*/ 2450593 h 2450593"/>
                <a:gd name="connsiteX3" fmla="*/ 792437 w 794174"/>
                <a:gd name="connsiteY3" fmla="*/ 2201875 h 2450593"/>
                <a:gd name="connsiteX4" fmla="*/ 499829 w 794174"/>
                <a:gd name="connsiteY4" fmla="*/ 1894637 h 2450593"/>
                <a:gd name="connsiteX0" fmla="*/ 468620 w 792226"/>
                <a:gd name="connsiteY0" fmla="*/ 0 h 2450593"/>
                <a:gd name="connsiteX1" fmla="*/ 447 w 792226"/>
                <a:gd name="connsiteY1" fmla="*/ 1806855 h 2450593"/>
                <a:gd name="connsiteX2" fmla="*/ 329631 w 792226"/>
                <a:gd name="connsiteY2" fmla="*/ 2450593 h 2450593"/>
                <a:gd name="connsiteX3" fmla="*/ 790489 w 792226"/>
                <a:gd name="connsiteY3" fmla="*/ 2201875 h 2450593"/>
                <a:gd name="connsiteX4" fmla="*/ 497881 w 792226"/>
                <a:gd name="connsiteY4" fmla="*/ 1894637 h 2450593"/>
                <a:gd name="connsiteX0" fmla="*/ 468270 w 791876"/>
                <a:gd name="connsiteY0" fmla="*/ 0 h 2450593"/>
                <a:gd name="connsiteX1" fmla="*/ 97 w 791876"/>
                <a:gd name="connsiteY1" fmla="*/ 1806855 h 2450593"/>
                <a:gd name="connsiteX2" fmla="*/ 329281 w 791876"/>
                <a:gd name="connsiteY2" fmla="*/ 2450593 h 2450593"/>
                <a:gd name="connsiteX3" fmla="*/ 790139 w 791876"/>
                <a:gd name="connsiteY3" fmla="*/ 2201875 h 2450593"/>
                <a:gd name="connsiteX4" fmla="*/ 497531 w 791876"/>
                <a:gd name="connsiteY4" fmla="*/ 1894637 h 2450593"/>
                <a:gd name="connsiteX0" fmla="*/ 395150 w 718756"/>
                <a:gd name="connsiteY0" fmla="*/ 0 h 2462258"/>
                <a:gd name="connsiteX1" fmla="*/ 129 w 718756"/>
                <a:gd name="connsiteY1" fmla="*/ 1814170 h 2462258"/>
                <a:gd name="connsiteX2" fmla="*/ 256161 w 718756"/>
                <a:gd name="connsiteY2" fmla="*/ 2450593 h 2462258"/>
                <a:gd name="connsiteX3" fmla="*/ 717019 w 718756"/>
                <a:gd name="connsiteY3" fmla="*/ 2201875 h 2462258"/>
                <a:gd name="connsiteX4" fmla="*/ 424411 w 718756"/>
                <a:gd name="connsiteY4" fmla="*/ 1894637 h 2462258"/>
                <a:gd name="connsiteX0" fmla="*/ 398670 w 722276"/>
                <a:gd name="connsiteY0" fmla="*/ 0 h 2462258"/>
                <a:gd name="connsiteX1" fmla="*/ 3649 w 722276"/>
                <a:gd name="connsiteY1" fmla="*/ 1814170 h 2462258"/>
                <a:gd name="connsiteX2" fmla="*/ 259681 w 722276"/>
                <a:gd name="connsiteY2" fmla="*/ 2450593 h 2462258"/>
                <a:gd name="connsiteX3" fmla="*/ 720539 w 722276"/>
                <a:gd name="connsiteY3" fmla="*/ 2201875 h 2462258"/>
                <a:gd name="connsiteX4" fmla="*/ 427931 w 722276"/>
                <a:gd name="connsiteY4" fmla="*/ 1894637 h 2462258"/>
                <a:gd name="connsiteX0" fmla="*/ 398186 w 540940"/>
                <a:gd name="connsiteY0" fmla="*/ 0 h 2469786"/>
                <a:gd name="connsiteX1" fmla="*/ 3165 w 540940"/>
                <a:gd name="connsiteY1" fmla="*/ 1814170 h 2469786"/>
                <a:gd name="connsiteX2" fmla="*/ 259197 w 540940"/>
                <a:gd name="connsiteY2" fmla="*/ 2450593 h 2469786"/>
                <a:gd name="connsiteX3" fmla="*/ 537175 w 540940"/>
                <a:gd name="connsiteY3" fmla="*/ 2267712 h 2469786"/>
                <a:gd name="connsiteX4" fmla="*/ 427447 w 540940"/>
                <a:gd name="connsiteY4" fmla="*/ 1894637 h 2469786"/>
                <a:gd name="connsiteX0" fmla="*/ 398186 w 539406"/>
                <a:gd name="connsiteY0" fmla="*/ 0 h 2470367"/>
                <a:gd name="connsiteX1" fmla="*/ 3165 w 539406"/>
                <a:gd name="connsiteY1" fmla="*/ 1814170 h 2470367"/>
                <a:gd name="connsiteX2" fmla="*/ 259197 w 539406"/>
                <a:gd name="connsiteY2" fmla="*/ 2450593 h 2470367"/>
                <a:gd name="connsiteX3" fmla="*/ 537175 w 539406"/>
                <a:gd name="connsiteY3" fmla="*/ 2267712 h 2470367"/>
                <a:gd name="connsiteX4" fmla="*/ 427447 w 539406"/>
                <a:gd name="connsiteY4" fmla="*/ 1894637 h 2470367"/>
                <a:gd name="connsiteX0" fmla="*/ 397951 w 427212"/>
                <a:gd name="connsiteY0" fmla="*/ 0 h 2450884"/>
                <a:gd name="connsiteX1" fmla="*/ 2930 w 427212"/>
                <a:gd name="connsiteY1" fmla="*/ 1814170 h 2450884"/>
                <a:gd name="connsiteX2" fmla="*/ 258962 w 427212"/>
                <a:gd name="connsiteY2" fmla="*/ 2450593 h 2450884"/>
                <a:gd name="connsiteX3" fmla="*/ 427212 w 427212"/>
                <a:gd name="connsiteY3" fmla="*/ 1894637 h 2450884"/>
                <a:gd name="connsiteX0" fmla="*/ 405151 w 435725"/>
                <a:gd name="connsiteY0" fmla="*/ 0 h 2450602"/>
                <a:gd name="connsiteX1" fmla="*/ 10130 w 435725"/>
                <a:gd name="connsiteY1" fmla="*/ 1814170 h 2450602"/>
                <a:gd name="connsiteX2" fmla="*/ 266162 w 435725"/>
                <a:gd name="connsiteY2" fmla="*/ 2450593 h 2450602"/>
                <a:gd name="connsiteX3" fmla="*/ 434412 w 435725"/>
                <a:gd name="connsiteY3" fmla="*/ 1894637 h 2450602"/>
                <a:gd name="connsiteX0" fmla="*/ 139140 w 169714"/>
                <a:gd name="connsiteY0" fmla="*/ 0 h 2450593"/>
                <a:gd name="connsiteX1" fmla="*/ 151 w 169714"/>
                <a:gd name="connsiteY1" fmla="*/ 2450593 h 2450593"/>
                <a:gd name="connsiteX2" fmla="*/ 168401 w 169714"/>
                <a:gd name="connsiteY2" fmla="*/ 1894637 h 2450593"/>
                <a:gd name="connsiteX0" fmla="*/ 416609 w 622985"/>
                <a:gd name="connsiteY0" fmla="*/ 0 h 2462103"/>
                <a:gd name="connsiteX1" fmla="*/ 277620 w 622985"/>
                <a:gd name="connsiteY1" fmla="*/ 2450593 h 2462103"/>
                <a:gd name="connsiteX2" fmla="*/ 445870 w 622985"/>
                <a:gd name="connsiteY2" fmla="*/ 1894637 h 2462103"/>
                <a:gd name="connsiteX0" fmla="*/ 459705 w 666081"/>
                <a:gd name="connsiteY0" fmla="*/ 0 h 2462103"/>
                <a:gd name="connsiteX1" fmla="*/ 320716 w 666081"/>
                <a:gd name="connsiteY1" fmla="*/ 2450593 h 2462103"/>
                <a:gd name="connsiteX2" fmla="*/ 488966 w 666081"/>
                <a:gd name="connsiteY2" fmla="*/ 1894637 h 2462103"/>
                <a:gd name="connsiteX0" fmla="*/ 158998 w 173629"/>
                <a:gd name="connsiteY0" fmla="*/ 0 h 2530176"/>
                <a:gd name="connsiteX1" fmla="*/ 20009 w 173629"/>
                <a:gd name="connsiteY1" fmla="*/ 2450593 h 2530176"/>
                <a:gd name="connsiteX2" fmla="*/ 173629 w 173629"/>
                <a:gd name="connsiteY2" fmla="*/ 1916583 h 2530176"/>
                <a:gd name="connsiteX0" fmla="*/ 158998 w 292636"/>
                <a:gd name="connsiteY0" fmla="*/ 0 h 2533055"/>
                <a:gd name="connsiteX1" fmla="*/ 20009 w 292636"/>
                <a:gd name="connsiteY1" fmla="*/ 2450593 h 2533055"/>
                <a:gd name="connsiteX2" fmla="*/ 173629 w 292636"/>
                <a:gd name="connsiteY2" fmla="*/ 1916583 h 2533055"/>
                <a:gd name="connsiteX0" fmla="*/ 373106 w 477694"/>
                <a:gd name="connsiteY0" fmla="*/ 0 h 2506428"/>
                <a:gd name="connsiteX1" fmla="*/ 30 w 477694"/>
                <a:gd name="connsiteY1" fmla="*/ 2421332 h 2506428"/>
                <a:gd name="connsiteX2" fmla="*/ 387737 w 477694"/>
                <a:gd name="connsiteY2" fmla="*/ 1916583 h 2506428"/>
                <a:gd name="connsiteX0" fmla="*/ 562423 w 739494"/>
                <a:gd name="connsiteY0" fmla="*/ 0 h 2485170"/>
                <a:gd name="connsiteX1" fmla="*/ 189347 w 739494"/>
                <a:gd name="connsiteY1" fmla="*/ 2421332 h 2485170"/>
                <a:gd name="connsiteX2" fmla="*/ 577054 w 739494"/>
                <a:gd name="connsiteY2" fmla="*/ 1916583 h 2485170"/>
                <a:gd name="connsiteX0" fmla="*/ 514649 w 669499"/>
                <a:gd name="connsiteY0" fmla="*/ 0 h 2472312"/>
                <a:gd name="connsiteX1" fmla="*/ 141573 w 669499"/>
                <a:gd name="connsiteY1" fmla="*/ 2421332 h 2472312"/>
                <a:gd name="connsiteX2" fmla="*/ 529280 w 669499"/>
                <a:gd name="connsiteY2" fmla="*/ 1916583 h 2472312"/>
                <a:gd name="connsiteX0" fmla="*/ 578477 w 763926"/>
                <a:gd name="connsiteY0" fmla="*/ 0 h 2487808"/>
                <a:gd name="connsiteX1" fmla="*/ 205401 w 763926"/>
                <a:gd name="connsiteY1" fmla="*/ 2421332 h 2487808"/>
                <a:gd name="connsiteX2" fmla="*/ 593108 w 763926"/>
                <a:gd name="connsiteY2" fmla="*/ 1916583 h 2487808"/>
                <a:gd name="connsiteX0" fmla="*/ 577281 w 762730"/>
                <a:gd name="connsiteY0" fmla="*/ 0 h 2487808"/>
                <a:gd name="connsiteX1" fmla="*/ 204205 w 762730"/>
                <a:gd name="connsiteY1" fmla="*/ 2421332 h 2487808"/>
                <a:gd name="connsiteX2" fmla="*/ 591912 w 762730"/>
                <a:gd name="connsiteY2" fmla="*/ 1916583 h 248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730" h="2487808">
                  <a:moveTo>
                    <a:pt x="577281" y="0"/>
                  </a:moveTo>
                  <a:cubicBezTo>
                    <a:pt x="350934" y="613665"/>
                    <a:pt x="-340153" y="2152989"/>
                    <a:pt x="204205" y="2421332"/>
                  </a:cubicBezTo>
                  <a:cubicBezTo>
                    <a:pt x="748563" y="2689675"/>
                    <a:pt x="929935" y="2068983"/>
                    <a:pt x="591912" y="1916583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Arco 6"/>
            <p:cNvSpPr/>
            <p:nvPr/>
          </p:nvSpPr>
          <p:spPr>
            <a:xfrm>
              <a:off x="2767014" y="3008668"/>
              <a:ext cx="1129991" cy="1129991"/>
            </a:xfrm>
            <a:prstGeom prst="arc">
              <a:avLst>
                <a:gd name="adj1" fmla="val 17007592"/>
                <a:gd name="adj2" fmla="val 1259198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Elipse 12"/>
            <p:cNvSpPr/>
            <p:nvPr/>
          </p:nvSpPr>
          <p:spPr>
            <a:xfrm>
              <a:off x="3294677" y="2065423"/>
              <a:ext cx="95098" cy="950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3289360" y="1560377"/>
              <a:ext cx="95098" cy="950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3345070" y="1351054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329121" y="181888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B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2893186" y="1845468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D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3313172" y="3291496"/>
              <a:ext cx="296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37" name="Agrupar 36"/>
            <p:cNvGrpSpPr/>
            <p:nvPr/>
          </p:nvGrpSpPr>
          <p:grpSpPr>
            <a:xfrm>
              <a:off x="5125432" y="1354367"/>
              <a:ext cx="2909191" cy="3667513"/>
              <a:chOff x="5125432" y="1354367"/>
              <a:chExt cx="2909191" cy="3667513"/>
            </a:xfrm>
          </p:grpSpPr>
          <p:sp>
            <p:nvSpPr>
              <p:cNvPr id="19" name="Elipse 18"/>
              <p:cNvSpPr/>
              <p:nvPr/>
            </p:nvSpPr>
            <p:spPr>
              <a:xfrm>
                <a:off x="5125432" y="2112689"/>
                <a:ext cx="2909191" cy="290919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 flipV="1">
                <a:off x="6583936" y="1668263"/>
                <a:ext cx="1" cy="190344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Elipse 20"/>
              <p:cNvSpPr/>
              <p:nvPr/>
            </p:nvSpPr>
            <p:spPr>
              <a:xfrm>
                <a:off x="6539917" y="3527169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3" name="Arco 22"/>
              <p:cNvSpPr/>
              <p:nvPr/>
            </p:nvSpPr>
            <p:spPr>
              <a:xfrm>
                <a:off x="6010483" y="3011981"/>
                <a:ext cx="1129991" cy="1129991"/>
              </a:xfrm>
              <a:prstGeom prst="arc">
                <a:avLst>
                  <a:gd name="adj1" fmla="val 17007592"/>
                  <a:gd name="adj2" fmla="val 1259198"/>
                </a:avLst>
              </a:prstGeom>
              <a:ln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4" name="Elipse 23"/>
              <p:cNvSpPr/>
              <p:nvPr/>
            </p:nvSpPr>
            <p:spPr>
              <a:xfrm>
                <a:off x="6538146" y="2068736"/>
                <a:ext cx="95098" cy="950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Elipse 24"/>
              <p:cNvSpPr/>
              <p:nvPr/>
            </p:nvSpPr>
            <p:spPr>
              <a:xfrm>
                <a:off x="6532829" y="1563690"/>
                <a:ext cx="95098" cy="9509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CuadroTexto 25"/>
              <p:cNvSpPr txBox="1"/>
              <p:nvPr/>
            </p:nvSpPr>
            <p:spPr>
              <a:xfrm>
                <a:off x="6588539" y="1354367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7" name="CuadroTexto 26"/>
              <p:cNvSpPr txBox="1"/>
              <p:nvPr/>
            </p:nvSpPr>
            <p:spPr>
              <a:xfrm>
                <a:off x="6572590" y="182219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B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8" name="CuadroTexto 27"/>
              <p:cNvSpPr txBox="1"/>
              <p:nvPr/>
            </p:nvSpPr>
            <p:spPr>
              <a:xfrm>
                <a:off x="5973828" y="1871875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D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6556641" y="3294809"/>
                <a:ext cx="2965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1400">
                    <a:latin typeface="Times New Roman" charset="0"/>
                    <a:ea typeface="Times New Roman" charset="0"/>
                    <a:cs typeface="Times New Roman" charset="0"/>
                  </a:rPr>
                  <a:t>C</a:t>
                </a:r>
                <a:endParaRPr lang="es-ES_tradnl" sz="1400" i="1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>
              <a:xfrm>
                <a:off x="6212540" y="1654629"/>
                <a:ext cx="761222" cy="23391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38" name="CuadroTexto 37"/>
            <p:cNvSpPr txBox="1"/>
            <p:nvPr/>
          </p:nvSpPr>
          <p:spPr>
            <a:xfrm>
              <a:off x="2780581" y="925554"/>
              <a:ext cx="1345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Newton, 1679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771692" y="909704"/>
              <a:ext cx="1909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Hooke / Newton, 1680</a:t>
              </a:r>
              <a:endParaRPr lang="es-ES_tradnl" sz="1400" i="1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68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540657" y="1110343"/>
            <a:ext cx="6292912" cy="3815887"/>
            <a:chOff x="540657" y="1110343"/>
            <a:chExt cx="6292912" cy="38158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657" y="1110343"/>
              <a:ext cx="3251200" cy="3810000"/>
            </a:xfrm>
            <a:prstGeom prst="rect">
              <a:avLst/>
            </a:prstGeom>
          </p:spPr>
        </p:pic>
        <p:pic>
          <p:nvPicPr>
            <p:cNvPr id="5124" name="Picture 4" descr="esultado de imagen para Traité de mécanique célest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298" y="1111937"/>
              <a:ext cx="3034271" cy="3814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625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4883704" y="3368011"/>
              <a:ext cx="888449" cy="459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4163787" y="2737460"/>
              <a:ext cx="719916" cy="109374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7" name="Conector recto de flecha 36"/>
            <p:cNvCxnSpPr>
              <a:stCxn id="3" idx="2"/>
            </p:cNvCxnSpPr>
            <p:nvPr/>
          </p:nvCxnSpPr>
          <p:spPr>
            <a:xfrm>
              <a:off x="4883703" y="3831204"/>
              <a:ext cx="507183" cy="3319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08793" y="2402369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37143" r="-76923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8337" y="2435025"/>
                  <a:ext cx="236835" cy="24731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𝑒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33979" y="3382083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0" r="-81579" b="-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67918" y="3926370"/>
                  <a:ext cx="1200223" cy="24731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4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4936010" y="2561789"/>
              <a:ext cx="726830" cy="1078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8553" y="2285529"/>
                  <a:ext cx="236835" cy="2422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500" r="-76923" b="-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526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Agrupar 94"/>
          <p:cNvGrpSpPr/>
          <p:nvPr/>
        </p:nvGrpSpPr>
        <p:grpSpPr>
          <a:xfrm>
            <a:off x="2505297" y="1460123"/>
            <a:ext cx="4493706" cy="3963387"/>
            <a:chOff x="4279233" y="1258955"/>
            <a:chExt cx="4493706" cy="3963387"/>
          </a:xfrm>
        </p:grpSpPr>
        <p:sp>
          <p:nvSpPr>
            <p:cNvPr id="41" name="Forma libre 40"/>
            <p:cNvSpPr/>
            <p:nvPr/>
          </p:nvSpPr>
          <p:spPr>
            <a:xfrm>
              <a:off x="5622426" y="2728086"/>
              <a:ext cx="2161431" cy="2017726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1431" h="2017726">
                  <a:moveTo>
                    <a:pt x="0" y="0"/>
                  </a:moveTo>
                  <a:lnTo>
                    <a:pt x="929514" y="2017726"/>
                  </a:lnTo>
                  <a:lnTo>
                    <a:pt x="2161310" y="2010169"/>
                  </a:lnTo>
                  <a:cubicBezTo>
                    <a:pt x="2166779" y="1532618"/>
                    <a:pt x="1995784" y="56578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>
              <a:off x="4321555" y="4446538"/>
              <a:ext cx="604435" cy="544589"/>
            </a:xfrm>
            <a:prstGeom prst="arc">
              <a:avLst>
                <a:gd name="adj1" fmla="val 16620281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V="1">
              <a:off x="4566394" y="1736432"/>
              <a:ext cx="1065647" cy="30133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/>
            <p:cNvCxnSpPr/>
            <p:nvPr/>
          </p:nvCxnSpPr>
          <p:spPr>
            <a:xfrm flipV="1">
              <a:off x="4564437" y="149751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/>
            <p:cNvCxnSpPr/>
            <p:nvPr/>
          </p:nvCxnSpPr>
          <p:spPr>
            <a:xfrm>
              <a:off x="5641185" y="2751416"/>
              <a:ext cx="914938" cy="200172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5599837" y="244426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74178" y="473800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6" name="Cruz 65"/>
            <p:cNvSpPr/>
            <p:nvPr/>
          </p:nvSpPr>
          <p:spPr>
            <a:xfrm rot="18938712">
              <a:off x="6429650" y="4614504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7822659" y="4412393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07288" y="429889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375" r="-9375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26008" y="4784435"/>
                  <a:ext cx="31440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9233" y="12589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4557973" y="474917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o 31"/>
            <p:cNvSpPr/>
            <p:nvPr/>
          </p:nvSpPr>
          <p:spPr>
            <a:xfrm>
              <a:off x="4560347" y="156789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76" name="Conector recto 75"/>
            <p:cNvCxnSpPr/>
            <p:nvPr/>
          </p:nvCxnSpPr>
          <p:spPr>
            <a:xfrm>
              <a:off x="5626082" y="1763864"/>
              <a:ext cx="1" cy="297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/>
            <p:cNvCxnSpPr/>
            <p:nvPr/>
          </p:nvCxnSpPr>
          <p:spPr>
            <a:xfrm>
              <a:off x="4425148" y="157162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 flipH="1" flipV="1">
              <a:off x="4548739" y="5115976"/>
              <a:ext cx="2006673" cy="663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47764" y="4643352"/>
                  <a:ext cx="448165" cy="18043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r="-5405" b="-689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21435" y="4313508"/>
                  <a:ext cx="19848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t="-2857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6153" y="5006898"/>
                  <a:ext cx="292907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uadroTexto 82"/>
                <p:cNvSpPr txBox="1"/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3" name="CuadroTexto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70652" y="3680176"/>
                  <a:ext cx="24143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402138" y="476177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5" name="Forma libre 84"/>
            <p:cNvSpPr/>
            <p:nvPr/>
          </p:nvSpPr>
          <p:spPr>
            <a:xfrm flipH="1">
              <a:off x="4556511" y="258740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5497161" y="4709905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uadroTexto 86"/>
                <p:cNvSpPr txBox="1"/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7" name="CuadroTex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46719" y="3044161"/>
                  <a:ext cx="135938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8182" r="-2272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CuadroTexto 87"/>
            <p:cNvSpPr txBox="1"/>
            <p:nvPr/>
          </p:nvSpPr>
          <p:spPr>
            <a:xfrm flipH="1">
              <a:off x="5578501" y="136222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uadroTexto 88"/>
                <p:cNvSpPr txBox="1"/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9" name="CuadroTexto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22064" y="4623181"/>
                  <a:ext cx="448165" cy="18043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703" r="-945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/>
            <p:cNvSpPr txBox="1"/>
            <p:nvPr/>
          </p:nvSpPr>
          <p:spPr>
            <a:xfrm flipH="1">
              <a:off x="4455670" y="4697769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5144" y="3664392"/>
                  <a:ext cx="548676" cy="1692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o 35"/>
            <p:cNvSpPr/>
            <p:nvPr/>
          </p:nvSpPr>
          <p:spPr>
            <a:xfrm>
              <a:off x="6279508" y="4510680"/>
              <a:ext cx="521777" cy="470115"/>
            </a:xfrm>
            <a:prstGeom prst="arc">
              <a:avLst>
                <a:gd name="adj1" fmla="val 15156395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uadroTexto 92"/>
                <p:cNvSpPr txBox="1"/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100" b="0" i="0">
                            <a:latin typeface="Cambria Math" charset="0"/>
                          </a:rPr>
                          <m:t>r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93" name="CuadroTex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78456" y="4005635"/>
                  <a:ext cx="548676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Título 9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square_area_elipse</a:t>
            </a:r>
          </a:p>
        </p:txBody>
      </p:sp>
    </p:spTree>
    <p:extLst>
      <p:ext uri="{BB962C8B-B14F-4D97-AF65-F5344CB8AC3E}">
        <p14:creationId xmlns:p14="http://schemas.microsoft.com/office/powerpoint/2010/main" val="1272895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Agrupar 146"/>
          <p:cNvGrpSpPr/>
          <p:nvPr/>
        </p:nvGrpSpPr>
        <p:grpSpPr>
          <a:xfrm>
            <a:off x="2085202" y="110421"/>
            <a:ext cx="6016983" cy="6604735"/>
            <a:chOff x="2085202" y="110421"/>
            <a:chExt cx="6016983" cy="6604735"/>
          </a:xfrm>
        </p:grpSpPr>
        <p:sp>
          <p:nvSpPr>
            <p:cNvPr id="36" name="Forma libre 35"/>
            <p:cNvSpPr/>
            <p:nvPr/>
          </p:nvSpPr>
          <p:spPr>
            <a:xfrm flipH="1">
              <a:off x="6023232" y="5017027"/>
              <a:ext cx="1433702" cy="1332185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  <a:gd name="connsiteX0" fmla="*/ 1253850 w 1628996"/>
                <a:gd name="connsiteY0" fmla="*/ 0 h 1332185"/>
                <a:gd name="connsiteX1" fmla="*/ 0 w 1628996"/>
                <a:gd name="connsiteY1" fmla="*/ 1332185 h 1332185"/>
                <a:gd name="connsiteX2" fmla="*/ 1628779 w 1628996"/>
                <a:gd name="connsiteY2" fmla="*/ 1330816 h 1332185"/>
                <a:gd name="connsiteX3" fmla="*/ 1253850 w 1628996"/>
                <a:gd name="connsiteY3" fmla="*/ 0 h 133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96" h="1332185">
                  <a:moveTo>
                    <a:pt x="1253850" y="0"/>
                  </a:moveTo>
                  <a:lnTo>
                    <a:pt x="0" y="1332185"/>
                  </a:lnTo>
                  <a:lnTo>
                    <a:pt x="1628779" y="1330816"/>
                  </a:lnTo>
                  <a:cubicBezTo>
                    <a:pt x="1634248" y="853265"/>
                    <a:pt x="1537269" y="330005"/>
                    <a:pt x="12538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6013677" y="4212040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422" y="136919"/>
                    <a:pt x="1577207" y="57774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6158837" y="4552132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767131" y="6081248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145845" y="5885532"/>
              <a:ext cx="8902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04" y="5995718"/>
                  <a:ext cx="251642" cy="21854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878" t="-2857" r="-24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Arco 59"/>
            <p:cNvSpPr/>
            <p:nvPr/>
          </p:nvSpPr>
          <p:spPr>
            <a:xfrm>
              <a:off x="6773591" y="5856871"/>
              <a:ext cx="667137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  <a:gd name="connsiteX2" fmla="*/ 667137 w 667137"/>
                <a:gd name="connsiteY2" fmla="*/ 488287 h 494169"/>
                <a:gd name="connsiteX3" fmla="*/ 117 w 667137"/>
                <a:gd name="connsiteY3" fmla="*/ 494169 h 494169"/>
                <a:gd name="connsiteX0" fmla="*/ 117 w 667137"/>
                <a:gd name="connsiteY0" fmla="*/ 494169 h 494169"/>
                <a:gd name="connsiteX1" fmla="*/ 266189 w 667137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7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7" y="488287"/>
                  </a:lnTo>
                  <a:cubicBezTo>
                    <a:pt x="476981" y="492141"/>
                    <a:pt x="190273" y="490315"/>
                    <a:pt x="117" y="494169"/>
                  </a:cubicBezTo>
                  <a:close/>
                </a:path>
                <a:path w="667137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559" y="6316045"/>
                  <a:ext cx="27662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22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588" y="4168445"/>
                  <a:ext cx="211756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857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onector recto de flecha 64"/>
            <p:cNvCxnSpPr/>
            <p:nvPr/>
          </p:nvCxnSpPr>
          <p:spPr>
            <a:xfrm flipV="1">
              <a:off x="6000552" y="6343295"/>
              <a:ext cx="2001578" cy="6981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000979" y="5744427"/>
                  <a:ext cx="478214" cy="1692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3846"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ector recto 67"/>
            <p:cNvCxnSpPr/>
            <p:nvPr/>
          </p:nvCxnSpPr>
          <p:spPr>
            <a:xfrm>
              <a:off x="6350725" y="5014344"/>
              <a:ext cx="1095233" cy="133226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685" y="5508690"/>
                  <a:ext cx="15853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692" r="-384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CuadroTexto 71"/>
            <p:cNvSpPr txBox="1"/>
            <p:nvPr/>
          </p:nvSpPr>
          <p:spPr>
            <a:xfrm flipH="1">
              <a:off x="7340416" y="6066336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73" name="Conector recto de flecha 72"/>
            <p:cNvCxnSpPr/>
            <p:nvPr/>
          </p:nvCxnSpPr>
          <p:spPr>
            <a:xfrm>
              <a:off x="6026978" y="6641080"/>
              <a:ext cx="141660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85976" y="6545879"/>
                  <a:ext cx="150930" cy="1692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000" r="-4000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74"/>
            <p:cNvCxnSpPr/>
            <p:nvPr/>
          </p:nvCxnSpPr>
          <p:spPr>
            <a:xfrm flipH="1">
              <a:off x="6350725" y="5009204"/>
              <a:ext cx="1180" cy="13410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uadroTexto 75"/>
            <p:cNvSpPr txBox="1"/>
            <p:nvPr/>
          </p:nvSpPr>
          <p:spPr>
            <a:xfrm>
              <a:off x="6351790" y="6063739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40" name="Conector recto de flecha 39"/>
            <p:cNvCxnSpPr/>
            <p:nvPr/>
          </p:nvCxnSpPr>
          <p:spPr>
            <a:xfrm flipH="1" flipV="1">
              <a:off x="6002340" y="4211503"/>
              <a:ext cx="1568" cy="214315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de flecha 77"/>
            <p:cNvCxnSpPr/>
            <p:nvPr/>
          </p:nvCxnSpPr>
          <p:spPr>
            <a:xfrm>
              <a:off x="6388352" y="6469071"/>
              <a:ext cx="1063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latin typeface="Cambria Math" charset="0"/>
                          </a:rPr>
                          <m:t>𝑟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𝑓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029" y="6375946"/>
                  <a:ext cx="464373" cy="1692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6579" b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orma libre 41"/>
            <p:cNvSpPr/>
            <p:nvPr/>
          </p:nvSpPr>
          <p:spPr>
            <a:xfrm flipH="1">
              <a:off x="3101575" y="5080884"/>
              <a:ext cx="1433642" cy="1285832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  <a:gd name="connsiteX0" fmla="*/ 1205971 w 1629040"/>
                <a:gd name="connsiteY0" fmla="*/ 0 h 1285832"/>
                <a:gd name="connsiteX1" fmla="*/ 0 w 1629040"/>
                <a:gd name="connsiteY1" fmla="*/ 1285832 h 1285832"/>
                <a:gd name="connsiteX2" fmla="*/ 1628779 w 1629040"/>
                <a:gd name="connsiteY2" fmla="*/ 1284463 h 1285832"/>
                <a:gd name="connsiteX3" fmla="*/ 1205971 w 1629040"/>
                <a:gd name="connsiteY3" fmla="*/ 0 h 1285832"/>
                <a:gd name="connsiteX0" fmla="*/ 1205971 w 1628928"/>
                <a:gd name="connsiteY0" fmla="*/ 0 h 1285832"/>
                <a:gd name="connsiteX1" fmla="*/ 0 w 1628928"/>
                <a:gd name="connsiteY1" fmla="*/ 1285832 h 1285832"/>
                <a:gd name="connsiteX2" fmla="*/ 1628779 w 1628928"/>
                <a:gd name="connsiteY2" fmla="*/ 1284463 h 1285832"/>
                <a:gd name="connsiteX3" fmla="*/ 1205971 w 1628928"/>
                <a:gd name="connsiteY3" fmla="*/ 0 h 1285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928" h="1285832">
                  <a:moveTo>
                    <a:pt x="1205971" y="0"/>
                  </a:moveTo>
                  <a:lnTo>
                    <a:pt x="0" y="1285832"/>
                  </a:lnTo>
                  <a:lnTo>
                    <a:pt x="1628779" y="1284463"/>
                  </a:lnTo>
                  <a:cubicBezTo>
                    <a:pt x="1634248" y="806912"/>
                    <a:pt x="1489390" y="321577"/>
                    <a:pt x="1205971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51" name="Conector recto de flecha 50"/>
            <p:cNvCxnSpPr/>
            <p:nvPr/>
          </p:nvCxnSpPr>
          <p:spPr>
            <a:xfrm flipV="1">
              <a:off x="2324953" y="4235223"/>
              <a:ext cx="0" cy="2130567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orma libre 37"/>
            <p:cNvSpPr/>
            <p:nvPr/>
          </p:nvSpPr>
          <p:spPr>
            <a:xfrm>
              <a:off x="3091960" y="4229543"/>
              <a:ext cx="1982174" cy="2130663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0318" h="1527381">
                  <a:moveTo>
                    <a:pt x="0" y="1527381"/>
                  </a:moveTo>
                  <a:cubicBezTo>
                    <a:pt x="10160" y="260768"/>
                    <a:pt x="1747617" y="81940"/>
                    <a:pt x="229031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3249761" y="4801395"/>
              <a:ext cx="248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2862552" y="6092193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35" name="CuadroTexto 34"/>
            <p:cNvSpPr txBox="1"/>
            <p:nvPr/>
          </p:nvSpPr>
          <p:spPr>
            <a:xfrm>
              <a:off x="2253107" y="5899815"/>
              <a:ext cx="86959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887" y="6013221"/>
                  <a:ext cx="251642" cy="2185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878" r="-2439"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o 45"/>
            <p:cNvSpPr/>
            <p:nvPr/>
          </p:nvSpPr>
          <p:spPr>
            <a:xfrm>
              <a:off x="3851874" y="5874374"/>
              <a:ext cx="667136" cy="494169"/>
            </a:xfrm>
            <a:custGeom>
              <a:avLst/>
              <a:gdLst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2" fmla="*/ 570585 w 1141169"/>
                <a:gd name="connsiteY2" fmla="*/ 570585 h 1141169"/>
                <a:gd name="connsiteX3" fmla="*/ 117 w 1141169"/>
                <a:gd name="connsiteY3" fmla="*/ 582146 h 1141169"/>
                <a:gd name="connsiteX0" fmla="*/ 117 w 1141169"/>
                <a:gd name="connsiteY0" fmla="*/ 582146 h 1141169"/>
                <a:gd name="connsiteX1" fmla="*/ 266189 w 1141169"/>
                <a:gd name="connsiteY1" fmla="*/ 87977 h 1141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  <a:gd name="connsiteX2" fmla="*/ 667136 w 667136"/>
                <a:gd name="connsiteY2" fmla="*/ 482608 h 494169"/>
                <a:gd name="connsiteX3" fmla="*/ 117 w 667136"/>
                <a:gd name="connsiteY3" fmla="*/ 494169 h 494169"/>
                <a:gd name="connsiteX0" fmla="*/ 117 w 667136"/>
                <a:gd name="connsiteY0" fmla="*/ 494169 h 494169"/>
                <a:gd name="connsiteX1" fmla="*/ 266189 w 667136"/>
                <a:gd name="connsiteY1" fmla="*/ 0 h 49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7136" h="494169" stroke="0" extrusionOk="0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  <a:lnTo>
                    <a:pt x="667136" y="482608"/>
                  </a:lnTo>
                  <a:lnTo>
                    <a:pt x="117" y="494169"/>
                  </a:lnTo>
                  <a:close/>
                </a:path>
                <a:path w="667136" h="494169" fill="none">
                  <a:moveTo>
                    <a:pt x="117" y="494169"/>
                  </a:moveTo>
                  <a:cubicBezTo>
                    <a:pt x="-3936" y="294197"/>
                    <a:pt x="97015" y="106703"/>
                    <a:pt x="266189" y="0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3842" y="6333548"/>
                  <a:ext cx="276626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202" y="4167287"/>
                  <a:ext cx="211756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7143"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ector recto de flecha 53"/>
            <p:cNvCxnSpPr/>
            <p:nvPr/>
          </p:nvCxnSpPr>
          <p:spPr>
            <a:xfrm>
              <a:off x="2321623" y="6360797"/>
              <a:ext cx="2762010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uadroTexto 69"/>
                <p:cNvSpPr txBox="1"/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  <m:func>
                          <m:func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70" name="CuadroTexto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00440" y="5811566"/>
                  <a:ext cx="703272" cy="1692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3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uadroTexto 33"/>
            <p:cNvSpPr txBox="1"/>
            <p:nvPr/>
          </p:nvSpPr>
          <p:spPr>
            <a:xfrm flipH="1">
              <a:off x="2088318" y="6083902"/>
              <a:ext cx="2365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cxnSp>
          <p:nvCxnSpPr>
            <p:cNvPr id="39" name="Conector recto 38"/>
            <p:cNvCxnSpPr/>
            <p:nvPr/>
          </p:nvCxnSpPr>
          <p:spPr>
            <a:xfrm>
              <a:off x="3480047" y="5090107"/>
              <a:ext cx="1044194" cy="127400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968" y="5526193"/>
                  <a:ext cx="158534" cy="21544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846" r="-769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CuadroTexto 46"/>
            <p:cNvSpPr txBox="1"/>
            <p:nvPr/>
          </p:nvSpPr>
          <p:spPr>
            <a:xfrm flipH="1">
              <a:off x="4418699" y="608383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cxnSp>
          <p:nvCxnSpPr>
            <p:cNvPr id="49" name="Conector recto de flecha 48"/>
            <p:cNvCxnSpPr/>
            <p:nvPr/>
          </p:nvCxnSpPr>
          <p:spPr>
            <a:xfrm>
              <a:off x="2323199" y="5109557"/>
              <a:ext cx="11159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uadroTexto 47"/>
                <p:cNvSpPr txBox="1"/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d>
                              <m:dPr>
                                <m:begChr m:val="|"/>
                                <m:endChr m:val="|"/>
                                <m:ctrlPr>
                                  <a:rPr lang="hr-HR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100" b="0" i="1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cosh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𝐹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48" name="CuadroTexto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44613" y="5034578"/>
                  <a:ext cx="689908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ector recto 52"/>
            <p:cNvCxnSpPr/>
            <p:nvPr/>
          </p:nvCxnSpPr>
          <p:spPr>
            <a:xfrm flipH="1">
              <a:off x="3468567" y="5073681"/>
              <a:ext cx="11480" cy="1295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uadroTexto 54"/>
            <p:cNvSpPr txBox="1"/>
            <p:nvPr/>
          </p:nvSpPr>
          <p:spPr>
            <a:xfrm>
              <a:off x="3481278" y="6081242"/>
              <a:ext cx="2334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hr-HR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100" i="1"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569557" y="6253079"/>
                  <a:ext cx="251871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recto de flecha 79"/>
            <p:cNvCxnSpPr/>
            <p:nvPr/>
          </p:nvCxnSpPr>
          <p:spPr>
            <a:xfrm>
              <a:off x="3082151" y="6490301"/>
              <a:ext cx="14633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i="1">
                            <a:latin typeface="Cambria Math" charset="0"/>
                          </a:rPr>
                          <m:t>𝑞</m:t>
                        </m:r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696757" y="6397034"/>
                  <a:ext cx="144692" cy="18466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667" r="-12500" b="-1935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Forma libre 114"/>
            <p:cNvSpPr/>
            <p:nvPr/>
          </p:nvSpPr>
          <p:spPr>
            <a:xfrm flipH="1">
              <a:off x="3594880" y="2308844"/>
              <a:ext cx="1628865" cy="1275199"/>
            </a:xfrm>
            <a:custGeom>
              <a:avLst/>
              <a:gdLst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310"/>
                <a:gd name="connsiteY0" fmla="*/ 0 h 2017726"/>
                <a:gd name="connsiteX1" fmla="*/ 929514 w 2161310"/>
                <a:gd name="connsiteY1" fmla="*/ 2017726 h 2017726"/>
                <a:gd name="connsiteX2" fmla="*/ 2161310 w 2161310"/>
                <a:gd name="connsiteY2" fmla="*/ 2010169 h 2017726"/>
                <a:gd name="connsiteX3" fmla="*/ 0 w 2161310"/>
                <a:gd name="connsiteY3" fmla="*/ 0 h 2017726"/>
                <a:gd name="connsiteX0" fmla="*/ 0 w 2161431"/>
                <a:gd name="connsiteY0" fmla="*/ 0 h 2017726"/>
                <a:gd name="connsiteX1" fmla="*/ 929514 w 2161431"/>
                <a:gd name="connsiteY1" fmla="*/ 2017726 h 2017726"/>
                <a:gd name="connsiteX2" fmla="*/ 2161310 w 2161431"/>
                <a:gd name="connsiteY2" fmla="*/ 2010169 h 2017726"/>
                <a:gd name="connsiteX3" fmla="*/ 0 w 2161431"/>
                <a:gd name="connsiteY3" fmla="*/ 0 h 2017726"/>
                <a:gd name="connsiteX0" fmla="*/ 633815 w 1709313"/>
                <a:gd name="connsiteY0" fmla="*/ 0 h 1268508"/>
                <a:gd name="connsiteX1" fmla="*/ 0 w 1709313"/>
                <a:gd name="connsiteY1" fmla="*/ 1268508 h 1268508"/>
                <a:gd name="connsiteX2" fmla="*/ 1231796 w 1709313"/>
                <a:gd name="connsiteY2" fmla="*/ 1260951 h 1268508"/>
                <a:gd name="connsiteX3" fmla="*/ 633815 w 1709313"/>
                <a:gd name="connsiteY3" fmla="*/ 0 h 1268508"/>
                <a:gd name="connsiteX0" fmla="*/ 633815 w 1231882"/>
                <a:gd name="connsiteY0" fmla="*/ 0 h 1268508"/>
                <a:gd name="connsiteX1" fmla="*/ 0 w 1231882"/>
                <a:gd name="connsiteY1" fmla="*/ 1268508 h 1268508"/>
                <a:gd name="connsiteX2" fmla="*/ 1231796 w 1231882"/>
                <a:gd name="connsiteY2" fmla="*/ 1260951 h 1268508"/>
                <a:gd name="connsiteX3" fmla="*/ 633815 w 1231882"/>
                <a:gd name="connsiteY3" fmla="*/ 0 h 1268508"/>
                <a:gd name="connsiteX0" fmla="*/ 1030798 w 1628865"/>
                <a:gd name="connsiteY0" fmla="*/ 0 h 1264047"/>
                <a:gd name="connsiteX1" fmla="*/ 0 w 1628865"/>
                <a:gd name="connsiteY1" fmla="*/ 1264047 h 1264047"/>
                <a:gd name="connsiteX2" fmla="*/ 1628779 w 1628865"/>
                <a:gd name="connsiteY2" fmla="*/ 1260951 h 1264047"/>
                <a:gd name="connsiteX3" fmla="*/ 1030798 w 1628865"/>
                <a:gd name="connsiteY3" fmla="*/ 0 h 1264047"/>
                <a:gd name="connsiteX0" fmla="*/ 1030798 w 1628865"/>
                <a:gd name="connsiteY0" fmla="*/ 0 h 1273830"/>
                <a:gd name="connsiteX1" fmla="*/ 0 w 1628865"/>
                <a:gd name="connsiteY1" fmla="*/ 1264047 h 1273830"/>
                <a:gd name="connsiteX2" fmla="*/ 1628779 w 1628865"/>
                <a:gd name="connsiteY2" fmla="*/ 1273830 h 1273830"/>
                <a:gd name="connsiteX3" fmla="*/ 1030798 w 1628865"/>
                <a:gd name="connsiteY3" fmla="*/ 0 h 1273830"/>
                <a:gd name="connsiteX0" fmla="*/ 1030798 w 1628865"/>
                <a:gd name="connsiteY0" fmla="*/ 0 h 1275199"/>
                <a:gd name="connsiteX1" fmla="*/ 0 w 1628865"/>
                <a:gd name="connsiteY1" fmla="*/ 1275199 h 1275199"/>
                <a:gd name="connsiteX2" fmla="*/ 1628779 w 1628865"/>
                <a:gd name="connsiteY2" fmla="*/ 1273830 h 1275199"/>
                <a:gd name="connsiteX3" fmla="*/ 1030798 w 1628865"/>
                <a:gd name="connsiteY3" fmla="*/ 0 h 1275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865" h="1275199">
                  <a:moveTo>
                    <a:pt x="1030798" y="0"/>
                  </a:moveTo>
                  <a:lnTo>
                    <a:pt x="0" y="1275199"/>
                  </a:lnTo>
                  <a:lnTo>
                    <a:pt x="1628779" y="1273830"/>
                  </a:lnTo>
                  <a:cubicBezTo>
                    <a:pt x="1634248" y="796279"/>
                    <a:pt x="1380662" y="300312"/>
                    <a:pt x="103079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6" name="CuadroTexto 115"/>
            <p:cNvSpPr txBox="1"/>
            <p:nvPr/>
          </p:nvSpPr>
          <p:spPr>
            <a:xfrm flipH="1">
              <a:off x="3937331" y="2055244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 flipH="1">
              <a:off x="3337510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118" name="CuadroTexto 117"/>
            <p:cNvSpPr txBox="1"/>
            <p:nvPr/>
          </p:nvSpPr>
          <p:spPr>
            <a:xfrm flipH="1">
              <a:off x="2748816" y="3596965"/>
              <a:ext cx="888463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uadroTexto 118"/>
                <p:cNvSpPr txBox="1"/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9" name="CuadroTexto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2737" y="3277595"/>
                  <a:ext cx="198483" cy="21544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375" r="-9375"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CuadroTexto 119"/>
                <p:cNvSpPr txBox="1"/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0" name="CuadroTexto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773099" y="3294303"/>
                  <a:ext cx="314409" cy="21544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uadroTexto 120"/>
                <p:cNvSpPr txBox="1"/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21" name="CuadroTexto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666435" y="110421"/>
                  <a:ext cx="323259" cy="215444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CuadroTexto 121"/>
            <p:cNvSpPr txBox="1"/>
            <p:nvPr/>
          </p:nvSpPr>
          <p:spPr>
            <a:xfrm flipH="1">
              <a:off x="5137015" y="3308042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123" name="CuadroTexto 122"/>
            <p:cNvSpPr txBox="1"/>
            <p:nvPr/>
          </p:nvSpPr>
          <p:spPr>
            <a:xfrm flipH="1">
              <a:off x="3918773" y="1473855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4" name="CuadroTexto 123"/>
            <p:cNvSpPr txBox="1"/>
            <p:nvPr/>
          </p:nvSpPr>
          <p:spPr>
            <a:xfrm flipH="1">
              <a:off x="6771851" y="354035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p:sp>
          <p:nvSpPr>
            <p:cNvPr id="125" name="Arco 91"/>
            <p:cNvSpPr/>
            <p:nvPr/>
          </p:nvSpPr>
          <p:spPr>
            <a:xfrm flipH="1">
              <a:off x="5999334" y="3124157"/>
              <a:ext cx="818891" cy="455699"/>
            </a:xfrm>
            <a:custGeom>
              <a:avLst/>
              <a:gdLst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2" fmla="*/ 773455 w 1546910"/>
                <a:gd name="connsiteY2" fmla="*/ 696874 h 1393748"/>
                <a:gd name="connsiteX3" fmla="*/ 1389289 w 1546910"/>
                <a:gd name="connsiteY3" fmla="*/ 275252 h 1393748"/>
                <a:gd name="connsiteX0" fmla="*/ 1389289 w 1546910"/>
                <a:gd name="connsiteY0" fmla="*/ 275252 h 1393748"/>
                <a:gd name="connsiteX1" fmla="*/ 1546067 w 1546910"/>
                <a:gd name="connsiteY1" fmla="*/ 729409 h 1393748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2" fmla="*/ 0 w 807532"/>
                <a:gd name="connsiteY2" fmla="*/ 444340 h 454157"/>
                <a:gd name="connsiteX3" fmla="*/ 649911 w 807532"/>
                <a:gd name="connsiteY3" fmla="*/ 0 h 454157"/>
                <a:gd name="connsiteX0" fmla="*/ 649911 w 807532"/>
                <a:gd name="connsiteY0" fmla="*/ 0 h 454157"/>
                <a:gd name="connsiteX1" fmla="*/ 806689 w 807532"/>
                <a:gd name="connsiteY1" fmla="*/ 454157 h 454157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  <a:gd name="connsiteX2" fmla="*/ 0 w 818891"/>
                <a:gd name="connsiteY2" fmla="*/ 455699 h 455699"/>
                <a:gd name="connsiteX3" fmla="*/ 661270 w 818891"/>
                <a:gd name="connsiteY3" fmla="*/ 0 h 455699"/>
                <a:gd name="connsiteX0" fmla="*/ 661270 w 818891"/>
                <a:gd name="connsiteY0" fmla="*/ 0 h 455699"/>
                <a:gd name="connsiteX1" fmla="*/ 818048 w 818891"/>
                <a:gd name="connsiteY1" fmla="*/ 454157 h 45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8891" h="455699" stroke="0" extrusionOk="0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  <a:lnTo>
                    <a:pt x="0" y="455699"/>
                  </a:lnTo>
                  <a:lnTo>
                    <a:pt x="661270" y="0"/>
                  </a:lnTo>
                  <a:close/>
                </a:path>
                <a:path w="818891" h="455699" fill="none">
                  <a:moveTo>
                    <a:pt x="661270" y="0"/>
                  </a:moveTo>
                  <a:cubicBezTo>
                    <a:pt x="771024" y="130136"/>
                    <a:pt x="826517" y="290890"/>
                    <a:pt x="818048" y="454157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26" name="Conector recto 125"/>
            <p:cNvCxnSpPr/>
            <p:nvPr/>
          </p:nvCxnSpPr>
          <p:spPr>
            <a:xfrm flipH="1" flipV="1">
              <a:off x="4206855" y="1721634"/>
              <a:ext cx="2605452" cy="185972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26"/>
            <p:cNvCxnSpPr/>
            <p:nvPr/>
          </p:nvCxnSpPr>
          <p:spPr>
            <a:xfrm flipH="1" flipV="1">
              <a:off x="6814264" y="329057"/>
              <a:ext cx="0" cy="325340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/>
            <p:cNvCxnSpPr/>
            <p:nvPr/>
          </p:nvCxnSpPr>
          <p:spPr>
            <a:xfrm>
              <a:off x="2775612" y="3580710"/>
              <a:ext cx="404511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Arco 31"/>
            <p:cNvSpPr/>
            <p:nvPr/>
          </p:nvSpPr>
          <p:spPr>
            <a:xfrm flipH="1">
              <a:off x="3596032" y="399430"/>
              <a:ext cx="3222322" cy="3186697"/>
            </a:xfrm>
            <a:custGeom>
              <a:avLst/>
              <a:gdLst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3" fmla="*/ 3181350 w 6362700"/>
                <a:gd name="connsiteY3" fmla="*/ 3181350 h 6362700"/>
                <a:gd name="connsiteX4" fmla="*/ 3144216 w 6362700"/>
                <a:gd name="connsiteY4" fmla="*/ 217 h 6362700"/>
                <a:gd name="connsiteX0" fmla="*/ 3144216 w 6362700"/>
                <a:gd name="connsiteY0" fmla="*/ 217 h 6362700"/>
                <a:gd name="connsiteX1" fmla="*/ 5417737 w 6362700"/>
                <a:gd name="connsiteY1" fmla="*/ 918705 h 6362700"/>
                <a:gd name="connsiteX2" fmla="*/ 6362700 w 6362700"/>
                <a:gd name="connsiteY2" fmla="*/ 3181350 h 6362700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  <a:gd name="connsiteX3" fmla="*/ 3540 w 3222322"/>
                <a:gd name="connsiteY3" fmla="*/ 3186697 h 3186697"/>
                <a:gd name="connsiteX4" fmla="*/ 3838 w 3222322"/>
                <a:gd name="connsiteY4" fmla="*/ 217 h 3186697"/>
                <a:gd name="connsiteX0" fmla="*/ 3838 w 3222322"/>
                <a:gd name="connsiteY0" fmla="*/ 217 h 3186697"/>
                <a:gd name="connsiteX1" fmla="*/ 2277359 w 3222322"/>
                <a:gd name="connsiteY1" fmla="*/ 918705 h 3186697"/>
                <a:gd name="connsiteX2" fmla="*/ 3222322 w 3222322"/>
                <a:gd name="connsiteY2" fmla="*/ 3181350 h 318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22322" h="3186697" stroke="0" extrusionOk="0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  <a:lnTo>
                    <a:pt x="3540" y="3186697"/>
                  </a:lnTo>
                  <a:cubicBezTo>
                    <a:pt x="-8838" y="2126319"/>
                    <a:pt x="16216" y="1060595"/>
                    <a:pt x="3838" y="217"/>
                  </a:cubicBezTo>
                  <a:close/>
                </a:path>
                <a:path w="3222322" h="3186697" fill="none">
                  <a:moveTo>
                    <a:pt x="3838" y="217"/>
                  </a:moveTo>
                  <a:cubicBezTo>
                    <a:pt x="853963" y="-9707"/>
                    <a:pt x="1672691" y="321054"/>
                    <a:pt x="2277359" y="918705"/>
                  </a:cubicBezTo>
                  <a:cubicBezTo>
                    <a:pt x="2882027" y="1516356"/>
                    <a:pt x="3222322" y="2331168"/>
                    <a:pt x="3222322" y="318135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0" name="Conector recto 129"/>
            <p:cNvCxnSpPr/>
            <p:nvPr/>
          </p:nvCxnSpPr>
          <p:spPr>
            <a:xfrm flipH="1">
              <a:off x="4197833" y="1706738"/>
              <a:ext cx="9879" cy="1881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30"/>
            <p:cNvCxnSpPr/>
            <p:nvPr/>
          </p:nvCxnSpPr>
          <p:spPr>
            <a:xfrm flipH="1">
              <a:off x="6953553" y="403166"/>
              <a:ext cx="0" cy="31968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/>
            <p:cNvCxnSpPr/>
            <p:nvPr/>
          </p:nvCxnSpPr>
          <p:spPr>
            <a:xfrm flipV="1">
              <a:off x="5200940" y="3730087"/>
              <a:ext cx="162232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Forma libre 132"/>
            <p:cNvSpPr/>
            <p:nvPr/>
          </p:nvSpPr>
          <p:spPr>
            <a:xfrm>
              <a:off x="3596032" y="1418941"/>
              <a:ext cx="3226158" cy="2160095"/>
            </a:xfrm>
            <a:custGeom>
              <a:avLst/>
              <a:gdLst>
                <a:gd name="connsiteX0" fmla="*/ 0 w 4053840"/>
                <a:gd name="connsiteY0" fmla="*/ 2397760 h 2397760"/>
                <a:gd name="connsiteX1" fmla="*/ 1361440 w 4053840"/>
                <a:gd name="connsiteY1" fmla="*/ 762000 h 2397760"/>
                <a:gd name="connsiteX2" fmla="*/ 4053840 w 4053840"/>
                <a:gd name="connsiteY2" fmla="*/ 0 h 2397760"/>
                <a:gd name="connsiteX0" fmla="*/ 170 w 4054010"/>
                <a:gd name="connsiteY0" fmla="*/ 2397760 h 2397760"/>
                <a:gd name="connsiteX1" fmla="*/ 1361610 w 4054010"/>
                <a:gd name="connsiteY1" fmla="*/ 762000 h 2397760"/>
                <a:gd name="connsiteX2" fmla="*/ 4054010 w 4054010"/>
                <a:gd name="connsiteY2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252 w 4054092"/>
                <a:gd name="connsiteY0" fmla="*/ 2397760 h 2397760"/>
                <a:gd name="connsiteX1" fmla="*/ 4054092 w 4054092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53840"/>
                <a:gd name="connsiteY0" fmla="*/ 2397760 h 2397760"/>
                <a:gd name="connsiteX1" fmla="*/ 4053840 w 4053840"/>
                <a:gd name="connsiteY1" fmla="*/ 0 h 23977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4064000"/>
                <a:gd name="connsiteY0" fmla="*/ 2092960 h 2092960"/>
                <a:gd name="connsiteX1" fmla="*/ 4064000 w 4064000"/>
                <a:gd name="connsiteY1" fmla="*/ 0 h 2092960"/>
                <a:gd name="connsiteX0" fmla="*/ 0 w 3458604"/>
                <a:gd name="connsiteY0" fmla="*/ 1803766 h 1803766"/>
                <a:gd name="connsiteX1" fmla="*/ 3458604 w 3458604"/>
                <a:gd name="connsiteY1" fmla="*/ 0 h 1803766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290318"/>
                <a:gd name="connsiteY0" fmla="*/ 1527381 h 1527381"/>
                <a:gd name="connsiteX1" fmla="*/ 2290318 w 2290318"/>
                <a:gd name="connsiteY1" fmla="*/ 0 h 1527381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  <a:gd name="connsiteX0" fmla="*/ 0 w 2381592"/>
                <a:gd name="connsiteY0" fmla="*/ 1340815 h 1340815"/>
                <a:gd name="connsiteX1" fmla="*/ 2381592 w 2381592"/>
                <a:gd name="connsiteY1" fmla="*/ 0 h 13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592" h="1340815">
                  <a:moveTo>
                    <a:pt x="0" y="1340815"/>
                  </a:moveTo>
                  <a:cubicBezTo>
                    <a:pt x="10160" y="259561"/>
                    <a:pt x="1833522" y="6426"/>
                    <a:pt x="238159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4" name="Arco 35"/>
            <p:cNvSpPr/>
            <p:nvPr/>
          </p:nvSpPr>
          <p:spPr>
            <a:xfrm flipH="1">
              <a:off x="4637749" y="3162689"/>
              <a:ext cx="592712" cy="422489"/>
            </a:xfrm>
            <a:custGeom>
              <a:avLst/>
              <a:gdLst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2" fmla="*/ 541596 w 1083191"/>
                <a:gd name="connsiteY2" fmla="*/ 487971 h 975942"/>
                <a:gd name="connsiteX3" fmla="*/ 833326 w 1083191"/>
                <a:gd name="connsiteY3" fmla="*/ 76841 h 975942"/>
                <a:gd name="connsiteX0" fmla="*/ 833326 w 1083191"/>
                <a:gd name="connsiteY0" fmla="*/ 76841 h 975942"/>
                <a:gd name="connsiteX1" fmla="*/ 1083192 w 1083191"/>
                <a:gd name="connsiteY1" fmla="*/ 487971 h 975942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2" fmla="*/ 0 w 592712"/>
                <a:gd name="connsiteY2" fmla="*/ 411130 h 411130"/>
                <a:gd name="connsiteX3" fmla="*/ 342846 w 592712"/>
                <a:gd name="connsiteY3" fmla="*/ 0 h 411130"/>
                <a:gd name="connsiteX0" fmla="*/ 342846 w 592712"/>
                <a:gd name="connsiteY0" fmla="*/ 0 h 411130"/>
                <a:gd name="connsiteX1" fmla="*/ 592712 w 592712"/>
                <a:gd name="connsiteY1" fmla="*/ 411130 h 411130"/>
                <a:gd name="connsiteX0" fmla="*/ 342846 w 592712"/>
                <a:gd name="connsiteY0" fmla="*/ 11359 h 422489"/>
                <a:gd name="connsiteX1" fmla="*/ 592712 w 592712"/>
                <a:gd name="connsiteY1" fmla="*/ 422489 h 422489"/>
                <a:gd name="connsiteX2" fmla="*/ 0 w 592712"/>
                <a:gd name="connsiteY2" fmla="*/ 422489 h 422489"/>
                <a:gd name="connsiteX3" fmla="*/ 342846 w 592712"/>
                <a:gd name="connsiteY3" fmla="*/ 11359 h 422489"/>
                <a:gd name="connsiteX0" fmla="*/ 325807 w 592712"/>
                <a:gd name="connsiteY0" fmla="*/ 0 h 422489"/>
                <a:gd name="connsiteX1" fmla="*/ 592712 w 592712"/>
                <a:gd name="connsiteY1" fmla="*/ 422489 h 42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712" h="422489" stroke="0" extrusionOk="0">
                  <a:moveTo>
                    <a:pt x="342846" y="11359"/>
                  </a:moveTo>
                  <a:cubicBezTo>
                    <a:pt x="498518" y="101029"/>
                    <a:pt x="592712" y="256016"/>
                    <a:pt x="592712" y="422489"/>
                  </a:cubicBezTo>
                  <a:lnTo>
                    <a:pt x="0" y="422489"/>
                  </a:lnTo>
                  <a:cubicBezTo>
                    <a:pt x="97243" y="285446"/>
                    <a:pt x="245603" y="148402"/>
                    <a:pt x="342846" y="11359"/>
                  </a:cubicBezTo>
                  <a:close/>
                </a:path>
                <a:path w="592712" h="422489" fill="none">
                  <a:moveTo>
                    <a:pt x="325807" y="0"/>
                  </a:moveTo>
                  <a:cubicBezTo>
                    <a:pt x="481479" y="89670"/>
                    <a:pt x="592712" y="256016"/>
                    <a:pt x="592712" y="42248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5" name="Conector recto 134"/>
            <p:cNvCxnSpPr/>
            <p:nvPr/>
          </p:nvCxnSpPr>
          <p:spPr>
            <a:xfrm>
              <a:off x="4212753" y="2329267"/>
              <a:ext cx="1007902" cy="12426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CuadroTexto 135"/>
            <p:cNvSpPr txBox="1"/>
            <p:nvPr/>
          </p:nvSpPr>
          <p:spPr>
            <a:xfrm flipH="1">
              <a:off x="3947267" y="3308042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uadroTexto 136"/>
                <p:cNvSpPr txBox="1"/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7" name="CuadroTexto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09311" y="3284871"/>
                  <a:ext cx="198483" cy="21544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18750" r="-18750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CuadroTexto 137"/>
                <p:cNvSpPr txBox="1"/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38" name="CuadroTexto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42839" y="3599842"/>
                  <a:ext cx="292907" cy="215444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Conector recto de flecha 138"/>
            <p:cNvCxnSpPr/>
            <p:nvPr/>
          </p:nvCxnSpPr>
          <p:spPr>
            <a:xfrm>
              <a:off x="4214284" y="3906255"/>
              <a:ext cx="260897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uadroTexto 139"/>
                <p:cNvSpPr txBox="1"/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0" name="CuadroTexto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222272" y="3799061"/>
                  <a:ext cx="550382" cy="18043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uadroTexto 140"/>
                <p:cNvSpPr txBox="1"/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1" name="CuadroTexto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902597" y="1851238"/>
                  <a:ext cx="135938" cy="21544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17391" r="-1739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CuadroTexto 141"/>
                <p:cNvSpPr txBox="1"/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200" b="0" i="1">
                            <a:latin typeface="Cambria Math" charset="0"/>
                          </a:rPr>
                          <m:t>𝑏</m:t>
                        </m:r>
                        <m:func>
                          <m:funcPr>
                            <m:ctrlPr>
                              <a:rPr lang="es-ES" sz="11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1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es-ES_tradnl" sz="1200"/>
                </a:p>
              </p:txBody>
            </p:sp>
          </mc:Choice>
          <mc:Fallback xmlns="">
            <p:sp>
              <p:nvSpPr>
                <p:cNvPr id="142" name="CuadroTexto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846330" y="2890882"/>
                  <a:ext cx="448165" cy="18043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t="-4054" r="-10000" b="-67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CuadroTexto 143"/>
            <p:cNvSpPr txBox="1"/>
            <p:nvPr/>
          </p:nvSpPr>
          <p:spPr>
            <a:xfrm>
              <a:off x="5004820" y="1907964"/>
              <a:ext cx="811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Elipse</a:t>
              </a:r>
            </a:p>
          </p:txBody>
        </p:sp>
        <p:sp>
          <p:nvSpPr>
            <p:cNvPr id="145" name="CuadroTexto 144"/>
            <p:cNvSpPr txBox="1"/>
            <p:nvPr/>
          </p:nvSpPr>
          <p:spPr>
            <a:xfrm>
              <a:off x="3775493" y="4822317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Hipérbola</a:t>
              </a:r>
            </a:p>
          </p:txBody>
        </p:sp>
        <p:sp>
          <p:nvSpPr>
            <p:cNvPr id="146" name="CuadroTexto 145"/>
            <p:cNvSpPr txBox="1"/>
            <p:nvPr/>
          </p:nvSpPr>
          <p:spPr>
            <a:xfrm>
              <a:off x="6645214" y="4793562"/>
              <a:ext cx="1193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>
                  <a:latin typeface="Times New Roman" charset="0"/>
                  <a:ea typeface="Times New Roman" charset="0"/>
                  <a:cs typeface="Times New Roman" charset="0"/>
                </a:rPr>
                <a:t>Parábola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9581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horizontal_anomalia_media</a:t>
            </a:r>
          </a:p>
        </p:txBody>
      </p:sp>
      <p:grpSp>
        <p:nvGrpSpPr>
          <p:cNvPr id="4" name="Agrupar 3"/>
          <p:cNvGrpSpPr/>
          <p:nvPr/>
        </p:nvGrpSpPr>
        <p:grpSpPr>
          <a:xfrm>
            <a:off x="1118710" y="1755418"/>
            <a:ext cx="6747666" cy="3854549"/>
            <a:chOff x="1118710" y="1755418"/>
            <a:chExt cx="6747666" cy="3854549"/>
          </a:xfrm>
        </p:grpSpPr>
        <p:sp>
          <p:nvSpPr>
            <p:cNvPr id="13" name="Forma libre 12"/>
            <p:cNvSpPr/>
            <p:nvPr/>
          </p:nvSpPr>
          <p:spPr>
            <a:xfrm>
              <a:off x="1237337" y="2059600"/>
              <a:ext cx="5255316" cy="3032475"/>
            </a:xfrm>
            <a:custGeom>
              <a:avLst/>
              <a:gdLst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33736 w 5233736"/>
                <a:gd name="connsiteY0" fmla="*/ 3007894 h 3019926"/>
                <a:gd name="connsiteX1" fmla="*/ 0 w 5233736"/>
                <a:gd name="connsiteY1" fmla="*/ 3019926 h 3019926"/>
                <a:gd name="connsiteX2" fmla="*/ 2225842 w 5233736"/>
                <a:gd name="connsiteY2" fmla="*/ 0 h 3019926"/>
                <a:gd name="connsiteX3" fmla="*/ 5233736 w 5233736"/>
                <a:gd name="connsiteY3" fmla="*/ 3007894 h 3019926"/>
                <a:gd name="connsiteX0" fmla="*/ 5253400 w 5253400"/>
                <a:gd name="connsiteY0" fmla="*/ 3022643 h 3022643"/>
                <a:gd name="connsiteX1" fmla="*/ 0 w 5253400"/>
                <a:gd name="connsiteY1" fmla="*/ 3019926 h 3022643"/>
                <a:gd name="connsiteX2" fmla="*/ 2225842 w 5253400"/>
                <a:gd name="connsiteY2" fmla="*/ 0 h 3022643"/>
                <a:gd name="connsiteX3" fmla="*/ 5253400 w 5253400"/>
                <a:gd name="connsiteY3" fmla="*/ 3022643 h 3022643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3400 w 5253400"/>
                <a:gd name="connsiteY0" fmla="*/ 3032475 h 3032475"/>
                <a:gd name="connsiteX1" fmla="*/ 0 w 5253400"/>
                <a:gd name="connsiteY1" fmla="*/ 3029758 h 3032475"/>
                <a:gd name="connsiteX2" fmla="*/ 2240590 w 5253400"/>
                <a:gd name="connsiteY2" fmla="*/ 0 h 3032475"/>
                <a:gd name="connsiteX3" fmla="*/ 5253400 w 5253400"/>
                <a:gd name="connsiteY3" fmla="*/ 3032475 h 3032475"/>
                <a:gd name="connsiteX0" fmla="*/ 5255316 w 5255316"/>
                <a:gd name="connsiteY0" fmla="*/ 3032475 h 3032475"/>
                <a:gd name="connsiteX1" fmla="*/ 1916 w 5255316"/>
                <a:gd name="connsiteY1" fmla="*/ 3029758 h 3032475"/>
                <a:gd name="connsiteX2" fmla="*/ 2242506 w 5255316"/>
                <a:gd name="connsiteY2" fmla="*/ 0 h 3032475"/>
                <a:gd name="connsiteX3" fmla="*/ 5255316 w 5255316"/>
                <a:gd name="connsiteY3" fmla="*/ 3032475 h 303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5316" h="3032475">
                  <a:moveTo>
                    <a:pt x="5255316" y="3032475"/>
                  </a:moveTo>
                  <a:lnTo>
                    <a:pt x="1916" y="3029758"/>
                  </a:lnTo>
                  <a:cubicBezTo>
                    <a:pt x="-17879" y="2647206"/>
                    <a:pt x="75787" y="744793"/>
                    <a:pt x="2242506" y="0"/>
                  </a:cubicBezTo>
                  <a:lnTo>
                    <a:pt x="5255316" y="30324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3489820" y="2046914"/>
              <a:ext cx="2986481" cy="3036814"/>
            </a:xfrm>
            <a:custGeom>
              <a:avLst/>
              <a:gdLst>
                <a:gd name="connsiteX0" fmla="*/ 0 w 2986481"/>
                <a:gd name="connsiteY0" fmla="*/ 0 h 3036814"/>
                <a:gd name="connsiteX1" fmla="*/ 2986481 w 2986481"/>
                <a:gd name="connsiteY1" fmla="*/ 3036814 h 3036814"/>
                <a:gd name="connsiteX2" fmla="*/ 989901 w 2986481"/>
                <a:gd name="connsiteY2" fmla="*/ 3036814 h 3036814"/>
                <a:gd name="connsiteX3" fmla="*/ 0 w 2986481"/>
                <a:gd name="connsiteY3" fmla="*/ 0 h 30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86481" h="3036814">
                  <a:moveTo>
                    <a:pt x="0" y="0"/>
                  </a:moveTo>
                  <a:lnTo>
                    <a:pt x="2986481" y="3036814"/>
                  </a:lnTo>
                  <a:lnTo>
                    <a:pt x="989901" y="3036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2" name="Arco 91"/>
            <p:cNvSpPr/>
            <p:nvPr/>
          </p:nvSpPr>
          <p:spPr>
            <a:xfrm rot="16200000">
              <a:off x="4003381" y="4682283"/>
              <a:ext cx="949588" cy="905780"/>
            </a:xfrm>
            <a:prstGeom prst="arc">
              <a:avLst>
                <a:gd name="adj1" fmla="val 16616285"/>
                <a:gd name="adj2" fmla="val 2071971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1" name="Conector recto 60"/>
            <p:cNvCxnSpPr/>
            <p:nvPr/>
          </p:nvCxnSpPr>
          <p:spPr>
            <a:xfrm flipH="1" flipV="1">
              <a:off x="3502152" y="2075688"/>
              <a:ext cx="991090" cy="301246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 flipH="1">
              <a:off x="3290706" y="2734923"/>
              <a:ext cx="2072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65" name="CuadroTexto 64"/>
            <p:cNvSpPr txBox="1"/>
            <p:nvPr/>
          </p:nvSpPr>
          <p:spPr>
            <a:xfrm flipH="1">
              <a:off x="7601026" y="5055071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7" name="CuadroTexto 66"/>
            <p:cNvSpPr txBox="1"/>
            <p:nvPr/>
          </p:nvSpPr>
          <p:spPr>
            <a:xfrm flipH="1">
              <a:off x="6894580" y="4765589"/>
              <a:ext cx="950280" cy="30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38161" y="4641070"/>
                  <a:ext cx="198483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091" r="-6061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ector recto de flecha 72"/>
            <p:cNvCxnSpPr/>
            <p:nvPr/>
          </p:nvCxnSpPr>
          <p:spPr>
            <a:xfrm flipH="1">
              <a:off x="1225297" y="5087498"/>
              <a:ext cx="6491347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3495531" y="2057400"/>
              <a:ext cx="0" cy="303354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𝑎𝑒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253" y="5087712"/>
                  <a:ext cx="292907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CuadroTexto 83"/>
            <p:cNvSpPr txBox="1"/>
            <p:nvPr/>
          </p:nvSpPr>
          <p:spPr>
            <a:xfrm flipH="1">
              <a:off x="6390869" y="5063909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</a:p>
          </p:txBody>
        </p:sp>
        <p:sp>
          <p:nvSpPr>
            <p:cNvPr id="86" name="CuadroTexto 85"/>
            <p:cNvSpPr txBox="1"/>
            <p:nvPr/>
          </p:nvSpPr>
          <p:spPr>
            <a:xfrm flipH="1">
              <a:off x="3332939" y="5048233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grpSp>
          <p:nvGrpSpPr>
            <p:cNvPr id="12" name="Agrupar 11"/>
            <p:cNvGrpSpPr/>
            <p:nvPr/>
          </p:nvGrpSpPr>
          <p:grpSpPr>
            <a:xfrm>
              <a:off x="1280435" y="5238240"/>
              <a:ext cx="3196830" cy="215444"/>
              <a:chOff x="-969471" y="4131335"/>
              <a:chExt cx="3196830" cy="215444"/>
            </a:xfrm>
          </p:grpSpPr>
          <p:cxnSp>
            <p:nvCxnSpPr>
              <p:cNvPr id="77" name="Conector recto de flecha 76"/>
              <p:cNvCxnSpPr/>
              <p:nvPr/>
            </p:nvCxnSpPr>
            <p:spPr>
              <a:xfrm rot="5400000">
                <a:off x="628944" y="2658800"/>
                <a:ext cx="0" cy="31968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CuadroTexto 86"/>
                  <p:cNvSpPr txBox="1"/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𝑎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 xmlns="">
              <p:sp>
                <p:nvSpPr>
                  <p:cNvPr id="87" name="CuadroTexto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6294" y="4131335"/>
                    <a:ext cx="135938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2727" r="-181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CuadroTexto 87"/>
            <p:cNvSpPr txBox="1"/>
            <p:nvPr/>
          </p:nvSpPr>
          <p:spPr>
            <a:xfrm flipH="1">
              <a:off x="3191917" y="1755418"/>
              <a:ext cx="34658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90" name="CuadroTexto 89"/>
            <p:cNvSpPr txBox="1"/>
            <p:nvPr/>
          </p:nvSpPr>
          <p:spPr>
            <a:xfrm flipH="1">
              <a:off x="4382518" y="5036097"/>
              <a:ext cx="265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CuadroTexto 68"/>
                <p:cNvSpPr txBox="1"/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𝑎</m:t>
                        </m:r>
                        <m:func>
                          <m:func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1400" b="0" i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9" name="CuadroTex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 flipH="1">
                  <a:off x="3090567" y="3651058"/>
                  <a:ext cx="548676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778" t="-12222" r="-8333" b="-7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Arco 2"/>
            <p:cNvSpPr/>
            <p:nvPr/>
          </p:nvSpPr>
          <p:spPr>
            <a:xfrm>
              <a:off x="1243571" y="2944367"/>
              <a:ext cx="6464334" cy="2144009"/>
            </a:xfrm>
            <a:custGeom>
              <a:avLst/>
              <a:gdLst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4" fmla="*/ 3232152 w 6464303"/>
                <a:gd name="connsiteY4" fmla="*/ 2066544 h 4133088"/>
                <a:gd name="connsiteX5" fmla="*/ 1760 w 6464303"/>
                <a:gd name="connsiteY5" fmla="*/ 2134732 h 4133088"/>
                <a:gd name="connsiteX0" fmla="*/ 1760 w 6464303"/>
                <a:gd name="connsiteY0" fmla="*/ 2134732 h 4133088"/>
                <a:gd name="connsiteX1" fmla="*/ 2099020 w 6464303"/>
                <a:gd name="connsiteY1" fmla="*/ 131159 h 4133088"/>
                <a:gd name="connsiteX2" fmla="*/ 4371839 w 6464303"/>
                <a:gd name="connsiteY2" fmla="*/ 132733 h 4133088"/>
                <a:gd name="connsiteX3" fmla="*/ 6462033 w 6464303"/>
                <a:gd name="connsiteY3" fmla="*/ 2144009 h 4133088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  <a:gd name="connsiteX4" fmla="*/ 3232165 w 6464334"/>
                <a:gd name="connsiteY4" fmla="*/ 2133862 h 2144009"/>
                <a:gd name="connsiteX5" fmla="*/ 1773 w 6464334"/>
                <a:gd name="connsiteY5" fmla="*/ 2134732 h 2144009"/>
                <a:gd name="connsiteX0" fmla="*/ 1773 w 6464334"/>
                <a:gd name="connsiteY0" fmla="*/ 2134732 h 2144009"/>
                <a:gd name="connsiteX1" fmla="*/ 2099033 w 6464334"/>
                <a:gd name="connsiteY1" fmla="*/ 131159 h 2144009"/>
                <a:gd name="connsiteX2" fmla="*/ 4371852 w 6464334"/>
                <a:gd name="connsiteY2" fmla="*/ 132733 h 2144009"/>
                <a:gd name="connsiteX3" fmla="*/ 6462046 w 6464334"/>
                <a:gd name="connsiteY3" fmla="*/ 2144009 h 214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4334" h="2144009" stroke="0" extrusionOk="0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  <a:lnTo>
                    <a:pt x="3232165" y="2133862"/>
                  </a:lnTo>
                  <a:cubicBezTo>
                    <a:pt x="2155368" y="2156591"/>
                    <a:pt x="1078570" y="2112003"/>
                    <a:pt x="1773" y="2134732"/>
                  </a:cubicBezTo>
                  <a:close/>
                </a:path>
                <a:path w="6464334" h="2144009" fill="none">
                  <a:moveTo>
                    <a:pt x="1773" y="2134732"/>
                  </a:moveTo>
                  <a:cubicBezTo>
                    <a:pt x="-43997" y="1248327"/>
                    <a:pt x="799944" y="442085"/>
                    <a:pt x="2099033" y="131159"/>
                  </a:cubicBezTo>
                  <a:cubicBezTo>
                    <a:pt x="2831954" y="-44260"/>
                    <a:pt x="3639527" y="-43701"/>
                    <a:pt x="4371852" y="132733"/>
                  </a:cubicBezTo>
                  <a:cubicBezTo>
                    <a:pt x="5672472" y="446081"/>
                    <a:pt x="6514146" y="1255977"/>
                    <a:pt x="6462046" y="2144009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Arco 36"/>
            <p:cNvSpPr/>
            <p:nvPr/>
          </p:nvSpPr>
          <p:spPr>
            <a:xfrm>
              <a:off x="1240533" y="1901951"/>
              <a:ext cx="6473958" cy="3194871"/>
            </a:xfrm>
            <a:custGeom>
              <a:avLst/>
              <a:gdLst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4" fmla="*/ 3236976 w 6473952"/>
                <a:gd name="connsiteY4" fmla="*/ 3125724 h 6251448"/>
                <a:gd name="connsiteX5" fmla="*/ 773 w 6473952"/>
                <a:gd name="connsiteY5" fmla="*/ 3194035 h 6251448"/>
                <a:gd name="connsiteX0" fmla="*/ 773 w 6473952"/>
                <a:gd name="connsiteY0" fmla="*/ 3194035 h 6251448"/>
                <a:gd name="connsiteX1" fmla="*/ 1639359 w 6473952"/>
                <a:gd name="connsiteY1" fmla="*/ 407232 h 6251448"/>
                <a:gd name="connsiteX2" fmla="*/ 4828936 w 6473952"/>
                <a:gd name="connsiteY2" fmla="*/ 404139 h 6251448"/>
                <a:gd name="connsiteX3" fmla="*/ 6473322 w 6473952"/>
                <a:gd name="connsiteY3" fmla="*/ 3187420 h 6251448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  <a:gd name="connsiteX4" fmla="*/ 3242589 w 6473958"/>
                <a:gd name="connsiteY4" fmla="*/ 3187432 h 3194871"/>
                <a:gd name="connsiteX5" fmla="*/ 776 w 6473958"/>
                <a:gd name="connsiteY5" fmla="*/ 3194035 h 3194871"/>
                <a:gd name="connsiteX0" fmla="*/ 776 w 6473958"/>
                <a:gd name="connsiteY0" fmla="*/ 3194035 h 3194871"/>
                <a:gd name="connsiteX1" fmla="*/ 1639362 w 6473958"/>
                <a:gd name="connsiteY1" fmla="*/ 407232 h 3194871"/>
                <a:gd name="connsiteX2" fmla="*/ 4828939 w 6473958"/>
                <a:gd name="connsiteY2" fmla="*/ 404139 h 3194871"/>
                <a:gd name="connsiteX3" fmla="*/ 6473325 w 6473958"/>
                <a:gd name="connsiteY3" fmla="*/ 3187420 h 319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3958" h="3194871" stroke="0" extrusionOk="0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  <a:lnTo>
                    <a:pt x="3242589" y="3187432"/>
                  </a:lnTo>
                  <a:cubicBezTo>
                    <a:pt x="2163855" y="3210202"/>
                    <a:pt x="1079510" y="3171265"/>
                    <a:pt x="776" y="3194035"/>
                  </a:cubicBezTo>
                  <a:close/>
                </a:path>
                <a:path w="6473958" h="3194871" fill="none">
                  <a:moveTo>
                    <a:pt x="776" y="3194035"/>
                  </a:moveTo>
                  <a:cubicBezTo>
                    <a:pt x="-25239" y="2044828"/>
                    <a:pt x="604056" y="974562"/>
                    <a:pt x="1639362" y="407232"/>
                  </a:cubicBezTo>
                  <a:cubicBezTo>
                    <a:pt x="2628208" y="-134639"/>
                    <a:pt x="3838967" y="-135813"/>
                    <a:pt x="4828939" y="404139"/>
                  </a:cubicBezTo>
                  <a:cubicBezTo>
                    <a:pt x="5865313" y="969400"/>
                    <a:pt x="6496818" y="2038284"/>
                    <a:pt x="6473325" y="3187420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3" name="Conector recto 42"/>
            <p:cNvCxnSpPr/>
            <p:nvPr/>
          </p:nvCxnSpPr>
          <p:spPr>
            <a:xfrm>
              <a:off x="3480816" y="2063496"/>
              <a:ext cx="3011424" cy="302971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 flipH="1">
              <a:off x="1118710" y="5044438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A</a:t>
              </a:r>
            </a:p>
          </p:txBody>
        </p:sp>
        <p:sp>
          <p:nvSpPr>
            <p:cNvPr id="66" name="Cruz 65"/>
            <p:cNvSpPr/>
            <p:nvPr/>
          </p:nvSpPr>
          <p:spPr>
            <a:xfrm>
              <a:off x="6336186" y="4953370"/>
              <a:ext cx="262481" cy="262393"/>
            </a:xfrm>
            <a:prstGeom prst="plus">
              <a:avLst>
                <a:gd name="adj" fmla="val 45454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𝑒</m:t>
                        </m:r>
                        <m:func>
                          <m:funcPr>
                            <m:ctrlP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𝐸</m:t>
                            </m:r>
                            <m:r>
                              <a:rPr lang="es-ES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′</m:t>
                            </m:r>
                          </m:e>
                        </m:fun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26401" y="3928125"/>
                  <a:ext cx="1157899" cy="51860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’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856748" y="3842624"/>
                  <a:ext cx="1292852" cy="51860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s-ES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𝑀</m:t>
                        </m:r>
                        <m:r>
                          <a:rPr lang="es-ES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31900" y="2214292"/>
                  <a:ext cx="1257300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ipse 16"/>
            <p:cNvSpPr/>
            <p:nvPr/>
          </p:nvSpPr>
          <p:spPr>
            <a:xfrm>
              <a:off x="3417616" y="2962945"/>
              <a:ext cx="149340" cy="1493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1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100" b="0" i="1"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1100" b="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1100" b="0" i="1">
                            <a:latin typeface="Cambria Math" charset="0"/>
                          </a:rPr>
                          <m:t>=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s-ES" sz="11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oMath>
                    </m:oMathPara>
                  </a14:m>
                  <a:endParaRPr lang="es-ES_tradnl" sz="1100"/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3757" y="4524764"/>
                  <a:ext cx="901383" cy="1692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Arco 69"/>
            <p:cNvSpPr/>
            <p:nvPr/>
          </p:nvSpPr>
          <p:spPr>
            <a:xfrm rot="16200000">
              <a:off x="4099506" y="4758464"/>
              <a:ext cx="781293" cy="745249"/>
            </a:xfrm>
            <a:prstGeom prst="arc">
              <a:avLst>
                <a:gd name="adj1" fmla="val 20671700"/>
                <a:gd name="adj2" fmla="val 499048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69200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horizontal_halley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576470" y="1693917"/>
            <a:ext cx="8423678" cy="3786493"/>
            <a:chOff x="576470" y="1693917"/>
            <a:chExt cx="8423678" cy="3786493"/>
          </a:xfrm>
        </p:grpSpPr>
        <p:pic>
          <p:nvPicPr>
            <p:cNvPr id="4098" name="Picture 2" descr="ile:Edmond Halley 07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70" y="1703540"/>
              <a:ext cx="3115918" cy="3776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ile:Halley's Comet - May 29 19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683007" y="2152112"/>
              <a:ext cx="3775336" cy="2858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esultado de imagen para A synopsis of the comet astronom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101" y="1703672"/>
              <a:ext cx="2443085" cy="3773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132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square_osculatriz</a:t>
            </a:r>
          </a:p>
        </p:txBody>
      </p:sp>
      <p:grpSp>
        <p:nvGrpSpPr>
          <p:cNvPr id="43" name="Agrupar 42"/>
          <p:cNvGrpSpPr/>
          <p:nvPr/>
        </p:nvGrpSpPr>
        <p:grpSpPr>
          <a:xfrm>
            <a:off x="2404446" y="1218346"/>
            <a:ext cx="4328128" cy="3571997"/>
            <a:chOff x="2404446" y="1218346"/>
            <a:chExt cx="4328128" cy="3571997"/>
          </a:xfrm>
        </p:grpSpPr>
        <p:cxnSp>
          <p:nvCxnSpPr>
            <p:cNvPr id="7" name="Conector recto de flecha 6"/>
            <p:cNvCxnSpPr/>
            <p:nvPr/>
          </p:nvCxnSpPr>
          <p:spPr>
            <a:xfrm flipV="1">
              <a:off x="4686197" y="1347339"/>
              <a:ext cx="0" cy="206298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/>
                <p:cNvSpPr txBox="1"/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9" name="Cuadro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474774" y="1545248"/>
                  <a:ext cx="179288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793" r="-13793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 flipH="1">
              <a:off x="4683204" y="3409214"/>
              <a:ext cx="18727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orma libre 10"/>
            <p:cNvSpPr/>
            <p:nvPr/>
          </p:nvSpPr>
          <p:spPr>
            <a:xfrm>
              <a:off x="2905123" y="2602655"/>
              <a:ext cx="3105836" cy="2124450"/>
            </a:xfrm>
            <a:custGeom>
              <a:avLst/>
              <a:gdLst>
                <a:gd name="connsiteX0" fmla="*/ 1209675 w 1211494"/>
                <a:gd name="connsiteY0" fmla="*/ 1647825 h 1647825"/>
                <a:gd name="connsiteX1" fmla="*/ 1019175 w 1211494"/>
                <a:gd name="connsiteY1" fmla="*/ 285750 h 1647825"/>
                <a:gd name="connsiteX2" fmla="*/ 0 w 1211494"/>
                <a:gd name="connsiteY2" fmla="*/ 0 h 1647825"/>
                <a:gd name="connsiteX0" fmla="*/ 1209675 w 1297295"/>
                <a:gd name="connsiteY0" fmla="*/ 1647825 h 1647825"/>
                <a:gd name="connsiteX1" fmla="*/ 1019175 w 1297295"/>
                <a:gd name="connsiteY1" fmla="*/ 285750 h 1647825"/>
                <a:gd name="connsiteX2" fmla="*/ 0 w 1297295"/>
                <a:gd name="connsiteY2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209675"/>
                <a:gd name="connsiteY0" fmla="*/ 1647825 h 1647825"/>
                <a:gd name="connsiteX1" fmla="*/ 0 w 1209675"/>
                <a:gd name="connsiteY1" fmla="*/ 0 h 1647825"/>
                <a:gd name="connsiteX0" fmla="*/ 1209675 w 1344568"/>
                <a:gd name="connsiteY0" fmla="*/ 1647825 h 1647825"/>
                <a:gd name="connsiteX1" fmla="*/ 0 w 1344568"/>
                <a:gd name="connsiteY1" fmla="*/ 0 h 1647825"/>
                <a:gd name="connsiteX0" fmla="*/ 1133475 w 1282868"/>
                <a:gd name="connsiteY0" fmla="*/ 1095375 h 1095375"/>
                <a:gd name="connsiteX1" fmla="*/ 0 w 1282868"/>
                <a:gd name="connsiteY1" fmla="*/ 0 h 1095375"/>
                <a:gd name="connsiteX0" fmla="*/ 1133475 w 1263879"/>
                <a:gd name="connsiteY0" fmla="*/ 1095375 h 1095375"/>
                <a:gd name="connsiteX1" fmla="*/ 0 w 1263879"/>
                <a:gd name="connsiteY1" fmla="*/ 0 h 1095375"/>
                <a:gd name="connsiteX0" fmla="*/ 1183355 w 1305639"/>
                <a:gd name="connsiteY0" fmla="*/ 730250 h 730250"/>
                <a:gd name="connsiteX1" fmla="*/ 0 w 1305639"/>
                <a:gd name="connsiteY1" fmla="*/ 0 h 730250"/>
                <a:gd name="connsiteX0" fmla="*/ 1183355 w 1291560"/>
                <a:gd name="connsiteY0" fmla="*/ 730250 h 730250"/>
                <a:gd name="connsiteX1" fmla="*/ 0 w 1291560"/>
                <a:gd name="connsiteY1" fmla="*/ 0 h 730250"/>
                <a:gd name="connsiteX0" fmla="*/ 1183355 w 1289251"/>
                <a:gd name="connsiteY0" fmla="*/ 730250 h 730250"/>
                <a:gd name="connsiteX1" fmla="*/ 0 w 1289251"/>
                <a:gd name="connsiteY1" fmla="*/ 0 h 730250"/>
                <a:gd name="connsiteX0" fmla="*/ 1183355 w 1266593"/>
                <a:gd name="connsiteY0" fmla="*/ 730250 h 730250"/>
                <a:gd name="connsiteX1" fmla="*/ 0 w 1266593"/>
                <a:gd name="connsiteY1" fmla="*/ 0 h 730250"/>
                <a:gd name="connsiteX0" fmla="*/ 1183355 w 1311308"/>
                <a:gd name="connsiteY0" fmla="*/ 730250 h 730250"/>
                <a:gd name="connsiteX1" fmla="*/ 0 w 1311308"/>
                <a:gd name="connsiteY1" fmla="*/ 0 h 730250"/>
                <a:gd name="connsiteX0" fmla="*/ 1183355 w 1183355"/>
                <a:gd name="connsiteY0" fmla="*/ 730250 h 730250"/>
                <a:gd name="connsiteX1" fmla="*/ 508782 w 1183355"/>
                <a:gd name="connsiteY1" fmla="*/ 66386 h 730250"/>
                <a:gd name="connsiteX2" fmla="*/ 0 w 1183355"/>
                <a:gd name="connsiteY2" fmla="*/ 0 h 730250"/>
                <a:gd name="connsiteX0" fmla="*/ 2480247 w 2480247"/>
                <a:gd name="connsiteY0" fmla="*/ 756805 h 756805"/>
                <a:gd name="connsiteX1" fmla="*/ 1805674 w 2480247"/>
                <a:gd name="connsiteY1" fmla="*/ 92941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480247"/>
                <a:gd name="connsiteY0" fmla="*/ 756805 h 756805"/>
                <a:gd name="connsiteX1" fmla="*/ 1266965 w 2480247"/>
                <a:gd name="connsiteY1" fmla="*/ 26555 h 756805"/>
                <a:gd name="connsiteX2" fmla="*/ 0 w 2480247"/>
                <a:gd name="connsiteY2" fmla="*/ 0 h 756805"/>
                <a:gd name="connsiteX0" fmla="*/ 2480247 w 2606107"/>
                <a:gd name="connsiteY0" fmla="*/ 756805 h 756805"/>
                <a:gd name="connsiteX1" fmla="*/ 1266965 w 2606107"/>
                <a:gd name="connsiteY1" fmla="*/ 26555 h 756805"/>
                <a:gd name="connsiteX2" fmla="*/ 0 w 2606107"/>
                <a:gd name="connsiteY2" fmla="*/ 0 h 756805"/>
                <a:gd name="connsiteX0" fmla="*/ 3148645 w 3274505"/>
                <a:gd name="connsiteY0" fmla="*/ 736803 h 736803"/>
                <a:gd name="connsiteX1" fmla="*/ 1935363 w 3274505"/>
                <a:gd name="connsiteY1" fmla="*/ 6553 h 736803"/>
                <a:gd name="connsiteX2" fmla="*/ 0 w 3274505"/>
                <a:gd name="connsiteY2" fmla="*/ 46384 h 736803"/>
                <a:gd name="connsiteX0" fmla="*/ 3148645 w 3274505"/>
                <a:gd name="connsiteY0" fmla="*/ 752708 h 752708"/>
                <a:gd name="connsiteX1" fmla="*/ 1935363 w 3274505"/>
                <a:gd name="connsiteY1" fmla="*/ 22458 h 752708"/>
                <a:gd name="connsiteX2" fmla="*/ 0 w 3274505"/>
                <a:gd name="connsiteY2" fmla="*/ 62289 h 752708"/>
                <a:gd name="connsiteX0" fmla="*/ 3148645 w 3274505"/>
                <a:gd name="connsiteY0" fmla="*/ 739910 h 739910"/>
                <a:gd name="connsiteX1" fmla="*/ 1935363 w 3274505"/>
                <a:gd name="connsiteY1" fmla="*/ 9660 h 739910"/>
                <a:gd name="connsiteX2" fmla="*/ 0 w 3274505"/>
                <a:gd name="connsiteY2" fmla="*/ 135793 h 739910"/>
                <a:gd name="connsiteX0" fmla="*/ 3148645 w 3274505"/>
                <a:gd name="connsiteY0" fmla="*/ 758634 h 758634"/>
                <a:gd name="connsiteX1" fmla="*/ 1935363 w 3274505"/>
                <a:gd name="connsiteY1" fmla="*/ 28384 h 758634"/>
                <a:gd name="connsiteX2" fmla="*/ 0 w 3274505"/>
                <a:gd name="connsiteY2" fmla="*/ 154517 h 758634"/>
                <a:gd name="connsiteX0" fmla="*/ 3148645 w 3274505"/>
                <a:gd name="connsiteY0" fmla="*/ 751009 h 751009"/>
                <a:gd name="connsiteX1" fmla="*/ 1935363 w 3274505"/>
                <a:gd name="connsiteY1" fmla="*/ 20759 h 751009"/>
                <a:gd name="connsiteX2" fmla="*/ 0 w 3274505"/>
                <a:gd name="connsiteY2" fmla="*/ 146892 h 751009"/>
                <a:gd name="connsiteX0" fmla="*/ 3148645 w 3245401"/>
                <a:gd name="connsiteY0" fmla="*/ 751009 h 751009"/>
                <a:gd name="connsiteX1" fmla="*/ 1935363 w 3245401"/>
                <a:gd name="connsiteY1" fmla="*/ 20759 h 751009"/>
                <a:gd name="connsiteX2" fmla="*/ 0 w 3245401"/>
                <a:gd name="connsiteY2" fmla="*/ 146892 h 751009"/>
                <a:gd name="connsiteX0" fmla="*/ 3148645 w 3245401"/>
                <a:gd name="connsiteY0" fmla="*/ 741904 h 741904"/>
                <a:gd name="connsiteX1" fmla="*/ 1935363 w 3245401"/>
                <a:gd name="connsiteY1" fmla="*/ 11654 h 741904"/>
                <a:gd name="connsiteX2" fmla="*/ 0 w 3245401"/>
                <a:gd name="connsiteY2" fmla="*/ 137787 h 741904"/>
                <a:gd name="connsiteX0" fmla="*/ 3148645 w 3315008"/>
                <a:gd name="connsiteY0" fmla="*/ 741904 h 741904"/>
                <a:gd name="connsiteX1" fmla="*/ 3241934 w 3315008"/>
                <a:gd name="connsiteY1" fmla="*/ 570390 h 741904"/>
                <a:gd name="connsiteX2" fmla="*/ 1935363 w 3315008"/>
                <a:gd name="connsiteY2" fmla="*/ 11654 h 741904"/>
                <a:gd name="connsiteX3" fmla="*/ 0 w 3315008"/>
                <a:gd name="connsiteY3" fmla="*/ 137787 h 741904"/>
                <a:gd name="connsiteX0" fmla="*/ 2710294 w 3277792"/>
                <a:gd name="connsiteY0" fmla="*/ 1163606 h 1163606"/>
                <a:gd name="connsiteX1" fmla="*/ 3241934 w 3277792"/>
                <a:gd name="connsiteY1" fmla="*/ 570390 h 1163606"/>
                <a:gd name="connsiteX2" fmla="*/ 1935363 w 3277792"/>
                <a:gd name="connsiteY2" fmla="*/ 11654 h 1163606"/>
                <a:gd name="connsiteX3" fmla="*/ 0 w 3277792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64456"/>
                <a:gd name="connsiteY0" fmla="*/ 1163606 h 1163606"/>
                <a:gd name="connsiteX1" fmla="*/ 3122818 w 3164456"/>
                <a:gd name="connsiteY1" fmla="*/ 732095 h 1163606"/>
                <a:gd name="connsiteX2" fmla="*/ 1935363 w 3164456"/>
                <a:gd name="connsiteY2" fmla="*/ 11654 h 1163606"/>
                <a:gd name="connsiteX3" fmla="*/ 0 w 3164456"/>
                <a:gd name="connsiteY3" fmla="*/ 137787 h 1163606"/>
                <a:gd name="connsiteX0" fmla="*/ 2710294 w 3141361"/>
                <a:gd name="connsiteY0" fmla="*/ 1163606 h 1163606"/>
                <a:gd name="connsiteX1" fmla="*/ 3122818 w 3141361"/>
                <a:gd name="connsiteY1" fmla="*/ 732095 h 1163606"/>
                <a:gd name="connsiteX2" fmla="*/ 1935363 w 3141361"/>
                <a:gd name="connsiteY2" fmla="*/ 11654 h 1163606"/>
                <a:gd name="connsiteX3" fmla="*/ 0 w 3141361"/>
                <a:gd name="connsiteY3" fmla="*/ 137787 h 1163606"/>
                <a:gd name="connsiteX0" fmla="*/ 2710294 w 3155375"/>
                <a:gd name="connsiteY0" fmla="*/ 1163606 h 1163606"/>
                <a:gd name="connsiteX1" fmla="*/ 3137112 w 3155375"/>
                <a:gd name="connsiteY1" fmla="*/ 744777 h 1163606"/>
                <a:gd name="connsiteX2" fmla="*/ 1935363 w 3155375"/>
                <a:gd name="connsiteY2" fmla="*/ 11654 h 1163606"/>
                <a:gd name="connsiteX3" fmla="*/ 0 w 3155375"/>
                <a:gd name="connsiteY3" fmla="*/ 137787 h 1163606"/>
                <a:gd name="connsiteX0" fmla="*/ 2710294 w 3160431"/>
                <a:gd name="connsiteY0" fmla="*/ 1163606 h 1163606"/>
                <a:gd name="connsiteX1" fmla="*/ 3137112 w 3160431"/>
                <a:gd name="connsiteY1" fmla="*/ 744777 h 1163606"/>
                <a:gd name="connsiteX2" fmla="*/ 1935363 w 3160431"/>
                <a:gd name="connsiteY2" fmla="*/ 11654 h 1163606"/>
                <a:gd name="connsiteX3" fmla="*/ 0 w 3160431"/>
                <a:gd name="connsiteY3" fmla="*/ 137787 h 1163606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2067059 w 3160431"/>
                <a:gd name="connsiteY0" fmla="*/ 1312629 h 1312629"/>
                <a:gd name="connsiteX1" fmla="*/ 3137112 w 3160431"/>
                <a:gd name="connsiteY1" fmla="*/ 744777 h 1312629"/>
                <a:gd name="connsiteX2" fmla="*/ 1935363 w 3160431"/>
                <a:gd name="connsiteY2" fmla="*/ 11654 h 1312629"/>
                <a:gd name="connsiteX3" fmla="*/ 0 w 3160431"/>
                <a:gd name="connsiteY3" fmla="*/ 137787 h 1312629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160431"/>
                <a:gd name="connsiteY0" fmla="*/ 1588480 h 1588480"/>
                <a:gd name="connsiteX1" fmla="*/ 3137112 w 3160431"/>
                <a:gd name="connsiteY1" fmla="*/ 744777 h 1588480"/>
                <a:gd name="connsiteX2" fmla="*/ 1935363 w 3160431"/>
                <a:gd name="connsiteY2" fmla="*/ 11654 h 1588480"/>
                <a:gd name="connsiteX3" fmla="*/ 0 w 3160431"/>
                <a:gd name="connsiteY3" fmla="*/ 137787 h 1588480"/>
                <a:gd name="connsiteX0" fmla="*/ 1361883 w 3201236"/>
                <a:gd name="connsiteY0" fmla="*/ 1588480 h 1588480"/>
                <a:gd name="connsiteX1" fmla="*/ 3137112 w 3201236"/>
                <a:gd name="connsiteY1" fmla="*/ 744777 h 1588480"/>
                <a:gd name="connsiteX2" fmla="*/ 1935363 w 3201236"/>
                <a:gd name="connsiteY2" fmla="*/ 11654 h 1588480"/>
                <a:gd name="connsiteX3" fmla="*/ 0 w 3201236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361883 w 3252924"/>
                <a:gd name="connsiteY0" fmla="*/ 1588480 h 1588480"/>
                <a:gd name="connsiteX1" fmla="*/ 3137112 w 3252924"/>
                <a:gd name="connsiteY1" fmla="*/ 744777 h 1588480"/>
                <a:gd name="connsiteX2" fmla="*/ 1935363 w 3252924"/>
                <a:gd name="connsiteY2" fmla="*/ 11654 h 1588480"/>
                <a:gd name="connsiteX3" fmla="*/ 0 w 3252924"/>
                <a:gd name="connsiteY3" fmla="*/ 137787 h 1588480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  <a:gd name="connsiteX0" fmla="*/ 1280884 w 3252924"/>
                <a:gd name="connsiteY0" fmla="*/ 1480677 h 1480677"/>
                <a:gd name="connsiteX1" fmla="*/ 3137112 w 3252924"/>
                <a:gd name="connsiteY1" fmla="*/ 744777 h 1480677"/>
                <a:gd name="connsiteX2" fmla="*/ 1935363 w 3252924"/>
                <a:gd name="connsiteY2" fmla="*/ 11654 h 1480677"/>
                <a:gd name="connsiteX3" fmla="*/ 0 w 3252924"/>
                <a:gd name="connsiteY3" fmla="*/ 137787 h 14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2924" h="1480677">
                  <a:moveTo>
                    <a:pt x="1280884" y="1480677"/>
                  </a:moveTo>
                  <a:cubicBezTo>
                    <a:pt x="2301782" y="1261848"/>
                    <a:pt x="2867622" y="1012334"/>
                    <a:pt x="3137112" y="744777"/>
                  </a:cubicBezTo>
                  <a:cubicBezTo>
                    <a:pt x="3573368" y="350389"/>
                    <a:pt x="2690097" y="61559"/>
                    <a:pt x="1935363" y="11654"/>
                  </a:cubicBezTo>
                  <a:cubicBezTo>
                    <a:pt x="1274580" y="-30486"/>
                    <a:pt x="553976" y="48597"/>
                    <a:pt x="0" y="1377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Elipse 14"/>
            <p:cNvSpPr/>
            <p:nvPr/>
          </p:nvSpPr>
          <p:spPr>
            <a:xfrm rot="9202475">
              <a:off x="2404446" y="2746335"/>
              <a:ext cx="3178189" cy="204400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Elipse 13"/>
            <p:cNvSpPr/>
            <p:nvPr/>
          </p:nvSpPr>
          <p:spPr>
            <a:xfrm>
              <a:off x="5863989" y="3639405"/>
              <a:ext cx="63688" cy="63688"/>
            </a:xfrm>
            <a:prstGeom prst="ellipse">
              <a:avLst/>
            </a:prstGeom>
            <a:solidFill>
              <a:srgbClr val="043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Elipse 16"/>
            <p:cNvSpPr/>
            <p:nvPr/>
          </p:nvSpPr>
          <p:spPr>
            <a:xfrm>
              <a:off x="4660307" y="2582026"/>
              <a:ext cx="63688" cy="636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/>
            <p:cNvSpPr/>
            <p:nvPr/>
          </p:nvSpPr>
          <p:spPr>
            <a:xfrm rot="5400000">
              <a:off x="3179575" y="1290574"/>
              <a:ext cx="3076575" cy="2932119"/>
            </a:xfrm>
            <a:prstGeom prst="ellipse">
              <a:avLst/>
            </a:prstGeom>
            <a:noFill/>
            <a:ln w="12700">
              <a:solidFill>
                <a:srgbClr val="0432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CuadroTexto 18"/>
            <p:cNvSpPr txBox="1"/>
            <p:nvPr/>
          </p:nvSpPr>
          <p:spPr>
            <a:xfrm flipH="1">
              <a:off x="5882566" y="3657790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 flipH="1">
              <a:off x="4715917" y="2301956"/>
              <a:ext cx="22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 flipH="1">
              <a:off x="3269098" y="2349388"/>
              <a:ext cx="1254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200">
                  <a:latin typeface="Times New Roman" charset="0"/>
                  <a:ea typeface="Times New Roman" charset="0"/>
                  <a:cs typeface="Times New Roman" charset="0"/>
                </a:rPr>
                <a:t>Trayectoria Real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 flipH="1">
              <a:off x="5753093" y="2452078"/>
              <a:ext cx="979481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P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 flipH="1">
              <a:off x="3438770" y="2759575"/>
              <a:ext cx="97138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1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Órbita osculatriz en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97360" y="3426802"/>
                  <a:ext cx="179288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 flipH="1">
              <a:off x="4346842" y="3247483"/>
              <a:ext cx="383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0432FF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</a:t>
              </a:r>
            </a:p>
          </p:txBody>
        </p:sp>
        <p:sp>
          <p:nvSpPr>
            <p:cNvPr id="29" name="CuadroTexto 28"/>
            <p:cNvSpPr txBox="1"/>
            <p:nvPr/>
          </p:nvSpPr>
          <p:spPr>
            <a:xfrm flipH="1">
              <a:off x="4636476" y="3393831"/>
              <a:ext cx="445478" cy="31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</a:t>
              </a:r>
              <a:r>
                <a:rPr lang="es-ES_tradnl" sz="1400" baseline="-2500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Q</a:t>
              </a:r>
            </a:p>
          </p:txBody>
        </p:sp>
        <p:cxnSp>
          <p:nvCxnSpPr>
            <p:cNvPr id="30" name="Conector recto 29"/>
            <p:cNvCxnSpPr/>
            <p:nvPr/>
          </p:nvCxnSpPr>
          <p:spPr>
            <a:xfrm>
              <a:off x="4688552" y="3417277"/>
              <a:ext cx="0" cy="877644"/>
            </a:xfrm>
            <a:prstGeom prst="line">
              <a:avLst/>
            </a:prstGeom>
            <a:ln w="12700">
              <a:solidFill>
                <a:srgbClr val="0432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/>
            <p:cNvCxnSpPr/>
            <p:nvPr/>
          </p:nvCxnSpPr>
          <p:spPr>
            <a:xfrm flipH="1">
              <a:off x="4693922" y="2954215"/>
              <a:ext cx="640078" cy="45083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052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74">
            <a:extLst>
              <a:ext uri="{FF2B5EF4-FFF2-40B4-BE49-F238E27FC236}">
                <a16:creationId xmlns:a16="http://schemas.microsoft.com/office/drawing/2014/main" id="{F2836712-33BB-9849-B0A9-0F75833DF6B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457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/>
              <a:t>horizontal_trayectoria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8F23984-3CD8-8B4D-89E4-2F57976E8786}"/>
              </a:ext>
            </a:extLst>
          </p:cNvPr>
          <p:cNvGrpSpPr/>
          <p:nvPr/>
        </p:nvGrpSpPr>
        <p:grpSpPr>
          <a:xfrm>
            <a:off x="869071" y="1658069"/>
            <a:ext cx="7287483" cy="4039191"/>
            <a:chOff x="869071" y="1658069"/>
            <a:chExt cx="7287483" cy="4039191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05AE92F4-D0E5-AA48-87B4-0B152850D1B6}"/>
                </a:ext>
              </a:extLst>
            </p:cNvPr>
            <p:cNvGrpSpPr/>
            <p:nvPr/>
          </p:nvGrpSpPr>
          <p:grpSpPr>
            <a:xfrm>
              <a:off x="869071" y="1658069"/>
              <a:ext cx="7041737" cy="4039191"/>
              <a:chOff x="2342272" y="1322766"/>
              <a:chExt cx="4880451" cy="4086052"/>
            </a:xfrm>
          </p:grpSpPr>
          <p:cxnSp>
            <p:nvCxnSpPr>
              <p:cNvPr id="4" name="Conector recto de flecha 3">
                <a:extLst>
                  <a:ext uri="{FF2B5EF4-FFF2-40B4-BE49-F238E27FC236}">
                    <a16:creationId xmlns:a16="http://schemas.microsoft.com/office/drawing/2014/main" id="{0BA7643F-26D0-AC4C-AC7A-95957CF5FCCC}"/>
                  </a:ext>
                </a:extLst>
              </p:cNvPr>
              <p:cNvCxnSpPr/>
              <p:nvPr/>
            </p:nvCxnSpPr>
            <p:spPr>
              <a:xfrm>
                <a:off x="2342274" y="5408817"/>
                <a:ext cx="488044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>
                <a:extLst>
                  <a:ext uri="{FF2B5EF4-FFF2-40B4-BE49-F238E27FC236}">
                    <a16:creationId xmlns:a16="http://schemas.microsoft.com/office/drawing/2014/main" id="{793A944B-CF4C-EB4E-AA0A-CFCFD89E65F9}"/>
                  </a:ext>
                </a:extLst>
              </p:cNvPr>
              <p:cNvCxnSpPr/>
              <p:nvPr/>
            </p:nvCxnSpPr>
            <p:spPr>
              <a:xfrm flipV="1">
                <a:off x="2342272" y="1322766"/>
                <a:ext cx="0" cy="408605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/>
                <p:nvPr/>
              </p:nvSpPr>
              <p:spPr>
                <a:xfrm>
                  <a:off x="7364911" y="5268350"/>
                  <a:ext cx="53531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6" name="CuadroTexto 5">
                  <a:extLst>
                    <a:ext uri="{FF2B5EF4-FFF2-40B4-BE49-F238E27FC236}">
                      <a16:creationId xmlns:a16="http://schemas.microsoft.com/office/drawing/2014/main" id="{11208F8E-556E-8B46-AC75-067DF6B6D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911" y="5268350"/>
                  <a:ext cx="5353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/>
                <p:nvPr/>
              </p:nvSpPr>
              <p:spPr>
                <a:xfrm>
                  <a:off x="927913" y="1682945"/>
                  <a:ext cx="535313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2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7" name="CuadroTexto 6">
                  <a:extLst>
                    <a:ext uri="{FF2B5EF4-FFF2-40B4-BE49-F238E27FC236}">
                      <a16:creationId xmlns:a16="http://schemas.microsoft.com/office/drawing/2014/main" id="{B00A4913-71A7-1F4F-92AF-43EAAC06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13" y="1682945"/>
                  <a:ext cx="5353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a libre 2">
              <a:extLst>
                <a:ext uri="{FF2B5EF4-FFF2-40B4-BE49-F238E27FC236}">
                  <a16:creationId xmlns:a16="http://schemas.microsoft.com/office/drawing/2014/main" id="{22936541-E821-C749-BA4C-30F07828106F}"/>
                </a:ext>
              </a:extLst>
            </p:cNvPr>
            <p:cNvSpPr/>
            <p:nvPr/>
          </p:nvSpPr>
          <p:spPr>
            <a:xfrm>
              <a:off x="884631" y="2628820"/>
              <a:ext cx="7212381" cy="3050849"/>
            </a:xfrm>
            <a:custGeom>
              <a:avLst/>
              <a:gdLst>
                <a:gd name="connsiteX0" fmla="*/ 0 w 4998720"/>
                <a:gd name="connsiteY0" fmla="*/ 2114467 h 2114467"/>
                <a:gd name="connsiteX1" fmla="*/ 682752 w 4998720"/>
                <a:gd name="connsiteY1" fmla="*/ 1785283 h 2114467"/>
                <a:gd name="connsiteX2" fmla="*/ 1658112 w 4998720"/>
                <a:gd name="connsiteY2" fmla="*/ 1590211 h 2114467"/>
                <a:gd name="connsiteX3" fmla="*/ 2755392 w 4998720"/>
                <a:gd name="connsiteY3" fmla="*/ 1090339 h 2114467"/>
                <a:gd name="connsiteX4" fmla="*/ 3352800 w 4998720"/>
                <a:gd name="connsiteY4" fmla="*/ 614851 h 2114467"/>
                <a:gd name="connsiteX5" fmla="*/ 4108704 w 4998720"/>
                <a:gd name="connsiteY5" fmla="*/ 29635 h 2114467"/>
                <a:gd name="connsiteX6" fmla="*/ 4998720 w 4998720"/>
                <a:gd name="connsiteY6" fmla="*/ 139363 h 2114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98720" h="2114467">
                  <a:moveTo>
                    <a:pt x="0" y="2114467"/>
                  </a:moveTo>
                  <a:cubicBezTo>
                    <a:pt x="203200" y="1993563"/>
                    <a:pt x="406400" y="1872659"/>
                    <a:pt x="682752" y="1785283"/>
                  </a:cubicBezTo>
                  <a:cubicBezTo>
                    <a:pt x="959104" y="1697907"/>
                    <a:pt x="1312672" y="1706035"/>
                    <a:pt x="1658112" y="1590211"/>
                  </a:cubicBezTo>
                  <a:cubicBezTo>
                    <a:pt x="2003552" y="1474387"/>
                    <a:pt x="2472944" y="1252899"/>
                    <a:pt x="2755392" y="1090339"/>
                  </a:cubicBezTo>
                  <a:cubicBezTo>
                    <a:pt x="3037840" y="927779"/>
                    <a:pt x="3352800" y="614851"/>
                    <a:pt x="3352800" y="614851"/>
                  </a:cubicBezTo>
                  <a:cubicBezTo>
                    <a:pt x="3578352" y="438067"/>
                    <a:pt x="3834384" y="108883"/>
                    <a:pt x="4108704" y="29635"/>
                  </a:cubicBezTo>
                  <a:cubicBezTo>
                    <a:pt x="4383024" y="-49613"/>
                    <a:pt x="4690872" y="44875"/>
                    <a:pt x="4998720" y="139363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320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3B3D4D99-073D-EB4F-A788-F5990A8ED83B}"/>
                </a:ext>
              </a:extLst>
            </p:cNvPr>
            <p:cNvSpPr txBox="1"/>
            <p:nvPr/>
          </p:nvSpPr>
          <p:spPr>
            <a:xfrm>
              <a:off x="6065005" y="2100279"/>
              <a:ext cx="2091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2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Línea de Universo</a:t>
              </a:r>
              <a:endParaRPr lang="es-CO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1D03175F-F696-B04F-8559-37016A1AEBEF}"/>
                </a:ext>
              </a:extLst>
            </p:cNvPr>
            <p:cNvSpPr/>
            <p:nvPr/>
          </p:nvSpPr>
          <p:spPr>
            <a:xfrm>
              <a:off x="3035422" y="4888176"/>
              <a:ext cx="154546" cy="154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73134835-9AA9-9545-AF8F-7FBDA4A2179C}"/>
                    </a:ext>
                  </a:extLst>
                </p:cNvPr>
                <p:cNvSpPr txBox="1"/>
                <p:nvPr/>
              </p:nvSpPr>
              <p:spPr>
                <a:xfrm>
                  <a:off x="2487169" y="4506350"/>
                  <a:ext cx="77400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2400" b="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ES_tradnl" sz="2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73134835-9AA9-9545-AF8F-7FBDA4A217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169" y="4506350"/>
                  <a:ext cx="774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918" r="-9836" b="-333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5799AF52-B504-F446-8B85-87EA1F3B262C}"/>
                </a:ext>
              </a:extLst>
            </p:cNvPr>
            <p:cNvSpPr/>
            <p:nvPr/>
          </p:nvSpPr>
          <p:spPr>
            <a:xfrm>
              <a:off x="6104758" y="3019752"/>
              <a:ext cx="154546" cy="15454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7B0DC989-7D02-E044-9432-3134A879781B}"/>
                    </a:ext>
                  </a:extLst>
                </p:cNvPr>
                <p:cNvSpPr txBox="1"/>
                <p:nvPr/>
              </p:nvSpPr>
              <p:spPr>
                <a:xfrm>
                  <a:off x="6242305" y="2939678"/>
                  <a:ext cx="46024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7B0DC989-7D02-E044-9432-3134A8797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305" y="2939678"/>
                  <a:ext cx="46024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26B481BA-CC18-D540-8770-A05E1EB8C0EB}"/>
                </a:ext>
              </a:extLst>
            </p:cNvPr>
            <p:cNvSpPr txBox="1"/>
            <p:nvPr/>
          </p:nvSpPr>
          <p:spPr>
            <a:xfrm>
              <a:off x="3565645" y="4877007"/>
              <a:ext cx="2091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Punto de Referencia</a:t>
              </a:r>
              <a:endParaRPr lang="es-CO" sz="110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78F884B9-78A8-1348-AECD-89C3560CFF96}"/>
                    </a:ext>
                  </a:extLst>
                </p:cNvPr>
                <p:cNvSpPr txBox="1"/>
                <p:nvPr/>
              </p:nvSpPr>
              <p:spPr>
                <a:xfrm>
                  <a:off x="5330952" y="2685737"/>
                  <a:ext cx="84753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s-ES" sz="2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s-ES" sz="24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s-E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33" name="CuadroTexto 32">
                  <a:extLst>
                    <a:ext uri="{FF2B5EF4-FFF2-40B4-BE49-F238E27FC236}">
                      <a16:creationId xmlns:a16="http://schemas.microsoft.com/office/drawing/2014/main" id="{78F884B9-78A8-1348-AECD-89C3560CF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952" y="2685737"/>
                  <a:ext cx="8475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4483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918F375D-EE6B-1C4D-B5A3-F46BAF9B1D53}"/>
                    </a:ext>
                  </a:extLst>
                </p:cNvPr>
                <p:cNvSpPr txBox="1"/>
                <p:nvPr/>
              </p:nvSpPr>
              <p:spPr>
                <a:xfrm>
                  <a:off x="2694433" y="5051942"/>
                  <a:ext cx="77400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s-ES" sz="2400" b="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ES_tradnl" sz="2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918F375D-EE6B-1C4D-B5A3-F46BAF9B1D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433" y="5051942"/>
                  <a:ext cx="7740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6557" r="-8197" b="-1034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8D6ED20D-22CE-974D-A025-E3F1FD81FD8E}"/>
                    </a:ext>
                  </a:extLst>
                </p:cNvPr>
                <p:cNvSpPr txBox="1"/>
                <p:nvPr/>
              </p:nvSpPr>
              <p:spPr>
                <a:xfrm>
                  <a:off x="6257545" y="3256670"/>
                  <a:ext cx="42671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8D6ED20D-22CE-974D-A025-E3F1FD81FD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545" y="3256670"/>
                  <a:ext cx="42671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7701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Agrupar 114"/>
          <p:cNvGrpSpPr/>
          <p:nvPr/>
        </p:nvGrpSpPr>
        <p:grpSpPr>
          <a:xfrm>
            <a:off x="2130879" y="1438344"/>
            <a:ext cx="5548332" cy="4069626"/>
            <a:chOff x="2130879" y="1438344"/>
            <a:chExt cx="5548332" cy="4069626"/>
          </a:xfrm>
        </p:grpSpPr>
        <p:sp>
          <p:nvSpPr>
            <p:cNvPr id="6" name="Acorde 5"/>
            <p:cNvSpPr/>
            <p:nvPr/>
          </p:nvSpPr>
          <p:spPr>
            <a:xfrm rot="9096027">
              <a:off x="2955205" y="2798243"/>
              <a:ext cx="3556699" cy="2327199"/>
            </a:xfrm>
            <a:prstGeom prst="chord">
              <a:avLst>
                <a:gd name="adj1" fmla="val 14009193"/>
                <a:gd name="adj2" fmla="val 4297016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3" name="Acorde 2"/>
            <p:cNvSpPr/>
            <p:nvPr/>
          </p:nvSpPr>
          <p:spPr>
            <a:xfrm rot="9096027">
              <a:off x="2955205" y="2798242"/>
              <a:ext cx="3556699" cy="2327199"/>
            </a:xfrm>
            <a:prstGeom prst="chord">
              <a:avLst>
                <a:gd name="adj1" fmla="val 4296861"/>
                <a:gd name="adj2" fmla="val 14032593"/>
              </a:avLst>
            </a:prstGeom>
            <a:solidFill>
              <a:schemeClr val="accent4">
                <a:lumMod val="60000"/>
                <a:lumOff val="40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27" name="Paralelogramo 26"/>
            <p:cNvSpPr/>
            <p:nvPr/>
          </p:nvSpPr>
          <p:spPr>
            <a:xfrm rot="414822">
              <a:off x="5172219" y="2130606"/>
              <a:ext cx="794837" cy="497405"/>
            </a:xfrm>
            <a:prstGeom prst="parallelogram">
              <a:avLst>
                <a:gd name="adj" fmla="val 52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" name="Elipse 1"/>
            <p:cNvSpPr/>
            <p:nvPr/>
          </p:nvSpPr>
          <p:spPr>
            <a:xfrm>
              <a:off x="2130879" y="3094266"/>
              <a:ext cx="5029200" cy="15267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16" name="Conector recto de flecha 15"/>
            <p:cNvCxnSpPr>
              <a:stCxn id="3" idx="2"/>
            </p:cNvCxnSpPr>
            <p:nvPr/>
          </p:nvCxnSpPr>
          <p:spPr>
            <a:xfrm flipH="1">
              <a:off x="4008666" y="3831203"/>
              <a:ext cx="875037" cy="165711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/>
            <p:cNvCxnSpPr>
              <a:stCxn id="3" idx="2"/>
            </p:cNvCxnSpPr>
            <p:nvPr/>
          </p:nvCxnSpPr>
          <p:spPr>
            <a:xfrm>
              <a:off x="4883702" y="3831201"/>
              <a:ext cx="2651935" cy="277587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/>
            <p:cNvCxnSpPr>
              <a:stCxn id="3" idx="2"/>
            </p:cNvCxnSpPr>
            <p:nvPr/>
          </p:nvCxnSpPr>
          <p:spPr>
            <a:xfrm flipV="1">
              <a:off x="4883703" y="2498273"/>
              <a:ext cx="2547332" cy="133293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>
              <a:stCxn id="3" idx="2"/>
            </p:cNvCxnSpPr>
            <p:nvPr/>
          </p:nvCxnSpPr>
          <p:spPr>
            <a:xfrm flipH="1" flipV="1">
              <a:off x="4883704" y="1616529"/>
              <a:ext cx="1" cy="221467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>
              <a:stCxn id="3" idx="2"/>
            </p:cNvCxnSpPr>
            <p:nvPr/>
          </p:nvCxnSpPr>
          <p:spPr>
            <a:xfrm flipH="1" flipV="1">
              <a:off x="3739245" y="2092463"/>
              <a:ext cx="1144459" cy="173874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/>
            <p:cNvSpPr txBox="1"/>
            <p:nvPr/>
          </p:nvSpPr>
          <p:spPr>
            <a:xfrm>
              <a:off x="4928666" y="1438344"/>
              <a:ext cx="251992" cy="300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351" i="1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</a:p>
          </p:txBody>
        </p:sp>
        <p:sp>
          <p:nvSpPr>
            <p:cNvPr id="35" name="Arco 34"/>
            <p:cNvSpPr/>
            <p:nvPr/>
          </p:nvSpPr>
          <p:spPr>
            <a:xfrm>
              <a:off x="4746297" y="3833134"/>
              <a:ext cx="439520" cy="275660"/>
            </a:xfrm>
            <a:custGeom>
              <a:avLst/>
              <a:gdLst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2" fmla="*/ 464478 w 928955"/>
                <a:gd name="connsiteY2" fmla="*/ 294866 h 589731"/>
                <a:gd name="connsiteX3" fmla="*/ 786846 w 928955"/>
                <a:gd name="connsiteY3" fmla="*/ 507148 h 589731"/>
                <a:gd name="connsiteX0" fmla="*/ 786846 w 928955"/>
                <a:gd name="connsiteY0" fmla="*/ 507148 h 589731"/>
                <a:gd name="connsiteX1" fmla="*/ 347326 w 928955"/>
                <a:gd name="connsiteY1" fmla="*/ 580198 h 589731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  <a:gd name="connsiteX2" fmla="*/ 136362 w 439520"/>
                <a:gd name="connsiteY2" fmla="*/ 0 h 275660"/>
                <a:gd name="connsiteX3" fmla="*/ 439520 w 439520"/>
                <a:gd name="connsiteY3" fmla="*/ 193072 h 275660"/>
                <a:gd name="connsiteX0" fmla="*/ 439520 w 439520"/>
                <a:gd name="connsiteY0" fmla="*/ 193072 h 275660"/>
                <a:gd name="connsiteX1" fmla="*/ 0 w 439520"/>
                <a:gd name="connsiteY1" fmla="*/ 266122 h 27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520" h="275660" stroke="0" extrusionOk="0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  <a:lnTo>
                    <a:pt x="136362" y="0"/>
                  </a:lnTo>
                  <a:cubicBezTo>
                    <a:pt x="243818" y="70761"/>
                    <a:pt x="332064" y="122311"/>
                    <a:pt x="439520" y="193072"/>
                  </a:cubicBezTo>
                  <a:close/>
                </a:path>
                <a:path w="439520" h="275660" fill="none">
                  <a:moveTo>
                    <a:pt x="439520" y="193072"/>
                  </a:moveTo>
                  <a:cubicBezTo>
                    <a:pt x="323050" y="264352"/>
                    <a:pt x="156549" y="292026"/>
                    <a:pt x="0" y="26612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5" name="Arco 44"/>
            <p:cNvSpPr/>
            <p:nvPr/>
          </p:nvSpPr>
          <p:spPr>
            <a:xfrm flipV="1">
              <a:off x="4584430" y="3292309"/>
              <a:ext cx="307513" cy="542443"/>
            </a:xfrm>
            <a:custGeom>
              <a:avLst/>
              <a:gdLst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2" fmla="*/ 464478 w 928955"/>
                <a:gd name="connsiteY2" fmla="*/ 488655 h 977309"/>
                <a:gd name="connsiteX3" fmla="*/ 514748 w 928955"/>
                <a:gd name="connsiteY3" fmla="*/ 974439 h 977309"/>
                <a:gd name="connsiteX0" fmla="*/ 514748 w 928955"/>
                <a:gd name="connsiteY0" fmla="*/ 974439 h 977309"/>
                <a:gd name="connsiteX1" fmla="*/ 215217 w 928955"/>
                <a:gd name="connsiteY1" fmla="*/ 900986 h 977309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  <a:gd name="connsiteX2" fmla="*/ 303049 w 307513"/>
                <a:gd name="connsiteY2" fmla="*/ 0 h 542443"/>
                <a:gd name="connsiteX3" fmla="*/ 299531 w 307513"/>
                <a:gd name="connsiteY3" fmla="*/ 539572 h 542443"/>
                <a:gd name="connsiteX0" fmla="*/ 299531 w 307513"/>
                <a:gd name="connsiteY0" fmla="*/ 539572 h 542443"/>
                <a:gd name="connsiteX1" fmla="*/ 0 w 307513"/>
                <a:gd name="connsiteY1" fmla="*/ 466119 h 54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7513" h="542443" stroke="0" extrusionOk="0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  <a:lnTo>
                    <a:pt x="303049" y="0"/>
                  </a:lnTo>
                  <a:cubicBezTo>
                    <a:pt x="319806" y="161928"/>
                    <a:pt x="282774" y="377644"/>
                    <a:pt x="299531" y="539572"/>
                  </a:cubicBezTo>
                  <a:close/>
                </a:path>
                <a:path w="307513" h="542443" fill="none">
                  <a:moveTo>
                    <a:pt x="299531" y="539572"/>
                  </a:moveTo>
                  <a:cubicBezTo>
                    <a:pt x="194656" y="551584"/>
                    <a:pt x="89018" y="525679"/>
                    <a:pt x="0" y="466119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7" name="Arco 46"/>
            <p:cNvSpPr/>
            <p:nvPr/>
          </p:nvSpPr>
          <p:spPr>
            <a:xfrm rot="17548776">
              <a:off x="4908302" y="3523058"/>
              <a:ext cx="497230" cy="439653"/>
            </a:xfrm>
            <a:custGeom>
              <a:avLst/>
              <a:gdLst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2" fmla="*/ 690812 w 1381623"/>
                <a:gd name="connsiteY2" fmla="*/ 438550 h 877100"/>
                <a:gd name="connsiteX3" fmla="*/ 1030621 w 1381623"/>
                <a:gd name="connsiteY3" fmla="*/ 820375 h 877100"/>
                <a:gd name="connsiteX0" fmla="*/ 1030621 w 1381623"/>
                <a:gd name="connsiteY0" fmla="*/ 820375 h 877100"/>
                <a:gd name="connsiteX1" fmla="*/ 533391 w 1381623"/>
                <a:gd name="connsiteY1" fmla="*/ 865562 h 877100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  <a:gd name="connsiteX2" fmla="*/ 69647 w 497230"/>
                <a:gd name="connsiteY2" fmla="*/ 0 h 439653"/>
                <a:gd name="connsiteX3" fmla="*/ 497230 w 497230"/>
                <a:gd name="connsiteY3" fmla="*/ 382927 h 439653"/>
                <a:gd name="connsiteX0" fmla="*/ 497230 w 497230"/>
                <a:gd name="connsiteY0" fmla="*/ 382927 h 439653"/>
                <a:gd name="connsiteX1" fmla="*/ 0 w 497230"/>
                <a:gd name="connsiteY1" fmla="*/ 428114 h 439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7230" h="439653" stroke="0" extrusionOk="0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  <a:lnTo>
                    <a:pt x="69647" y="0"/>
                  </a:lnTo>
                  <a:cubicBezTo>
                    <a:pt x="182917" y="127275"/>
                    <a:pt x="383960" y="255652"/>
                    <a:pt x="497230" y="382927"/>
                  </a:cubicBezTo>
                  <a:close/>
                </a:path>
                <a:path w="497230" h="439653" fill="none">
                  <a:moveTo>
                    <a:pt x="497230" y="382927"/>
                  </a:moveTo>
                  <a:cubicBezTo>
                    <a:pt x="346290" y="437064"/>
                    <a:pt x="168803" y="453194"/>
                    <a:pt x="0" y="42811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sp>
          <p:nvSpPr>
            <p:cNvPr id="49" name="Arco 48"/>
            <p:cNvSpPr/>
            <p:nvPr/>
          </p:nvSpPr>
          <p:spPr>
            <a:xfrm rot="17548776">
              <a:off x="4873641" y="3295971"/>
              <a:ext cx="817262" cy="512703"/>
            </a:xfrm>
            <a:custGeom>
              <a:avLst/>
              <a:gdLst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2" fmla="*/ 723630 w 1447259"/>
                <a:gd name="connsiteY2" fmla="*/ 672468 h 1344935"/>
                <a:gd name="connsiteX3" fmla="*/ 1431328 w 1447259"/>
                <a:gd name="connsiteY3" fmla="*/ 812795 h 1344935"/>
                <a:gd name="connsiteX0" fmla="*/ 1431328 w 1447259"/>
                <a:gd name="connsiteY0" fmla="*/ 812795 h 1344935"/>
                <a:gd name="connsiteX1" fmla="*/ 1243752 w 1447259"/>
                <a:gd name="connsiteY1" fmla="*/ 1140000 h 1344935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2" fmla="*/ 0 w 817262"/>
                <a:gd name="connsiteY2" fmla="*/ 0 h 501196"/>
                <a:gd name="connsiteX3" fmla="*/ 817262 w 817262"/>
                <a:gd name="connsiteY3" fmla="*/ 173991 h 501196"/>
                <a:gd name="connsiteX0" fmla="*/ 817262 w 817262"/>
                <a:gd name="connsiteY0" fmla="*/ 173991 h 501196"/>
                <a:gd name="connsiteX1" fmla="*/ 629686 w 817262"/>
                <a:gd name="connsiteY1" fmla="*/ 501196 h 501196"/>
                <a:gd name="connsiteX0" fmla="*/ 817262 w 817262"/>
                <a:gd name="connsiteY0" fmla="*/ 173991 h 512703"/>
                <a:gd name="connsiteX1" fmla="*/ 629686 w 817262"/>
                <a:gd name="connsiteY1" fmla="*/ 501196 h 512703"/>
                <a:gd name="connsiteX2" fmla="*/ 0 w 817262"/>
                <a:gd name="connsiteY2" fmla="*/ 0 h 512703"/>
                <a:gd name="connsiteX3" fmla="*/ 817262 w 817262"/>
                <a:gd name="connsiteY3" fmla="*/ 173991 h 512703"/>
                <a:gd name="connsiteX0" fmla="*/ 817262 w 817262"/>
                <a:gd name="connsiteY0" fmla="*/ 173991 h 512703"/>
                <a:gd name="connsiteX1" fmla="*/ 621974 w 817262"/>
                <a:gd name="connsiteY1" fmla="*/ 512703 h 5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62" h="512703" stroke="0" extrusionOk="0">
                  <a:moveTo>
                    <a:pt x="817262" y="173991"/>
                  </a:moveTo>
                  <a:cubicBezTo>
                    <a:pt x="788964" y="297238"/>
                    <a:pt x="723968" y="410615"/>
                    <a:pt x="629686" y="501196"/>
                  </a:cubicBezTo>
                  <a:lnTo>
                    <a:pt x="0" y="0"/>
                  </a:lnTo>
                  <a:cubicBezTo>
                    <a:pt x="235899" y="46776"/>
                    <a:pt x="581363" y="127215"/>
                    <a:pt x="817262" y="173991"/>
                  </a:cubicBezTo>
                  <a:close/>
                </a:path>
                <a:path w="817262" h="512703" fill="none">
                  <a:moveTo>
                    <a:pt x="817262" y="173991"/>
                  </a:moveTo>
                  <a:cubicBezTo>
                    <a:pt x="788964" y="297238"/>
                    <a:pt x="716256" y="422122"/>
                    <a:pt x="621974" y="512703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/>
                <p:cNvSpPr txBox="1"/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𝑧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9" name="CuadroTexto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51395" y="1879854"/>
                  <a:ext cx="323259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7547" t="-2778" r="-3774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uadroTexto 39"/>
                <p:cNvSpPr txBox="1"/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  <m:r>
                          <a:rPr lang="es-ES" sz="1400" b="0" i="1">
                            <a:latin typeface="Cambria Math" charset="0"/>
                          </a:rPr>
                          <m:t>′′′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0" name="CuadroTexto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14438" y="2244526"/>
                  <a:ext cx="323259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547" t="-2778" r="-7547" b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55952" y="3784855"/>
                  <a:ext cx="32325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uadroTexto 51"/>
                <p:cNvSpPr txBox="1"/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2" name="CuadroTexto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36453" y="5292526"/>
                  <a:ext cx="323259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uadroTexto 52"/>
                <p:cNvSpPr txBox="1"/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Ω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3" name="CuadroTexto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30466" y="4138640"/>
                  <a:ext cx="372905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uadroTexto 53"/>
                <p:cNvSpPr txBox="1"/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4" name="CuadroTexto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80195" y="3670554"/>
                  <a:ext cx="37290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4623" y="3055511"/>
                  <a:ext cx="37290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3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96421" y="3050069"/>
                  <a:ext cx="23683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155605" y="1820183"/>
                  <a:ext cx="236835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692" t="-17143" r="-53846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/>
            <p:cNvSpPr/>
            <p:nvPr/>
          </p:nvSpPr>
          <p:spPr>
            <a:xfrm>
              <a:off x="6245716" y="3054694"/>
              <a:ext cx="84221" cy="842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CuadroTexto 60"/>
            <p:cNvSpPr txBox="1"/>
            <p:nvPr/>
          </p:nvSpPr>
          <p:spPr>
            <a:xfrm flipH="1">
              <a:off x="6204937" y="2774539"/>
              <a:ext cx="26535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O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 flipH="1">
              <a:off x="6150033" y="2984868"/>
              <a:ext cx="98836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Periapsis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/>
                <p:cNvSpPr txBox="1"/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2216" y="1883673"/>
                  <a:ext cx="236835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5263" t="-14286" r="-60526" b="-1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s-ES" sz="14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5662" y="2309830"/>
                  <a:ext cx="23683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564" t="-17143" r="-58974"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acc>
                          <m:accPr>
                            <m:chr m:val="⃗"/>
                            <m:ctrlPr>
                              <a:rPr lang="en-US" sz="1400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b="0" i="1">
                                <a:solidFill>
                                  <a:srgbClr val="0432FF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s-ES_tradnl" sz="14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36470" y="1614042"/>
                  <a:ext cx="236835" cy="24782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77" t="-35000" r="-105128" b="-3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Conector recto de flecha 66"/>
            <p:cNvCxnSpPr/>
            <p:nvPr/>
          </p:nvCxnSpPr>
          <p:spPr>
            <a:xfrm flipH="1" flipV="1">
              <a:off x="5734318" y="2266682"/>
              <a:ext cx="183526" cy="2641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67"/>
            <p:cNvCxnSpPr/>
            <p:nvPr/>
          </p:nvCxnSpPr>
          <p:spPr>
            <a:xfrm flipV="1">
              <a:off x="5473527" y="2263462"/>
              <a:ext cx="257572" cy="354172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5085162" y="2575420"/>
              <a:ext cx="559476" cy="792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/>
            <p:cNvCxnSpPr/>
            <p:nvPr/>
          </p:nvCxnSpPr>
          <p:spPr>
            <a:xfrm flipH="1" flipV="1">
              <a:off x="5550344" y="1899138"/>
              <a:ext cx="112083" cy="770477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/>
            <p:cNvCxnSpPr/>
            <p:nvPr/>
          </p:nvCxnSpPr>
          <p:spPr>
            <a:xfrm flipV="1">
              <a:off x="5660646" y="2127714"/>
              <a:ext cx="360649" cy="5328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/>
            <p:cNvCxnSpPr/>
            <p:nvPr/>
          </p:nvCxnSpPr>
          <p:spPr>
            <a:xfrm flipH="1" flipV="1">
              <a:off x="5242838" y="2034118"/>
              <a:ext cx="421028" cy="63965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cto de flecha 82"/>
            <p:cNvCxnSpPr/>
            <p:nvPr/>
          </p:nvCxnSpPr>
          <p:spPr>
            <a:xfrm flipV="1">
              <a:off x="5651679" y="2273121"/>
              <a:ext cx="79420" cy="384220"/>
            </a:xfrm>
            <a:prstGeom prst="straightConnector1">
              <a:avLst/>
            </a:prstGeom>
            <a:ln w="9525">
              <a:solidFill>
                <a:srgbClr val="0432FF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uadroTexto 93"/>
                <p:cNvSpPr txBox="1"/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CuadroTexto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95205" y="2272810"/>
                  <a:ext cx="131089" cy="1692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727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CuadroTexto 94"/>
                <p:cNvSpPr txBox="1"/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CuadroTexto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7943" y="2633756"/>
                  <a:ext cx="131089" cy="1692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8182" r="-18182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uadroTexto 95"/>
                <p:cNvSpPr txBox="1"/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100" b="0" i="1">
                            <a:solidFill>
                              <a:srgbClr val="0432FF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</m:oMath>
                    </m:oMathPara>
                  </a14:m>
                  <a:endParaRPr lang="es-ES_tradnl" sz="1100">
                    <a:solidFill>
                      <a:srgbClr val="0432FF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CuadroTexto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01399" y="2329115"/>
                  <a:ext cx="152732" cy="1692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000" r="-16000" b="-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Conector recto de flecha 96"/>
            <p:cNvCxnSpPr/>
            <p:nvPr/>
          </p:nvCxnSpPr>
          <p:spPr>
            <a:xfrm flipV="1">
              <a:off x="5654166" y="2291169"/>
              <a:ext cx="254607" cy="37662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/>
            <p:cNvCxnSpPr/>
            <p:nvPr/>
          </p:nvCxnSpPr>
          <p:spPr>
            <a:xfrm>
              <a:off x="5465428" y="2629950"/>
              <a:ext cx="198057" cy="32757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recto de flecha 103"/>
            <p:cNvCxnSpPr/>
            <p:nvPr/>
          </p:nvCxnSpPr>
          <p:spPr>
            <a:xfrm flipH="1" flipV="1">
              <a:off x="5454203" y="2356834"/>
              <a:ext cx="199978" cy="305696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V="1">
              <a:off x="4883701" y="2661686"/>
              <a:ext cx="782315" cy="1169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ítulo 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square_fuerza_perturbadora</a:t>
            </a:r>
          </a:p>
        </p:txBody>
      </p:sp>
    </p:spTree>
    <p:extLst>
      <p:ext uri="{BB962C8B-B14F-4D97-AF65-F5344CB8AC3E}">
        <p14:creationId xmlns:p14="http://schemas.microsoft.com/office/powerpoint/2010/main" val="1200216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horizontal_crtbp_configuracion</a:t>
            </a:r>
          </a:p>
        </p:txBody>
      </p:sp>
      <p:sp>
        <p:nvSpPr>
          <p:cNvPr id="17" name="Elipse 16"/>
          <p:cNvSpPr/>
          <p:nvPr/>
        </p:nvSpPr>
        <p:spPr>
          <a:xfrm>
            <a:off x="3101550" y="4020541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Elipse 15"/>
          <p:cNvSpPr/>
          <p:nvPr/>
        </p:nvSpPr>
        <p:spPr>
          <a:xfrm>
            <a:off x="935648" y="3945790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82158" y="3168869"/>
            <a:ext cx="2005110" cy="92100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19430" y="4090992"/>
                <a:ext cx="216475" cy="2225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_tradnl" sz="1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66685" y="3160016"/>
                <a:ext cx="23543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/>
          <p:cNvCxnSpPr/>
          <p:nvPr/>
        </p:nvCxnSpPr>
        <p:spPr>
          <a:xfrm flipH="1">
            <a:off x="334295" y="4085589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V="1">
            <a:off x="1492954" y="1995183"/>
            <a:ext cx="0" cy="23670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85472" y="1941084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/>
              <p:cNvSpPr txBox="1"/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6" name="Cuadro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901" y="4244185"/>
                <a:ext cx="760407" cy="215444"/>
              </a:xfrm>
              <a:prstGeom prst="rect">
                <a:avLst/>
              </a:prstGeom>
              <a:blipFill rotWithShape="0">
                <a:blip r:embed="rId5"/>
                <a:stretch>
                  <a:fillRect r="-4839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99188" y="4244185"/>
                <a:ext cx="997114" cy="215444"/>
              </a:xfrm>
              <a:prstGeom prst="rect">
                <a:avLst/>
              </a:prstGeom>
              <a:blipFill rotWithShape="0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Elipse 27"/>
          <p:cNvSpPr/>
          <p:nvPr/>
        </p:nvSpPr>
        <p:spPr>
          <a:xfrm>
            <a:off x="2124428" y="279983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0" name="Conector recto 29"/>
          <p:cNvCxnSpPr/>
          <p:nvPr/>
        </p:nvCxnSpPr>
        <p:spPr>
          <a:xfrm flipV="1">
            <a:off x="1073597" y="2823739"/>
            <a:ext cx="1088943" cy="12596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V="1">
            <a:off x="1242210" y="4083387"/>
            <a:ext cx="259404" cy="11719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 flipV="1">
            <a:off x="2162600" y="2826854"/>
            <a:ext cx="1005688" cy="12565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/>
              <p:cNvSpPr txBox="1"/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45" name="Cuadro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59882" y="258974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o 49"/>
          <p:cNvSpPr/>
          <p:nvPr/>
        </p:nvSpPr>
        <p:spPr>
          <a:xfrm>
            <a:off x="1281031" y="2326881"/>
            <a:ext cx="434501" cy="132737"/>
          </a:xfrm>
          <a:prstGeom prst="arc">
            <a:avLst>
              <a:gd name="adj1" fmla="val 1566449"/>
              <a:gd name="adj2" fmla="val 830042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/>
              <p:cNvSpPr txBox="1"/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51" name="Cuadro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9922" y="2474864"/>
                <a:ext cx="481545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7595" r="-11392" b="-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/>
              <p:cNvSpPr txBox="1"/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Cuadro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1" y="3018357"/>
                <a:ext cx="154080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44000" t="-37143" r="-72000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2" y="3041302"/>
                <a:ext cx="154080" cy="215444"/>
              </a:xfrm>
              <a:prstGeom prst="rect">
                <a:avLst/>
              </a:prstGeom>
              <a:blipFill rotWithShape="0">
                <a:blip r:embed="rId10"/>
                <a:stretch>
                  <a:fillRect l="-38462" t="-40000" r="-69231" b="-142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cto 53"/>
          <p:cNvCxnSpPr/>
          <p:nvPr/>
        </p:nvCxnSpPr>
        <p:spPr>
          <a:xfrm flipV="1">
            <a:off x="1488390" y="2826854"/>
            <a:ext cx="671035" cy="12671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230" y="3270736"/>
                <a:ext cx="154080" cy="215444"/>
              </a:xfrm>
              <a:prstGeom prst="rect">
                <a:avLst/>
              </a:prstGeom>
              <a:blipFill rotWithShape="0">
                <a:blip r:embed="rId11"/>
                <a:stretch>
                  <a:fillRect l="-28000" t="-40000" r="-88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Elipse 85"/>
          <p:cNvSpPr/>
          <p:nvPr/>
        </p:nvSpPr>
        <p:spPr>
          <a:xfrm>
            <a:off x="7249878" y="4008349"/>
            <a:ext cx="129623" cy="1296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7" name="Elipse 86"/>
          <p:cNvSpPr/>
          <p:nvPr/>
        </p:nvSpPr>
        <p:spPr>
          <a:xfrm>
            <a:off x="5083976" y="3933598"/>
            <a:ext cx="288235" cy="28823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uadroTexto 88"/>
              <p:cNvSpPr txBox="1"/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89" name="Cuadro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67758" y="4078800"/>
                <a:ext cx="216475" cy="22250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onector recto de flecha 90"/>
          <p:cNvCxnSpPr/>
          <p:nvPr/>
        </p:nvCxnSpPr>
        <p:spPr>
          <a:xfrm flipH="1">
            <a:off x="4482623" y="4073397"/>
            <a:ext cx="384872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/>
          <p:nvPr/>
        </p:nvCxnSpPr>
        <p:spPr>
          <a:xfrm flipV="1">
            <a:off x="5641282" y="2001886"/>
            <a:ext cx="0" cy="234817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/>
              <p:cNvSpPr txBox="1"/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3" name="Cuadro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89032" y="1922755"/>
                <a:ext cx="216475" cy="222502"/>
              </a:xfrm>
              <a:prstGeom prst="rect">
                <a:avLst/>
              </a:prstGeom>
              <a:blipFill rotWithShape="0">
                <a:blip r:embed="rId13"/>
                <a:stretch>
                  <a:fillRect l="-2778" b="-189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uadroTexto 93"/>
              <p:cNvSpPr txBox="1"/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4" name="Cuadro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05229" y="4244185"/>
                <a:ext cx="760407" cy="215444"/>
              </a:xfrm>
              <a:prstGeom prst="rect">
                <a:avLst/>
              </a:prstGeom>
              <a:blipFill rotWithShape="0">
                <a:blip r:embed="rId14"/>
                <a:stretch>
                  <a:fillRect r="-48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/>
              <p:cNvSpPr txBox="1"/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95" name="Cuadro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47516" y="4244185"/>
                <a:ext cx="997114" cy="215444"/>
              </a:xfrm>
              <a:prstGeom prst="rect">
                <a:avLst/>
              </a:prstGeom>
              <a:blipFill rotWithShape="0"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Elipse 95"/>
          <p:cNvSpPr/>
          <p:nvPr/>
        </p:nvSpPr>
        <p:spPr>
          <a:xfrm>
            <a:off x="6169790" y="3456612"/>
            <a:ext cx="76466" cy="764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97" name="Conector recto 96"/>
          <p:cNvCxnSpPr/>
          <p:nvPr/>
        </p:nvCxnSpPr>
        <p:spPr>
          <a:xfrm flipV="1">
            <a:off x="5221925" y="3485807"/>
            <a:ext cx="983481" cy="5853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 flipH="1" flipV="1">
            <a:off x="6201564" y="3489649"/>
            <a:ext cx="1115053" cy="58155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uadroTexto 99"/>
              <p:cNvSpPr txBox="1"/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𝑚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00" name="CuadroTexto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5244" y="3246521"/>
                <a:ext cx="216475" cy="222502"/>
              </a:xfrm>
              <a:prstGeom prst="rect">
                <a:avLst/>
              </a:prstGeom>
              <a:blipFill rotWithShape="0">
                <a:blip r:embed="rId7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uadroTexto 102"/>
              <p:cNvSpPr txBox="1"/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CuadroTexto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641" y="3378783"/>
                <a:ext cx="154080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38462" t="-36111" r="-69231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uadroTexto 103"/>
              <p:cNvSpPr txBox="1"/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_tradnl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CuadroTexto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34" y="3385726"/>
                <a:ext cx="154080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44000" t="-36111" r="-72000" b="-111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cto 104"/>
          <p:cNvCxnSpPr/>
          <p:nvPr/>
        </p:nvCxnSpPr>
        <p:spPr>
          <a:xfrm flipV="1">
            <a:off x="5636718" y="3485807"/>
            <a:ext cx="568688" cy="5959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uadroTexto 105"/>
              <p:cNvSpPr txBox="1"/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ES_tradnl" sz="1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6" name="CuadroTexto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694" y="3679168"/>
                <a:ext cx="154080" cy="215444"/>
              </a:xfrm>
              <a:prstGeom prst="rect">
                <a:avLst/>
              </a:prstGeom>
              <a:blipFill rotWithShape="0">
                <a:blip r:embed="rId18"/>
                <a:stretch>
                  <a:fillRect l="-24000" t="-40000" r="-92000" b="-28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Arco 120"/>
          <p:cNvSpPr/>
          <p:nvPr/>
        </p:nvSpPr>
        <p:spPr>
          <a:xfrm>
            <a:off x="5469615" y="3917110"/>
            <a:ext cx="325203" cy="296857"/>
          </a:xfrm>
          <a:prstGeom prst="arc">
            <a:avLst>
              <a:gd name="adj1" fmla="val 2275846"/>
              <a:gd name="adj2" fmla="val 1784755"/>
            </a:avLst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adroTexto 121"/>
              <p:cNvSpPr txBox="1"/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</a:rPr>
                        <m:t>𝑧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2" name="CuadroTexto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473728" y="3889605"/>
                <a:ext cx="216475" cy="2225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uadroTexto 122"/>
              <p:cNvSpPr txBox="1"/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3" name="CuadroTexto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87414" y="4092649"/>
                <a:ext cx="481545" cy="215444"/>
              </a:xfrm>
              <a:prstGeom prst="rect">
                <a:avLst/>
              </a:prstGeom>
              <a:blipFill rotWithShape="0">
                <a:blip r:embed="rId19"/>
                <a:stretch>
                  <a:fillRect l="-7595" r="-11392" b="-55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adroTexto 124"/>
          <p:cNvSpPr txBox="1"/>
          <p:nvPr/>
        </p:nvSpPr>
        <p:spPr>
          <a:xfrm flipH="1">
            <a:off x="2662607" y="2078800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lateral</a:t>
            </a:r>
          </a:p>
        </p:txBody>
      </p:sp>
      <p:sp>
        <p:nvSpPr>
          <p:cNvPr id="126" name="CuadroTexto 125"/>
          <p:cNvSpPr txBox="1"/>
          <p:nvPr/>
        </p:nvSpPr>
        <p:spPr>
          <a:xfrm flipH="1">
            <a:off x="6873822" y="2100571"/>
            <a:ext cx="110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>
                <a:latin typeface="Times New Roman" charset="0"/>
                <a:ea typeface="Times New Roman" charset="0"/>
                <a:cs typeface="Times New Roman" charset="0"/>
              </a:rPr>
              <a:t>Vista Superior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uadroTexto 128"/>
              <p:cNvSpPr txBox="1"/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=1−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29" name="CuadroTexto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779" y="3704500"/>
                <a:ext cx="997114" cy="215444"/>
              </a:xfrm>
              <a:prstGeom prst="rect">
                <a:avLst/>
              </a:prstGeom>
              <a:blipFill rotWithShape="0"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uadroTexto 129"/>
              <p:cNvSpPr txBox="1"/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s-ES" sz="1400" b="0" i="1">
                          <a:latin typeface="Cambria Math" charset="0"/>
                        </a:rPr>
                        <m:t>=</m:t>
                      </m:r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s-ES" sz="1400" b="0"/>
              </a:p>
            </p:txBody>
          </p:sp>
        </mc:Choice>
        <mc:Fallback xmlns="">
          <p:sp>
            <p:nvSpPr>
              <p:cNvPr id="130" name="CuadroTex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120806" y="3704500"/>
                <a:ext cx="678196" cy="215444"/>
              </a:xfrm>
              <a:prstGeom prst="rect">
                <a:avLst/>
              </a:prstGeom>
              <a:blipFill rotWithShape="0">
                <a:blip r:embed="rId2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034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square_regiones_exclusion_crtbp</a:t>
            </a:r>
          </a:p>
        </p:txBody>
      </p:sp>
      <p:grpSp>
        <p:nvGrpSpPr>
          <p:cNvPr id="39" name="Agrupar 38"/>
          <p:cNvGrpSpPr/>
          <p:nvPr/>
        </p:nvGrpSpPr>
        <p:grpSpPr>
          <a:xfrm>
            <a:off x="1885879" y="1193440"/>
            <a:ext cx="5411392" cy="5208183"/>
            <a:chOff x="1885879" y="1193440"/>
            <a:chExt cx="5411392" cy="5208183"/>
          </a:xfrm>
        </p:grpSpPr>
        <p:grpSp>
          <p:nvGrpSpPr>
            <p:cNvPr id="36" name="Agrupar 35"/>
            <p:cNvGrpSpPr/>
            <p:nvPr/>
          </p:nvGrpSpPr>
          <p:grpSpPr>
            <a:xfrm>
              <a:off x="1885879" y="1193440"/>
              <a:ext cx="5411392" cy="5208183"/>
              <a:chOff x="1885879" y="1193440"/>
              <a:chExt cx="5411392" cy="5208183"/>
            </a:xfrm>
          </p:grpSpPr>
          <p:sp>
            <p:nvSpPr>
              <p:cNvPr id="10" name="Elipse 9"/>
              <p:cNvSpPr/>
              <p:nvPr/>
            </p:nvSpPr>
            <p:spPr>
              <a:xfrm>
                <a:off x="2201434" y="1525849"/>
                <a:ext cx="4590855" cy="45908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Elipse 11"/>
              <p:cNvSpPr/>
              <p:nvPr/>
            </p:nvSpPr>
            <p:spPr>
              <a:xfrm>
                <a:off x="5783623" y="3458343"/>
                <a:ext cx="765143" cy="7651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Elipse 10"/>
              <p:cNvSpPr/>
              <p:nvPr/>
            </p:nvSpPr>
            <p:spPr>
              <a:xfrm>
                <a:off x="3313800" y="3052991"/>
                <a:ext cx="1545996" cy="15459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" name="Elipse 2"/>
              <p:cNvSpPr/>
              <p:nvPr/>
            </p:nvSpPr>
            <p:spPr>
              <a:xfrm>
                <a:off x="6113692" y="3793006"/>
                <a:ext cx="129623" cy="12962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" name="Elipse 3"/>
              <p:cNvSpPr/>
              <p:nvPr/>
            </p:nvSpPr>
            <p:spPr>
              <a:xfrm>
                <a:off x="3947790" y="3718255"/>
                <a:ext cx="288235" cy="28823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CuadroTexto 4"/>
                  <p:cNvSpPr txBox="1"/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" name="CuadroTexto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8945" y="389908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8571" r="-285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Conector recto de flecha 5"/>
              <p:cNvCxnSpPr/>
              <p:nvPr/>
            </p:nvCxnSpPr>
            <p:spPr>
              <a:xfrm flipH="1">
                <a:off x="1885879" y="3858054"/>
                <a:ext cx="5411392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4505096" y="1376619"/>
                <a:ext cx="0" cy="5025004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uadroTexto 7"/>
                  <p:cNvSpPr txBox="1"/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" name="CuadroTexto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216277" y="119344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0000" r="-17143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 flipH="1" flipV="1">
                <a:off x="3654815" y="3161844"/>
                <a:ext cx="423070" cy="69381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cto 19"/>
              <p:cNvCxnSpPr/>
              <p:nvPr/>
            </p:nvCxnSpPr>
            <p:spPr>
              <a:xfrm flipH="1" flipV="1">
                <a:off x="5963010" y="3490318"/>
                <a:ext cx="220363" cy="36681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76537" y="282525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3714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91728" y="318600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7143" r="-40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Conector recto 23"/>
              <p:cNvCxnSpPr/>
              <p:nvPr/>
            </p:nvCxnSpPr>
            <p:spPr>
              <a:xfrm flipV="1">
                <a:off x="4505492" y="2007747"/>
                <a:ext cx="1377619" cy="184938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i="1">
                              <a:latin typeface="Cambria Math" charset="0"/>
                            </a:rPr>
                            <m:t>𝑅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352858" y="2043917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1429" r="-31429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/>
                  <p:cNvSpPr txBox="1"/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9" name="CuadroTexto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68497" y="3895960"/>
                    <a:ext cx="21647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9444" r="-1944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uadroTexto 29"/>
                  <p:cNvSpPr txBox="1"/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𝐶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0" name="CuadroTexto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552355" y="3906531"/>
                    <a:ext cx="21647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7143" t="-4444" r="-4285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uadroTexto 30"/>
                  <p:cNvSpPr txBox="1"/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1" name="CuadroTexto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860233" y="389577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8889" t="-4348" r="-4166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uadroTexto 31"/>
                  <p:cNvSpPr txBox="1"/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𝐵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2" name="CuadroTexto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89573" y="3879542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2857" r="-2285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uadroTexto 32"/>
                  <p:cNvSpPr txBox="1"/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3" name="CuadroTexto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1980168" y="3573043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2857" r="-2285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𝐴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869862" y="3573044"/>
                    <a:ext cx="21647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40000" t="-4348" r="-42857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uadroTexto 36"/>
            <p:cNvSpPr txBox="1"/>
            <p:nvPr/>
          </p:nvSpPr>
          <p:spPr>
            <a:xfrm flipH="1">
              <a:off x="2803239" y="2080379"/>
              <a:ext cx="15759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Excluída</a:t>
              </a:r>
            </a:p>
          </p:txBody>
        </p:sp>
        <p:sp>
          <p:nvSpPr>
            <p:cNvPr id="38" name="CuadroTexto 37"/>
            <p:cNvSpPr txBox="1"/>
            <p:nvPr/>
          </p:nvSpPr>
          <p:spPr>
            <a:xfrm flipH="1">
              <a:off x="3484998" y="3930539"/>
              <a:ext cx="1112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Región</a:t>
              </a:r>
              <a:b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</a:br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Permitida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3544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square_definicion_colineales_crtbp</a:t>
            </a:r>
          </a:p>
        </p:txBody>
      </p:sp>
      <p:grpSp>
        <p:nvGrpSpPr>
          <p:cNvPr id="83" name="Agrupar 82"/>
          <p:cNvGrpSpPr/>
          <p:nvPr/>
        </p:nvGrpSpPr>
        <p:grpSpPr>
          <a:xfrm>
            <a:off x="685695" y="1027164"/>
            <a:ext cx="6400398" cy="5564527"/>
            <a:chOff x="685695" y="1027164"/>
            <a:chExt cx="6400398" cy="5564527"/>
          </a:xfrm>
        </p:grpSpPr>
        <p:grpSp>
          <p:nvGrpSpPr>
            <p:cNvPr id="16" name="Agrupar 15"/>
            <p:cNvGrpSpPr/>
            <p:nvPr/>
          </p:nvGrpSpPr>
          <p:grpSpPr>
            <a:xfrm>
              <a:off x="993425" y="1197233"/>
              <a:ext cx="2810479" cy="2612210"/>
              <a:chOff x="993425" y="1197233"/>
              <a:chExt cx="2810479" cy="2612210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1086332" y="1197233"/>
                <a:ext cx="2612210" cy="2612210"/>
                <a:chOff x="2330961" y="1344517"/>
                <a:chExt cx="4958316" cy="4958316"/>
              </a:xfrm>
            </p:grpSpPr>
            <p:sp>
              <p:nvSpPr>
                <p:cNvPr id="10" name="Elipse 9"/>
                <p:cNvSpPr/>
                <p:nvPr/>
              </p:nvSpPr>
              <p:spPr>
                <a:xfrm>
                  <a:off x="2330961" y="1344517"/>
                  <a:ext cx="4958316" cy="4958316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2" name="Elipse 11"/>
                <p:cNvSpPr/>
                <p:nvPr/>
              </p:nvSpPr>
              <p:spPr>
                <a:xfrm>
                  <a:off x="5783631" y="3458349"/>
                  <a:ext cx="765144" cy="7651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11" name="Elipse 10"/>
                <p:cNvSpPr/>
                <p:nvPr/>
              </p:nvSpPr>
              <p:spPr>
                <a:xfrm>
                  <a:off x="3313804" y="3052996"/>
                  <a:ext cx="1545997" cy="15459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" name="Elipse 2"/>
                <p:cNvSpPr/>
                <p:nvPr/>
              </p:nvSpPr>
              <p:spPr>
                <a:xfrm>
                  <a:off x="6113701" y="3793013"/>
                  <a:ext cx="129623" cy="12962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4" name="Elipse 3"/>
                <p:cNvSpPr/>
                <p:nvPr/>
              </p:nvSpPr>
              <p:spPr>
                <a:xfrm>
                  <a:off x="3947789" y="3718255"/>
                  <a:ext cx="288235" cy="28823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7" name="Conector recto de flecha 56"/>
              <p:cNvCxnSpPr/>
              <p:nvPr/>
            </p:nvCxnSpPr>
            <p:spPr>
              <a:xfrm flipH="1">
                <a:off x="993425" y="251937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Agrupar 14"/>
            <p:cNvGrpSpPr/>
            <p:nvPr/>
          </p:nvGrpSpPr>
          <p:grpSpPr>
            <a:xfrm>
              <a:off x="4191318" y="1241392"/>
              <a:ext cx="2810479" cy="2528050"/>
              <a:chOff x="4383229" y="1230102"/>
              <a:chExt cx="2810479" cy="2528050"/>
            </a:xfrm>
          </p:grpSpPr>
          <p:sp>
            <p:nvSpPr>
              <p:cNvPr id="35" name="Elipse 34"/>
              <p:cNvSpPr/>
              <p:nvPr/>
            </p:nvSpPr>
            <p:spPr>
              <a:xfrm>
                <a:off x="4427877" y="1230102"/>
                <a:ext cx="2528050" cy="252805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7" name="Elipse 36"/>
              <p:cNvSpPr/>
              <p:nvPr/>
            </p:nvSpPr>
            <p:spPr>
              <a:xfrm>
                <a:off x="6280527" y="2192756"/>
                <a:ext cx="593514" cy="5812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8" name="Elipse 37"/>
              <p:cNvSpPr/>
              <p:nvPr/>
            </p:nvSpPr>
            <p:spPr>
              <a:xfrm>
                <a:off x="4659066" y="1671640"/>
                <a:ext cx="1621015" cy="162101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9" name="Elipse 38"/>
              <p:cNvSpPr/>
              <p:nvPr/>
            </p:nvSpPr>
            <p:spPr>
              <a:xfrm>
                <a:off x="6545698" y="246515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Elipse 39"/>
              <p:cNvSpPr/>
              <p:nvPr/>
            </p:nvSpPr>
            <p:spPr>
              <a:xfrm>
                <a:off x="5369000" y="24250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05662" y="218976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Conector recto de flecha 57"/>
              <p:cNvCxnSpPr/>
              <p:nvPr/>
            </p:nvCxnSpPr>
            <p:spPr>
              <a:xfrm flipH="1">
                <a:off x="4383229" y="249440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ruz 13"/>
              <p:cNvSpPr/>
              <p:nvPr/>
            </p:nvSpPr>
            <p:spPr>
              <a:xfrm rot="2700000">
                <a:off x="6228373" y="2444303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7" name="Agrupar 16"/>
            <p:cNvGrpSpPr/>
            <p:nvPr/>
          </p:nvGrpSpPr>
          <p:grpSpPr>
            <a:xfrm>
              <a:off x="905100" y="4131348"/>
              <a:ext cx="2971294" cy="2460343"/>
              <a:chOff x="837367" y="4026087"/>
              <a:chExt cx="2971294" cy="2460343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981697" y="4026087"/>
                <a:ext cx="2566719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Elipse 42"/>
              <p:cNvSpPr/>
              <p:nvPr/>
            </p:nvSpPr>
            <p:spPr>
              <a:xfrm>
                <a:off x="2852383" y="4930445"/>
                <a:ext cx="694707" cy="6947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Elipse 43"/>
              <p:cNvSpPr/>
              <p:nvPr/>
            </p:nvSpPr>
            <p:spPr>
              <a:xfrm>
                <a:off x="1105467" y="4287669"/>
                <a:ext cx="1937982" cy="1937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Elipse 44"/>
              <p:cNvSpPr/>
              <p:nvPr/>
            </p:nvSpPr>
            <p:spPr>
              <a:xfrm>
                <a:off x="3175515" y="5242366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Elipse 45"/>
              <p:cNvSpPr/>
              <p:nvPr/>
            </p:nvSpPr>
            <p:spPr>
              <a:xfrm>
                <a:off x="1997273" y="5195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uadroTexto 53"/>
                  <p:cNvSpPr txBox="1"/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4" name="CuadroTexto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4999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38235" r="-2941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CuadroTexto 54"/>
                  <p:cNvSpPr txBox="1"/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5" name="CuadroTexto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98006" y="4973622"/>
                    <a:ext cx="210655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Conector recto de flecha 58"/>
              <p:cNvCxnSpPr/>
              <p:nvPr/>
            </p:nvCxnSpPr>
            <p:spPr>
              <a:xfrm flipH="1">
                <a:off x="837367" y="5274764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Cruz 65"/>
              <p:cNvSpPr/>
              <p:nvPr/>
            </p:nvSpPr>
            <p:spPr>
              <a:xfrm rot="2700000">
                <a:off x="2881923" y="521925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7" name="Cruz 66"/>
              <p:cNvSpPr/>
              <p:nvPr/>
            </p:nvSpPr>
            <p:spPr>
              <a:xfrm rot="2700000">
                <a:off x="3497873" y="522242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19" name="Agrupar 18"/>
            <p:cNvGrpSpPr/>
            <p:nvPr/>
          </p:nvGrpSpPr>
          <p:grpSpPr>
            <a:xfrm>
              <a:off x="4114799" y="4109910"/>
              <a:ext cx="2971294" cy="2460343"/>
              <a:chOff x="4250264" y="4015936"/>
              <a:chExt cx="2971294" cy="2460343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4368173" y="4015936"/>
                <a:ext cx="2566720" cy="246034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6078321" y="4801647"/>
                <a:ext cx="908889" cy="90888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4375150" y="4253454"/>
                <a:ext cx="2149240" cy="201208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590762" y="5242365"/>
                <a:ext cx="68290" cy="6829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5383749" y="5196551"/>
                <a:ext cx="151852" cy="15185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CuadroTexto 59"/>
                  <p:cNvSpPr txBox="1"/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0" name="CuadroTexto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087896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7143" r="-2857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uadroTexto 60"/>
                  <p:cNvSpPr txBox="1"/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1" name="Cuadro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1090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8235" r="-32353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Conector recto de flecha 61"/>
              <p:cNvCxnSpPr/>
              <p:nvPr/>
            </p:nvCxnSpPr>
            <p:spPr>
              <a:xfrm flipH="1">
                <a:off x="4250264" y="5273782"/>
                <a:ext cx="2810479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uadroTexto 62"/>
                  <p:cNvSpPr txBox="1"/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63" name="Cuadro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83293" y="4950171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7143" r="-3142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Cruz 67"/>
              <p:cNvSpPr/>
              <p:nvPr/>
            </p:nvSpPr>
            <p:spPr>
              <a:xfrm rot="2700000">
                <a:off x="4316441" y="5220508"/>
                <a:ext cx="105222" cy="103873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9" name="Cruz 68"/>
              <p:cNvSpPr/>
              <p:nvPr/>
            </p:nvSpPr>
            <p:spPr>
              <a:xfrm rot="2700000">
                <a:off x="6269892" y="5222184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0" name="Cruz 69"/>
              <p:cNvSpPr/>
              <p:nvPr/>
            </p:nvSpPr>
            <p:spPr>
              <a:xfrm rot="2700000">
                <a:off x="6885842" y="5225358"/>
                <a:ext cx="105222" cy="105222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/>
                <p:cNvSpPr txBox="1"/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=4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9" name="CuadroTexto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49306" y="1027164"/>
                  <a:ext cx="657071" cy="29642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259" r="-12037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uadroTexto 79"/>
                <p:cNvSpPr txBox="1"/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=2.3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0" name="CuadroTexto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21338" y="1027164"/>
                  <a:ext cx="1097797" cy="2964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uadroTexto 80"/>
                <p:cNvSpPr txBox="1"/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=1.6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1" name="CuadroTexto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85695" y="3939239"/>
                  <a:ext cx="1097797" cy="29642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7182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uadroTexto 81"/>
                <p:cNvSpPr txBox="1"/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𝐽</m:t>
                            </m:r>
                          </m:sub>
                        </m:sSub>
                        <m:r>
                          <a:rPr lang="es-ES" b="0" i="1">
                            <a:latin typeface="Cambria Math" charset="0"/>
                          </a:rPr>
                          <m:t>=1.5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2" name="CuadroTexto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66648" y="3939239"/>
                  <a:ext cx="1097797" cy="29642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7778" b="-244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5494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horizontal_reposo_crtbp</a:t>
            </a:r>
          </a:p>
        </p:txBody>
      </p:sp>
      <p:grpSp>
        <p:nvGrpSpPr>
          <p:cNvPr id="59" name="Agrupar 58"/>
          <p:cNvGrpSpPr/>
          <p:nvPr/>
        </p:nvGrpSpPr>
        <p:grpSpPr>
          <a:xfrm>
            <a:off x="884982" y="1829063"/>
            <a:ext cx="5801118" cy="2798691"/>
            <a:chOff x="884982" y="1829063"/>
            <a:chExt cx="5801118" cy="2798691"/>
          </a:xfrm>
        </p:grpSpPr>
        <p:sp>
          <p:nvSpPr>
            <p:cNvPr id="57" name="Elipse 56"/>
            <p:cNvSpPr/>
            <p:nvPr/>
          </p:nvSpPr>
          <p:spPr>
            <a:xfrm>
              <a:off x="6374063" y="2979744"/>
              <a:ext cx="96817" cy="9681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51" name="Agrupar 50"/>
            <p:cNvGrpSpPr/>
            <p:nvPr/>
          </p:nvGrpSpPr>
          <p:grpSpPr>
            <a:xfrm>
              <a:off x="3221834" y="2942411"/>
              <a:ext cx="189459" cy="189459"/>
              <a:chOff x="2331099" y="2182304"/>
              <a:chExt cx="189459" cy="189459"/>
            </a:xfrm>
          </p:grpSpPr>
          <p:sp>
            <p:nvSpPr>
              <p:cNvPr id="52" name="Elipse 51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53" name="Cruz 52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0" name="Elipse 9"/>
            <p:cNvSpPr/>
            <p:nvPr/>
          </p:nvSpPr>
          <p:spPr>
            <a:xfrm>
              <a:off x="2917564" y="2968117"/>
              <a:ext cx="125037" cy="125037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1814046" y="2915460"/>
              <a:ext cx="234886" cy="234886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>
              <a:off x="884982" y="3033431"/>
              <a:ext cx="2616055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2151203" y="1833819"/>
              <a:ext cx="0" cy="242926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 flipH="1">
              <a:off x="2330950" y="1933071"/>
              <a:ext cx="13096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100">
                  <a:latin typeface="Times New Roman" charset="0"/>
                  <a:ea typeface="Times New Roman" charset="0"/>
                  <a:cs typeface="Times New Roman" charset="0"/>
                </a:rPr>
                <a:t>Punto de Equilibrio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2331099" y="2182304"/>
              <a:ext cx="189459" cy="189459"/>
              <a:chOff x="2331099" y="2182304"/>
              <a:chExt cx="189459" cy="189459"/>
            </a:xfrm>
          </p:grpSpPr>
          <p:sp>
            <p:nvSpPr>
              <p:cNvPr id="33" name="Elipse 32"/>
              <p:cNvSpPr/>
              <p:nvPr/>
            </p:nvSpPr>
            <p:spPr>
              <a:xfrm>
                <a:off x="2375697" y="2228693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Cruz 30"/>
              <p:cNvSpPr/>
              <p:nvPr/>
            </p:nvSpPr>
            <p:spPr>
              <a:xfrm rot="2700000">
                <a:off x="2331099" y="2182304"/>
                <a:ext cx="189459" cy="189459"/>
              </a:xfrm>
              <a:prstGeom prst="plus">
                <a:avLst>
                  <a:gd name="adj" fmla="val 50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47" name="Agrupar 46"/>
            <p:cNvGrpSpPr/>
            <p:nvPr/>
          </p:nvGrpSpPr>
          <p:grpSpPr>
            <a:xfrm>
              <a:off x="4070045" y="1829063"/>
              <a:ext cx="2616055" cy="2429262"/>
              <a:chOff x="4070045" y="1829063"/>
              <a:chExt cx="2616055" cy="2429262"/>
            </a:xfrm>
          </p:grpSpPr>
          <p:sp>
            <p:nvSpPr>
              <p:cNvPr id="34" name="Elipse 33"/>
              <p:cNvSpPr/>
              <p:nvPr/>
            </p:nvSpPr>
            <p:spPr>
              <a:xfrm>
                <a:off x="6102627" y="2963361"/>
                <a:ext cx="125037" cy="1250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Arco 45"/>
              <p:cNvSpPr/>
              <p:nvPr/>
            </p:nvSpPr>
            <p:spPr>
              <a:xfrm>
                <a:off x="4532842" y="2216516"/>
                <a:ext cx="1628078" cy="1624088"/>
              </a:xfrm>
              <a:prstGeom prst="arc">
                <a:avLst>
                  <a:gd name="adj1" fmla="val 78470"/>
                  <a:gd name="adj2" fmla="val 0"/>
                </a:avLst>
              </a:prstGeom>
              <a:ln w="12700">
                <a:solidFill>
                  <a:srgbClr val="0432FF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5" name="Elipse 34"/>
              <p:cNvSpPr/>
              <p:nvPr/>
            </p:nvSpPr>
            <p:spPr>
              <a:xfrm>
                <a:off x="4999109" y="2910704"/>
                <a:ext cx="234886" cy="2348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36" name="Conector recto de flecha 35"/>
              <p:cNvCxnSpPr/>
              <p:nvPr/>
            </p:nvCxnSpPr>
            <p:spPr>
              <a:xfrm flipH="1">
                <a:off x="4070045" y="3028675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de flecha 36"/>
              <p:cNvCxnSpPr/>
              <p:nvPr/>
            </p:nvCxnSpPr>
            <p:spPr>
              <a:xfrm flipV="1">
                <a:off x="5336266" y="1829063"/>
                <a:ext cx="0" cy="2429262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Elipse 39"/>
              <p:cNvSpPr/>
              <p:nvPr/>
            </p:nvSpPr>
            <p:spPr>
              <a:xfrm>
                <a:off x="5560760" y="2220762"/>
                <a:ext cx="96817" cy="9681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1" name="Arco 40"/>
              <p:cNvSpPr/>
              <p:nvPr/>
            </p:nvSpPr>
            <p:spPr>
              <a:xfrm>
                <a:off x="4534361" y="2221771"/>
                <a:ext cx="1628078" cy="1624088"/>
              </a:xfrm>
              <a:prstGeom prst="arc">
                <a:avLst>
                  <a:gd name="adj1" fmla="val 18891620"/>
                  <a:gd name="adj2" fmla="val 0"/>
                </a:avLst>
              </a:prstGeom>
              <a:ln w="28575">
                <a:solidFill>
                  <a:srgbClr val="0432FF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4" name="Arco 43"/>
              <p:cNvSpPr/>
              <p:nvPr/>
            </p:nvSpPr>
            <p:spPr>
              <a:xfrm>
                <a:off x="4524200" y="2221771"/>
                <a:ext cx="1628078" cy="1624088"/>
              </a:xfrm>
              <a:prstGeom prst="arc">
                <a:avLst>
                  <a:gd name="adj1" fmla="val 14291902"/>
                  <a:gd name="adj2" fmla="val 17386646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5" name="Arco 44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10877153"/>
                  <a:gd name="adj2" fmla="val 10259997"/>
                </a:avLst>
              </a:prstGeom>
              <a:ln w="127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3" name="Arco 42"/>
              <p:cNvSpPr/>
              <p:nvPr/>
            </p:nvSpPr>
            <p:spPr>
              <a:xfrm>
                <a:off x="5118198" y="2797333"/>
                <a:ext cx="470915" cy="462455"/>
              </a:xfrm>
              <a:prstGeom prst="arc">
                <a:avLst>
                  <a:gd name="adj1" fmla="val 7214557"/>
                  <a:gd name="adj2" fmla="val 10799504"/>
                </a:avLst>
              </a:prstGeom>
              <a:ln w="28575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48" name="CuadroTexto 47"/>
            <p:cNvSpPr txBox="1"/>
            <p:nvPr/>
          </p:nvSpPr>
          <p:spPr>
            <a:xfrm flipH="1">
              <a:off x="1102157" y="4319977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Rotante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 flipH="1">
              <a:off x="4221561" y="4293334"/>
              <a:ext cx="24211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>
                  <a:latin typeface="Times New Roman" charset="0"/>
                  <a:ea typeface="Times New Roman" charset="0"/>
                  <a:cs typeface="Times New Roman" charset="0"/>
                </a:rPr>
                <a:t>Sistema de Referencia Inercial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599" y="2266704"/>
                  <a:ext cx="390025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5625" t="-40000" r="-56250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o 53"/>
            <p:cNvSpPr/>
            <p:nvPr/>
          </p:nvSpPr>
          <p:spPr>
            <a:xfrm>
              <a:off x="4283590" y="1967264"/>
              <a:ext cx="2134302" cy="2129071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Arco 55"/>
            <p:cNvSpPr/>
            <p:nvPr/>
          </p:nvSpPr>
          <p:spPr>
            <a:xfrm>
              <a:off x="4286608" y="1974809"/>
              <a:ext cx="2134302" cy="2129071"/>
            </a:xfrm>
            <a:prstGeom prst="arc">
              <a:avLst>
                <a:gd name="adj1" fmla="val 18976088"/>
                <a:gd name="adj2" fmla="val 21592157"/>
              </a:avLst>
            </a:prstGeom>
            <a:ln w="28575">
              <a:solidFill>
                <a:schemeClr val="accent6">
                  <a:lumMod val="75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𝑣</m:t>
                          </m:r>
                        </m:e>
                      </m:acc>
                    </m:oMath>
                  </a14:m>
                  <a:r>
                    <a:rPr lang="es-ES_tradnl" sz="1400">
                      <a:solidFill>
                        <a:schemeClr val="tx1"/>
                      </a:solidFill>
                    </a:rPr>
                    <a:t>=</a:t>
                  </a:r>
                  <a:r>
                    <a:rPr lang="es-ES_tradnl" sz="140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_tradnl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𝑜</m:t>
                          </m:r>
                        </m:e>
                      </m:acc>
                    </m:oMath>
                  </a14:m>
                  <a:endParaRPr lang="es-ES_tradnl" sz="14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108" y="3143382"/>
                  <a:ext cx="390025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063" t="-40000" r="-57813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448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horizontal_puntos_equilibrio_crtbp</a:t>
            </a:r>
          </a:p>
        </p:txBody>
      </p:sp>
      <p:grpSp>
        <p:nvGrpSpPr>
          <p:cNvPr id="27" name="Agrupar 26"/>
          <p:cNvGrpSpPr/>
          <p:nvPr/>
        </p:nvGrpSpPr>
        <p:grpSpPr>
          <a:xfrm>
            <a:off x="2035744" y="1495490"/>
            <a:ext cx="4669856" cy="4173789"/>
            <a:chOff x="2035744" y="1495490"/>
            <a:chExt cx="4669856" cy="4173789"/>
          </a:xfrm>
        </p:grpSpPr>
        <p:grpSp>
          <p:nvGrpSpPr>
            <p:cNvPr id="69" name="Agrupar 68"/>
            <p:cNvGrpSpPr/>
            <p:nvPr/>
          </p:nvGrpSpPr>
          <p:grpSpPr>
            <a:xfrm flipH="1" flipV="1">
              <a:off x="4156623" y="3549213"/>
              <a:ext cx="1784017" cy="1548791"/>
              <a:chOff x="4126531" y="2010654"/>
              <a:chExt cx="1784017" cy="1548791"/>
            </a:xfrm>
          </p:grpSpPr>
          <p:cxnSp>
            <p:nvCxnSpPr>
              <p:cNvPr id="70" name="Conector recto 69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Agrupar 17"/>
            <p:cNvGrpSpPr/>
            <p:nvPr/>
          </p:nvGrpSpPr>
          <p:grpSpPr>
            <a:xfrm>
              <a:off x="4126531" y="2010654"/>
              <a:ext cx="1784017" cy="1548791"/>
              <a:chOff x="4126531" y="2010654"/>
              <a:chExt cx="1784017" cy="1548791"/>
            </a:xfrm>
          </p:grpSpPr>
          <p:cxnSp>
            <p:nvCxnSpPr>
              <p:cNvPr id="15" name="Conector recto 14"/>
              <p:cNvCxnSpPr/>
              <p:nvPr/>
            </p:nvCxnSpPr>
            <p:spPr>
              <a:xfrm flipV="1">
                <a:off x="4126531" y="2013236"/>
                <a:ext cx="902582" cy="154620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>
                <a:stCxn id="67" idx="2"/>
              </p:cNvCxnSpPr>
              <p:nvPr/>
            </p:nvCxnSpPr>
            <p:spPr>
              <a:xfrm flipH="1" flipV="1">
                <a:off x="5038046" y="2010654"/>
                <a:ext cx="872502" cy="15272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Elipse 9"/>
            <p:cNvSpPr/>
            <p:nvPr/>
          </p:nvSpPr>
          <p:spPr>
            <a:xfrm>
              <a:off x="5812831" y="3444362"/>
              <a:ext cx="214830" cy="21483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Elipse 10"/>
            <p:cNvSpPr/>
            <p:nvPr/>
          </p:nvSpPr>
          <p:spPr>
            <a:xfrm>
              <a:off x="3916843" y="3353890"/>
              <a:ext cx="403565" cy="403565"/>
            </a:xfrm>
            <a:prstGeom prst="ellipse">
              <a:avLst/>
            </a:prstGeom>
            <a:solidFill>
              <a:srgbClr val="EAA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3" name="Conector recto de flecha 12"/>
            <p:cNvCxnSpPr/>
            <p:nvPr/>
          </p:nvCxnSpPr>
          <p:spPr>
            <a:xfrm flipH="1" flipV="1">
              <a:off x="2057400" y="3556580"/>
              <a:ext cx="4648200" cy="13934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/>
            <p:cNvCxnSpPr/>
            <p:nvPr/>
          </p:nvCxnSpPr>
          <p:spPr>
            <a:xfrm flipV="1">
              <a:off x="4496123" y="1495490"/>
              <a:ext cx="0" cy="417378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uz 30"/>
            <p:cNvSpPr/>
            <p:nvPr/>
          </p:nvSpPr>
          <p:spPr>
            <a:xfrm rot="2700000">
              <a:off x="4946703" y="1914150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Cruz 37"/>
            <p:cNvSpPr/>
            <p:nvPr/>
          </p:nvSpPr>
          <p:spPr>
            <a:xfrm rot="2700000">
              <a:off x="6435402" y="3481092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Cruz 38"/>
            <p:cNvSpPr/>
            <p:nvPr/>
          </p:nvSpPr>
          <p:spPr>
            <a:xfrm rot="2700000">
              <a:off x="5304144" y="347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Cruz 54"/>
            <p:cNvSpPr/>
            <p:nvPr/>
          </p:nvSpPr>
          <p:spPr>
            <a:xfrm rot="2700000">
              <a:off x="2035744" y="3466918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Cruz 59"/>
            <p:cNvSpPr/>
            <p:nvPr/>
          </p:nvSpPr>
          <p:spPr>
            <a:xfrm rot="2700000">
              <a:off x="4947734" y="5024809"/>
              <a:ext cx="169226" cy="169226"/>
            </a:xfrm>
            <a:prstGeom prst="plus">
              <a:avLst>
                <a:gd name="adj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8357" y="3187023"/>
                  <a:ext cx="210655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8235" r="-29412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uadroTexto 62"/>
                <p:cNvSpPr txBox="1"/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3" name="CuadroTexto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73217" y="3187023"/>
                  <a:ext cx="21065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uadroTexto 63"/>
                <p:cNvSpPr txBox="1"/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4" name="CuadroTexto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408120" y="3187023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143" r="-31429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40928" y="5173618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235" r="-35294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3297" y="1613122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8235" r="-32353" b="-1555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o 66"/>
            <p:cNvSpPr/>
            <p:nvPr/>
          </p:nvSpPr>
          <p:spPr>
            <a:xfrm>
              <a:off x="2307771" y="1741714"/>
              <a:ext cx="3602777" cy="3592286"/>
            </a:xfrm>
            <a:prstGeom prst="arc">
              <a:avLst>
                <a:gd name="adj1" fmla="val 78470"/>
                <a:gd name="adj2" fmla="val 0"/>
              </a:avLst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67341" y="3714979"/>
                  <a:ext cx="210655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115446" y="3714979"/>
                  <a:ext cx="210655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8571" r="-37143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ector recto de flecha 20"/>
            <p:cNvCxnSpPr/>
            <p:nvPr/>
          </p:nvCxnSpPr>
          <p:spPr>
            <a:xfrm>
              <a:off x="5361214" y="3687536"/>
              <a:ext cx="549729" cy="54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/>
            <p:cNvCxnSpPr/>
            <p:nvPr/>
          </p:nvCxnSpPr>
          <p:spPr>
            <a:xfrm>
              <a:off x="5916386" y="3690257"/>
              <a:ext cx="609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  <m:r>
                              <a:rPr lang="es-ES" sz="1400" b="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25928" y="3714979"/>
                  <a:ext cx="210655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9412" r="-41176" b="-111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cto de flecha 74"/>
            <p:cNvCxnSpPr/>
            <p:nvPr/>
          </p:nvCxnSpPr>
          <p:spPr>
            <a:xfrm>
              <a:off x="2124465" y="3690257"/>
              <a:ext cx="179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1975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77921" y="214814"/>
            <a:ext cx="7886700" cy="457833"/>
          </a:xfrm>
        </p:spPr>
        <p:txBody>
          <a:bodyPr/>
          <a:lstStyle/>
          <a:p>
            <a:r>
              <a:rPr lang="es-ES_tradnl"/>
              <a:t>square_trabajos_virtuales</a:t>
            </a:r>
          </a:p>
        </p:txBody>
      </p:sp>
      <p:cxnSp>
        <p:nvCxnSpPr>
          <p:cNvPr id="71" name="Conector recto de flecha 70"/>
          <p:cNvCxnSpPr/>
          <p:nvPr/>
        </p:nvCxnSpPr>
        <p:spPr>
          <a:xfrm>
            <a:off x="5487265" y="7477465"/>
            <a:ext cx="2594993" cy="454"/>
          </a:xfrm>
          <a:prstGeom prst="straightConnector1">
            <a:avLst/>
          </a:prstGeom>
          <a:ln w="12700">
            <a:solidFill>
              <a:schemeClr val="bg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Agrupar 47"/>
          <p:cNvGrpSpPr/>
          <p:nvPr/>
        </p:nvGrpSpPr>
        <p:grpSpPr>
          <a:xfrm>
            <a:off x="3095164" y="1196613"/>
            <a:ext cx="5631392" cy="5361842"/>
            <a:chOff x="3095164" y="1196613"/>
            <a:chExt cx="5631392" cy="5361842"/>
          </a:xfrm>
        </p:grpSpPr>
        <p:grpSp>
          <p:nvGrpSpPr>
            <p:cNvPr id="24" name="Agrupar 23"/>
            <p:cNvGrpSpPr/>
            <p:nvPr/>
          </p:nvGrpSpPr>
          <p:grpSpPr>
            <a:xfrm>
              <a:off x="3119745" y="1196613"/>
              <a:ext cx="5164075" cy="2633236"/>
              <a:chOff x="1954623" y="1181864"/>
              <a:chExt cx="5164075" cy="2633236"/>
            </a:xfrm>
          </p:grpSpPr>
          <p:sp>
            <p:nvSpPr>
              <p:cNvPr id="2" name="Rectángulo 1"/>
              <p:cNvSpPr/>
              <p:nvPr/>
            </p:nvSpPr>
            <p:spPr>
              <a:xfrm>
                <a:off x="1954623" y="2548646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3" name="Triángulo 2"/>
              <p:cNvSpPr/>
              <p:nvPr/>
            </p:nvSpPr>
            <p:spPr>
              <a:xfrm>
                <a:off x="5166019" y="2761918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5" name="Conector recto de flecha 4"/>
              <p:cNvCxnSpPr/>
              <p:nvPr/>
            </p:nvCxnSpPr>
            <p:spPr>
              <a:xfrm>
                <a:off x="7111706" y="1377991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4530176" y="2649240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/>
              <p:cNvCxnSpPr/>
              <p:nvPr/>
            </p:nvCxnSpPr>
            <p:spPr>
              <a:xfrm>
                <a:off x="2654139" y="1621362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5494293" y="2367560"/>
                <a:ext cx="161920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/>
              <p:cNvCxnSpPr/>
              <p:nvPr/>
            </p:nvCxnSpPr>
            <p:spPr>
              <a:xfrm>
                <a:off x="2668524" y="2367560"/>
                <a:ext cx="281115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de flecha 20"/>
              <p:cNvCxnSpPr>
                <a:endCxn id="2" idx="3"/>
              </p:cNvCxnSpPr>
              <p:nvPr/>
            </p:nvCxnSpPr>
            <p:spPr>
              <a:xfrm>
                <a:off x="4523705" y="2649828"/>
                <a:ext cx="2594993" cy="454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de flecha 56"/>
              <p:cNvCxnSpPr/>
              <p:nvPr/>
            </p:nvCxnSpPr>
            <p:spPr>
              <a:xfrm flipV="1">
                <a:off x="5486926" y="1600437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uadroTexto 38"/>
                  <p:cNvSpPr txBox="1"/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39" name="CuadroTexto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677569" y="1321293"/>
                    <a:ext cx="210655" cy="310598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/>
                  <p:cNvSpPr txBox="1"/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42" name="CuadroTexto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785884" y="1181864"/>
                    <a:ext cx="210655" cy="310598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571" t="-35294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uadroTexto 50"/>
                  <p:cNvSpPr txBox="1"/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𝑑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1" name="CuadroTexto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51946" y="197795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714" r="-37143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52"/>
                  <p:cNvSpPr txBox="1"/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𝐷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3" name="Cuadro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142428" y="2036230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7647" r="-35294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uadroTexto 57"/>
                  <p:cNvSpPr txBox="1"/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8" name="CuadroTexto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63669" y="2753406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uadroTexto 58"/>
                  <p:cNvSpPr txBox="1"/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59" name="Cuadro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632114" y="3432005"/>
                    <a:ext cx="210655" cy="3105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0000" r="-4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Agrupar 37"/>
            <p:cNvGrpSpPr/>
            <p:nvPr/>
          </p:nvGrpSpPr>
          <p:grpSpPr>
            <a:xfrm>
              <a:off x="3095164" y="3679257"/>
              <a:ext cx="5631392" cy="2633236"/>
              <a:chOff x="3095164" y="3679257"/>
              <a:chExt cx="5631392" cy="2633236"/>
            </a:xfrm>
          </p:grpSpPr>
          <p:sp>
            <p:nvSpPr>
              <p:cNvPr id="79" name="Rectángulo 78"/>
              <p:cNvSpPr/>
              <p:nvPr/>
            </p:nvSpPr>
            <p:spPr>
              <a:xfrm rot="20899727">
                <a:off x="3128295" y="5224943"/>
                <a:ext cx="5164075" cy="203271"/>
              </a:xfrm>
              <a:prstGeom prst="rect">
                <a:avLst/>
              </a:prstGeom>
              <a:solidFill>
                <a:schemeClr val="accent1">
                  <a:alpha val="4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4" name="Rectángulo 63"/>
              <p:cNvSpPr/>
              <p:nvPr/>
            </p:nvSpPr>
            <p:spPr>
              <a:xfrm>
                <a:off x="3095164" y="5046039"/>
                <a:ext cx="5164075" cy="2032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sp>
            <p:nvSpPr>
              <p:cNvPr id="65" name="Triángulo 64"/>
              <p:cNvSpPr/>
              <p:nvPr/>
            </p:nvSpPr>
            <p:spPr>
              <a:xfrm>
                <a:off x="6306560" y="5259311"/>
                <a:ext cx="620512" cy="5349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66" name="Conector recto de flecha 65"/>
              <p:cNvCxnSpPr/>
              <p:nvPr/>
            </p:nvCxnSpPr>
            <p:spPr>
              <a:xfrm>
                <a:off x="8252247" y="3875384"/>
                <a:ext cx="0" cy="116586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/>
              <p:cNvCxnSpPr/>
              <p:nvPr/>
            </p:nvCxnSpPr>
            <p:spPr>
              <a:xfrm>
                <a:off x="5670717" y="5146633"/>
                <a:ext cx="0" cy="11658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/>
              <p:cNvCxnSpPr/>
              <p:nvPr/>
            </p:nvCxnSpPr>
            <p:spPr>
              <a:xfrm>
                <a:off x="3794680" y="4118755"/>
                <a:ext cx="0" cy="891540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de flecha 71"/>
              <p:cNvCxnSpPr/>
              <p:nvPr/>
            </p:nvCxnSpPr>
            <p:spPr>
              <a:xfrm flipV="1">
                <a:off x="6627467" y="4097830"/>
                <a:ext cx="0" cy="115148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CuadroTexto 72"/>
                  <p:cNvSpPr txBox="1"/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3" name="CuadroTexto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818110" y="3818686"/>
                    <a:ext cx="210655" cy="3105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429" r="-3142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uadroTexto 73"/>
                  <p:cNvSpPr txBox="1"/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926425" y="3679257"/>
                    <a:ext cx="210655" cy="31059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71" t="-37255" r="-10571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uadroTexto 76"/>
                  <p:cNvSpPr txBox="1"/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𝐿</m:t>
                          </m:r>
                          <m:r>
                            <a:rPr lang="es-ES" b="0" i="1">
                              <a:latin typeface="Cambria Math" charset="0"/>
                            </a:rPr>
                            <m:t>/2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904210" y="5250799"/>
                    <a:ext cx="442149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722" t="-2174" r="-1111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uadroTexto 77"/>
                  <p:cNvSpPr txBox="1"/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s-ES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772655" y="5929398"/>
                    <a:ext cx="210655" cy="310598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40000" r="-40000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cto de flecha 79"/>
              <p:cNvCxnSpPr/>
              <p:nvPr/>
            </p:nvCxnSpPr>
            <p:spPr>
              <a:xfrm>
                <a:off x="3795534" y="5067120"/>
                <a:ext cx="0" cy="53855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uadroTexto 80"/>
                  <p:cNvSpPr txBox="1"/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1" name="CuadroTexto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235013" y="5276426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40000" r="-5696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recto de flecha 81"/>
              <p:cNvCxnSpPr/>
              <p:nvPr/>
            </p:nvCxnSpPr>
            <p:spPr>
              <a:xfrm flipV="1">
                <a:off x="8288021" y="4704522"/>
                <a:ext cx="0" cy="34272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CuadroTexto 82"/>
                  <p:cNvSpPr txBox="1"/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𝐹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3" name="CuadroTexto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244335" y="4746339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40000" r="-575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uadroTexto 83"/>
                  <p:cNvSpPr txBox="1"/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i="1">
                                      <a:latin typeface="Cambria Math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ES" b="0" i="1">
                                  <a:latin typeface="Cambria Math" charset="0"/>
                                </a:rPr>
                                <m:t>𝑊</m:t>
                              </m:r>
                            </m:sub>
                          </m:sSub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84" name="CuadroTexto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45599" y="5412662"/>
                    <a:ext cx="48222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40000" r="-4683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5" name="Conector recto de flecha 84"/>
              <p:cNvCxnSpPr>
                <a:endCxn id="79" idx="2"/>
              </p:cNvCxnSpPr>
              <p:nvPr/>
            </p:nvCxnSpPr>
            <p:spPr>
              <a:xfrm flipH="1">
                <a:off x="5730893" y="5143284"/>
                <a:ext cx="2955" cy="2828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Arco 44"/>
            <p:cNvSpPr/>
            <p:nvPr/>
          </p:nvSpPr>
          <p:spPr>
            <a:xfrm>
              <a:off x="4481436" y="3951890"/>
              <a:ext cx="2606565" cy="2606565"/>
            </a:xfrm>
            <a:prstGeom prst="arc">
              <a:avLst>
                <a:gd name="adj1" fmla="val 9972029"/>
                <a:gd name="adj2" fmla="val 11081151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uadroTexto 85"/>
                <p:cNvSpPr txBox="1"/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86" name="CuadroTex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0555" y="5261186"/>
                  <a:ext cx="322158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7547" r="-22642" b="-888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271983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ES" b="0" i="1">
                              <a:latin typeface="Cambria Math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2248" y="3975332"/>
                <a:ext cx="29706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8571" t="-36957" r="-93878" b="-152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vertical_pendulo_dAlambert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791834" y="1301556"/>
            <a:ext cx="3646544" cy="4254806"/>
            <a:chOff x="2791834" y="1301556"/>
            <a:chExt cx="3646544" cy="4254806"/>
          </a:xfrm>
        </p:grpSpPr>
        <p:cxnSp>
          <p:nvCxnSpPr>
            <p:cNvPr id="4" name="Conector recto 3"/>
            <p:cNvCxnSpPr/>
            <p:nvPr/>
          </p:nvCxnSpPr>
          <p:spPr>
            <a:xfrm>
              <a:off x="3313134" y="1690944"/>
              <a:ext cx="1558637" cy="2483427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4767862" y="4174372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7" name="Conector recto 6"/>
            <p:cNvCxnSpPr/>
            <p:nvPr/>
          </p:nvCxnSpPr>
          <p:spPr>
            <a:xfrm>
              <a:off x="3313134" y="16909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H="1" flipV="1">
              <a:off x="4206754" y="3104107"/>
              <a:ext cx="665019" cy="107026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de flecha 22"/>
            <p:cNvCxnSpPr/>
            <p:nvPr/>
          </p:nvCxnSpPr>
          <p:spPr>
            <a:xfrm>
              <a:off x="4970483" y="4376993"/>
              <a:ext cx="0" cy="11793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/>
            <p:cNvCxnSpPr/>
            <p:nvPr/>
          </p:nvCxnSpPr>
          <p:spPr>
            <a:xfrm flipV="1">
              <a:off x="4970485" y="4020203"/>
              <a:ext cx="737984" cy="3567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/>
            <p:cNvCxnSpPr/>
            <p:nvPr/>
          </p:nvCxnSpPr>
          <p:spPr>
            <a:xfrm flipH="1">
              <a:off x="3987907" y="4376992"/>
              <a:ext cx="992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99477" y="5190626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7187" y="2820890"/>
                  <a:ext cx="210655" cy="3105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882" r="-38235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/>
                <p:cNvSpPr txBox="1"/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9" name="CuadroTexto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06571" y="3696634"/>
                  <a:ext cx="297061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571" t="-36957" r="-91837" b="-1521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ruz 2"/>
            <p:cNvSpPr/>
            <p:nvPr/>
          </p:nvSpPr>
          <p:spPr>
            <a:xfrm rot="18900000">
              <a:off x="3883099" y="3925858"/>
              <a:ext cx="381837" cy="381837"/>
            </a:xfrm>
            <a:prstGeom prst="plus">
              <a:avLst>
                <a:gd name="adj" fmla="val 4833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Arco 5"/>
            <p:cNvSpPr/>
            <p:nvPr/>
          </p:nvSpPr>
          <p:spPr>
            <a:xfrm>
              <a:off x="3326570" y="1682204"/>
              <a:ext cx="474512" cy="911427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75865" y="2631888"/>
                  <a:ext cx="32215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01556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</p:grpSp>
    </p:spTree>
    <p:extLst>
      <p:ext uri="{BB962C8B-B14F-4D97-AF65-F5344CB8AC3E}">
        <p14:creationId xmlns:p14="http://schemas.microsoft.com/office/powerpoint/2010/main" val="17591378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horizontal_restriccion_noholonomica</a:t>
            </a:r>
          </a:p>
        </p:txBody>
      </p:sp>
      <p:grpSp>
        <p:nvGrpSpPr>
          <p:cNvPr id="30" name="Agrupar 29"/>
          <p:cNvGrpSpPr/>
          <p:nvPr/>
        </p:nvGrpSpPr>
        <p:grpSpPr>
          <a:xfrm>
            <a:off x="2343150" y="1955538"/>
            <a:ext cx="3906768" cy="2282532"/>
            <a:chOff x="2343150" y="1955538"/>
            <a:chExt cx="3906768" cy="2282532"/>
          </a:xfrm>
        </p:grpSpPr>
        <p:sp>
          <p:nvSpPr>
            <p:cNvPr id="3" name="Arco 2"/>
            <p:cNvSpPr/>
            <p:nvPr/>
          </p:nvSpPr>
          <p:spPr>
            <a:xfrm>
              <a:off x="2343150" y="2552190"/>
              <a:ext cx="3357562" cy="1685880"/>
            </a:xfrm>
            <a:custGeom>
              <a:avLst/>
              <a:gdLst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4" fmla="*/ 1678781 w 3357562"/>
                <a:gd name="connsiteY4" fmla="*/ 1678781 h 3357562"/>
                <a:gd name="connsiteX5" fmla="*/ 1 w 3357562"/>
                <a:gd name="connsiteY5" fmla="*/ 1680609 h 3357562"/>
                <a:gd name="connsiteX0" fmla="*/ 1 w 3357562"/>
                <a:gd name="connsiteY0" fmla="*/ 1680609 h 3357562"/>
                <a:gd name="connsiteX1" fmla="*/ 838335 w 3357562"/>
                <a:gd name="connsiteY1" fmla="*/ 225523 h 3357562"/>
                <a:gd name="connsiteX2" fmla="*/ 2517644 w 3357562"/>
                <a:gd name="connsiteY2" fmla="*/ 224609 h 3357562"/>
                <a:gd name="connsiteX3" fmla="*/ 3357562 w 3357562"/>
                <a:gd name="connsiteY3" fmla="*/ 1678781 h 3357562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  <a:gd name="connsiteX4" fmla="*/ 1678781 w 3357562"/>
                <a:gd name="connsiteY4" fmla="*/ 1684052 h 1685880"/>
                <a:gd name="connsiteX5" fmla="*/ 1 w 3357562"/>
                <a:gd name="connsiteY5" fmla="*/ 1685880 h 1685880"/>
                <a:gd name="connsiteX0" fmla="*/ 1 w 3357562"/>
                <a:gd name="connsiteY0" fmla="*/ 1685880 h 1685880"/>
                <a:gd name="connsiteX1" fmla="*/ 838335 w 3357562"/>
                <a:gd name="connsiteY1" fmla="*/ 230794 h 1685880"/>
                <a:gd name="connsiteX2" fmla="*/ 2517644 w 3357562"/>
                <a:gd name="connsiteY2" fmla="*/ 229880 h 1685880"/>
                <a:gd name="connsiteX3" fmla="*/ 3357562 w 3357562"/>
                <a:gd name="connsiteY3" fmla="*/ 1684052 h 168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7562" h="1685880" stroke="0" extrusionOk="0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30" y="-83887"/>
                    <a:pt x="2517644" y="229880"/>
                  </a:cubicBezTo>
                  <a:cubicBezTo>
                    <a:pt x="3037358" y="543647"/>
                    <a:pt x="3357562" y="1084063"/>
                    <a:pt x="3357562" y="1684052"/>
                  </a:cubicBezTo>
                  <a:lnTo>
                    <a:pt x="1678781" y="1684052"/>
                  </a:lnTo>
                  <a:lnTo>
                    <a:pt x="1" y="1685880"/>
                  </a:lnTo>
                  <a:close/>
                </a:path>
                <a:path w="3357562" h="1685880" fill="none">
                  <a:moveTo>
                    <a:pt x="1" y="1685880"/>
                  </a:moveTo>
                  <a:cubicBezTo>
                    <a:pt x="-652" y="1085892"/>
                    <a:pt x="318948" y="531166"/>
                    <a:pt x="838335" y="230794"/>
                  </a:cubicBezTo>
                  <a:cubicBezTo>
                    <a:pt x="1357722" y="-69577"/>
                    <a:pt x="1997929" y="-69926"/>
                    <a:pt x="2517644" y="229880"/>
                  </a:cubicBezTo>
                  <a:cubicBezTo>
                    <a:pt x="3037358" y="529686"/>
                    <a:pt x="3357562" y="1084063"/>
                    <a:pt x="3357562" y="1684052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" name="Rectángulo 3"/>
            <p:cNvSpPr/>
            <p:nvPr/>
          </p:nvSpPr>
          <p:spPr>
            <a:xfrm rot="2401202">
              <a:off x="4943475" y="2614613"/>
              <a:ext cx="571500" cy="3857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6" name="Conector recto de flecha 5"/>
            <p:cNvCxnSpPr>
              <a:stCxn id="4" idx="2"/>
            </p:cNvCxnSpPr>
            <p:nvPr/>
          </p:nvCxnSpPr>
          <p:spPr>
            <a:xfrm flipV="1">
              <a:off x="5105192" y="2241894"/>
              <a:ext cx="583575" cy="713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87607" y="2095157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34286" b="-588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de flecha 7"/>
            <p:cNvCxnSpPr/>
            <p:nvPr/>
          </p:nvCxnSpPr>
          <p:spPr>
            <a:xfrm>
              <a:off x="5247598" y="2790315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53087" y="3466757"/>
                  <a:ext cx="210655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41176" r="-44118" b="-78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de flecha 11"/>
            <p:cNvCxnSpPr/>
            <p:nvPr/>
          </p:nvCxnSpPr>
          <p:spPr>
            <a:xfrm>
              <a:off x="5474949" y="2627921"/>
              <a:ext cx="453661" cy="3776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750064" y="2622311"/>
                  <a:ext cx="21065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36957" r="-108571" b="-217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ector recto de flecha 14"/>
            <p:cNvCxnSpPr/>
            <p:nvPr/>
          </p:nvCxnSpPr>
          <p:spPr>
            <a:xfrm flipH="1" flipV="1">
              <a:off x="4028911" y="4236243"/>
              <a:ext cx="2203984" cy="1333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/>
            <p:cNvCxnSpPr/>
            <p:nvPr/>
          </p:nvCxnSpPr>
          <p:spPr>
            <a:xfrm flipH="1" flipV="1">
              <a:off x="4016438" y="2162553"/>
              <a:ext cx="5493" cy="20736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/>
            <p:cNvCxnSpPr/>
            <p:nvPr/>
          </p:nvCxnSpPr>
          <p:spPr>
            <a:xfrm flipH="1" flipV="1">
              <a:off x="3197450" y="2784495"/>
              <a:ext cx="824481" cy="14517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𝑅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469626" y="3340195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29" r="-31429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de flecha 21"/>
            <p:cNvCxnSpPr/>
            <p:nvPr/>
          </p:nvCxnSpPr>
          <p:spPr>
            <a:xfrm flipV="1">
              <a:off x="4021931" y="2955206"/>
              <a:ext cx="1083261" cy="12810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357816" y="3259441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40000" r="-114706" b="-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13458" y="19555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37143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39263" y="3884699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0400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square_pendulo_conico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249028" y="1470342"/>
            <a:ext cx="4080846" cy="3950996"/>
            <a:chOff x="2249028" y="1470342"/>
            <a:chExt cx="4080846" cy="3950996"/>
          </a:xfrm>
        </p:grpSpPr>
        <p:cxnSp>
          <p:nvCxnSpPr>
            <p:cNvPr id="21" name="Conector recto de flecha 20"/>
            <p:cNvCxnSpPr/>
            <p:nvPr/>
          </p:nvCxnSpPr>
          <p:spPr>
            <a:xfrm flipH="1" flipV="1">
              <a:off x="4117428" y="1857663"/>
              <a:ext cx="5493" cy="261230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 flipH="1" flipV="1">
              <a:off x="4113860" y="4169615"/>
              <a:ext cx="1666035" cy="37866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/>
                <p:cNvSpPr txBox="1"/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  <m:r>
                          <a:rPr lang="es-ES" b="0" i="1">
                            <a:latin typeface="Cambria Math" charset="0"/>
                          </a:rPr>
                          <m:t>=</m:t>
                        </m:r>
                        <m:r>
                          <a:rPr lang="es-ES" b="0" i="1">
                            <a:latin typeface="Cambria Math" charset="0"/>
                          </a:rPr>
                          <m:t>𝑚𝑔</m:t>
                        </m:r>
                        <m:r>
                          <a:rPr lang="es-ES" b="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>
                                    <a:latin typeface="Cambria Math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8" name="CuadroTexto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49485" y="5032326"/>
                  <a:ext cx="1662545" cy="3388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09091" r="-14286" b="-1418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137423" y="1889303"/>
              <a:ext cx="355094" cy="866274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  <a:gd name="connsiteX2" fmla="*/ 28863 w 474512"/>
                <a:gd name="connsiteY2" fmla="*/ 0 h 383759"/>
                <a:gd name="connsiteX3" fmla="*/ 474512 w 474512"/>
                <a:gd name="connsiteY3" fmla="*/ 263473 h 383759"/>
                <a:gd name="connsiteX0" fmla="*/ 474512 w 474512"/>
                <a:gd name="connsiteY0" fmla="*/ 263473 h 383759"/>
                <a:gd name="connsiteX1" fmla="*/ 0 w 474512"/>
                <a:gd name="connsiteY1" fmla="*/ 383403 h 383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383759" stroke="0" extrusionOk="0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  <a:lnTo>
                    <a:pt x="28863" y="0"/>
                  </a:lnTo>
                  <a:cubicBezTo>
                    <a:pt x="178597" y="259538"/>
                    <a:pt x="324778" y="3935"/>
                    <a:pt x="474512" y="263473"/>
                  </a:cubicBezTo>
                  <a:close/>
                </a:path>
                <a:path w="474512" h="383759" fill="none">
                  <a:moveTo>
                    <a:pt x="474512" y="263473"/>
                  </a:moveTo>
                  <a:cubicBezTo>
                    <a:pt x="330478" y="346569"/>
                    <a:pt x="166218" y="388085"/>
                    <a:pt x="0" y="383403"/>
                  </a:cubicBezTo>
                </a:path>
              </a:pathLst>
            </a:cu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24158" y="2351763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249028" y="1470342"/>
              <a:ext cx="4001582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20" name="Conector recto de flecha 19"/>
            <p:cNvCxnSpPr/>
            <p:nvPr/>
          </p:nvCxnSpPr>
          <p:spPr>
            <a:xfrm flipH="1" flipV="1">
              <a:off x="4117869" y="1851033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o 11"/>
            <p:cNvSpPr/>
            <p:nvPr/>
          </p:nvSpPr>
          <p:spPr>
            <a:xfrm>
              <a:off x="3072788" y="3840446"/>
              <a:ext cx="2024467" cy="743930"/>
            </a:xfrm>
            <a:prstGeom prst="arc">
              <a:avLst>
                <a:gd name="adj1" fmla="val 681309"/>
                <a:gd name="adj2" fmla="val 7843929"/>
              </a:avLst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74687" y="4617443"/>
                  <a:ext cx="32215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391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uadroTexto 30"/>
                <p:cNvSpPr txBox="1"/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1" name="CuadroTexto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53358" y="1859282"/>
                  <a:ext cx="210655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285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uadroTexto 31"/>
                <p:cNvSpPr txBox="1"/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2" name="CuadroTexto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161993" y="4229147"/>
                  <a:ext cx="21065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 r="-38235" b="-2444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uadroTexto 33"/>
                <p:cNvSpPr txBox="1"/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34" name="CuadroTexto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14189" y="3087838"/>
                  <a:ext cx="210655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ector recto de flecha 34"/>
            <p:cNvCxnSpPr/>
            <p:nvPr/>
          </p:nvCxnSpPr>
          <p:spPr>
            <a:xfrm flipH="1">
              <a:off x="2984558" y="4179312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/>
            <p:cNvCxnSpPr/>
            <p:nvPr/>
          </p:nvCxnSpPr>
          <p:spPr>
            <a:xfrm flipH="1" flipV="1">
              <a:off x="4125890" y="4169611"/>
              <a:ext cx="2203984" cy="1679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/>
            <p:cNvCxnSpPr/>
            <p:nvPr/>
          </p:nvCxnSpPr>
          <p:spPr>
            <a:xfrm flipH="1">
              <a:off x="2988569" y="1852990"/>
              <a:ext cx="1127495" cy="1207168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/>
            <p:cNvCxnSpPr/>
            <p:nvPr/>
          </p:nvCxnSpPr>
          <p:spPr>
            <a:xfrm>
              <a:off x="4123987" y="1847699"/>
              <a:ext cx="1670742" cy="271195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ipse 4"/>
            <p:cNvSpPr/>
            <p:nvPr/>
          </p:nvSpPr>
          <p:spPr>
            <a:xfrm>
              <a:off x="5578715" y="4331127"/>
              <a:ext cx="405245" cy="4052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cxnSp>
          <p:nvCxnSpPr>
            <p:cNvPr id="38" name="Conector recto de flecha 37"/>
            <p:cNvCxnSpPr/>
            <p:nvPr/>
          </p:nvCxnSpPr>
          <p:spPr>
            <a:xfrm>
              <a:off x="5775261" y="4536064"/>
              <a:ext cx="5288" cy="885274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003162" y="2897132"/>
                  <a:ext cx="21065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38235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152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Agrupar 72"/>
          <p:cNvGrpSpPr/>
          <p:nvPr/>
        </p:nvGrpSpPr>
        <p:grpSpPr>
          <a:xfrm>
            <a:off x="1715388" y="1322766"/>
            <a:ext cx="5528799" cy="4395389"/>
            <a:chOff x="1715388" y="1322766"/>
            <a:chExt cx="5528799" cy="4395389"/>
          </a:xfrm>
        </p:grpSpPr>
        <p:cxnSp>
          <p:nvCxnSpPr>
            <p:cNvPr id="2" name="Conector recto de flecha 1"/>
            <p:cNvCxnSpPr/>
            <p:nvPr/>
          </p:nvCxnSpPr>
          <p:spPr>
            <a:xfrm>
              <a:off x="2342274" y="5408817"/>
              <a:ext cx="4880449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/>
            <p:cNvCxnSpPr/>
            <p:nvPr/>
          </p:nvCxnSpPr>
          <p:spPr>
            <a:xfrm flipV="1">
              <a:off x="2342272" y="1322766"/>
              <a:ext cx="0" cy="4086052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uadroTexto 3"/>
                <p:cNvSpPr txBox="1"/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" name="Cuadro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175" y="5115597"/>
                  <a:ext cx="371012" cy="21544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uadroTexto 4"/>
                <p:cNvSpPr txBox="1"/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5" name="Cuadro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4999" y="1359480"/>
                  <a:ext cx="371012" cy="21544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recto 7"/>
            <p:cNvCxnSpPr/>
            <p:nvPr/>
          </p:nvCxnSpPr>
          <p:spPr>
            <a:xfrm flipV="1">
              <a:off x="2347134" y="1587723"/>
              <a:ext cx="3816408" cy="381640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=(1,0)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6901" y="5482449"/>
                  <a:ext cx="1216182" cy="23570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r="-1508" b="-3076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/>
                <p:cNvSpPr txBox="1"/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400" b="0" i="1">
                            <a:latin typeface="Cambria Math" charset="0"/>
                          </a:rPr>
                          <m:t>=(0,</m:t>
                        </m:r>
                        <m:sSub>
                          <m:sSub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</m:sSub>
                        <m:r>
                          <a:rPr lang="es-ES" sz="1400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14" name="CuadroTexto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5388" y="4167999"/>
                  <a:ext cx="1294763" cy="23570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69" r="-1878" b="-342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orma libre 15"/>
            <p:cNvSpPr/>
            <p:nvPr/>
          </p:nvSpPr>
          <p:spPr>
            <a:xfrm>
              <a:off x="2345783" y="3900333"/>
              <a:ext cx="2758281" cy="1496289"/>
            </a:xfrm>
            <a:custGeom>
              <a:avLst/>
              <a:gdLst>
                <a:gd name="connsiteX0" fmla="*/ 0 w 2978944"/>
                <a:gd name="connsiteY0" fmla="*/ 1193006 h 1195344"/>
                <a:gd name="connsiteX1" fmla="*/ 992981 w 2978944"/>
                <a:gd name="connsiteY1" fmla="*/ 1007268 h 1195344"/>
                <a:gd name="connsiteX2" fmla="*/ 2978944 w 2978944"/>
                <a:gd name="connsiteY2" fmla="*/ 0 h 119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8944" h="1195344">
                  <a:moveTo>
                    <a:pt x="0" y="1193006"/>
                  </a:moveTo>
                  <a:cubicBezTo>
                    <a:pt x="248245" y="1199554"/>
                    <a:pt x="496490" y="1206102"/>
                    <a:pt x="992981" y="1007268"/>
                  </a:cubicBezTo>
                  <a:cubicBezTo>
                    <a:pt x="1489472" y="808434"/>
                    <a:pt x="2978944" y="0"/>
                    <a:pt x="2978944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de flecha 18"/>
            <p:cNvCxnSpPr/>
            <p:nvPr/>
          </p:nvCxnSpPr>
          <p:spPr>
            <a:xfrm flipV="1">
              <a:off x="3431891" y="3790359"/>
              <a:ext cx="339895" cy="1278904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/>
                <p:cNvSpPr txBox="1"/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1" name="CuadroTexto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722" y="4398193"/>
                  <a:ext cx="585151" cy="23570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911" y="3767399"/>
                  <a:ext cx="585151" cy="23570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de flecha 22"/>
            <p:cNvCxnSpPr/>
            <p:nvPr/>
          </p:nvCxnSpPr>
          <p:spPr>
            <a:xfrm>
              <a:off x="3433649" y="5069883"/>
              <a:ext cx="103584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/>
            <p:cNvCxnSpPr/>
            <p:nvPr/>
          </p:nvCxnSpPr>
          <p:spPr>
            <a:xfrm>
              <a:off x="4480318" y="5070221"/>
              <a:ext cx="2595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/>
            <p:cNvCxnSpPr/>
            <p:nvPr/>
          </p:nvCxnSpPr>
          <p:spPr>
            <a:xfrm flipH="1">
              <a:off x="4730636" y="4687008"/>
              <a:ext cx="4931" cy="38605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/>
            <p:cNvCxnSpPr/>
            <p:nvPr/>
          </p:nvCxnSpPr>
          <p:spPr>
            <a:xfrm flipV="1">
              <a:off x="3419362" y="4667453"/>
              <a:ext cx="1312068" cy="40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uadroTexto 28"/>
                <p:cNvSpPr txBox="1"/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d>
                          <m:d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0</m:t>
                            </m:r>
                          </m:e>
                        </m:d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uadroTexto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809" y="4823672"/>
                  <a:ext cx="976463" cy="153888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uadroTexto 29"/>
                <p:cNvSpPr txBox="1"/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s-ES_tradnl" sz="10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uadroTexto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942" y="5125024"/>
                  <a:ext cx="388240" cy="15703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cto de flecha 9"/>
            <p:cNvCxnSpPr/>
            <p:nvPr/>
          </p:nvCxnSpPr>
          <p:spPr>
            <a:xfrm>
              <a:off x="2345783" y="5394283"/>
              <a:ext cx="10358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>
              <a:stCxn id="16" idx="0"/>
            </p:cNvCxnSpPr>
            <p:nvPr/>
          </p:nvCxnSpPr>
          <p:spPr>
            <a:xfrm flipV="1">
              <a:off x="2345783" y="4529893"/>
              <a:ext cx="739" cy="863802"/>
            </a:xfrm>
            <a:prstGeom prst="straightConnector1">
              <a:avLst/>
            </a:prstGeom>
            <a:ln w="3810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>
              <a:off x="3428526" y="3823501"/>
              <a:ext cx="0" cy="38595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/>
            <p:cNvCxnSpPr/>
            <p:nvPr/>
          </p:nvCxnSpPr>
          <p:spPr>
            <a:xfrm flipV="1">
              <a:off x="3420506" y="3799884"/>
              <a:ext cx="354455" cy="2828"/>
            </a:xfrm>
            <a:prstGeom prst="straightConnector1">
              <a:avLst/>
            </a:prstGeom>
            <a:ln w="19050">
              <a:solidFill>
                <a:srgbClr val="0432FF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/>
            <p:cNvCxnSpPr/>
            <p:nvPr/>
          </p:nvCxnSpPr>
          <p:spPr>
            <a:xfrm flipV="1">
              <a:off x="3427680" y="4202849"/>
              <a:ext cx="739" cy="864393"/>
            </a:xfrm>
            <a:prstGeom prst="straightConnector1">
              <a:avLst/>
            </a:prstGeom>
            <a:ln w="19050">
              <a:solidFill>
                <a:srgbClr val="0432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CuadroTexto 60"/>
                <p:cNvSpPr txBox="1"/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1" name="Cuadro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722" y="2707279"/>
                  <a:ext cx="585151" cy="23570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250" b="-1794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uadroTexto 61"/>
                <p:cNvSpPr txBox="1"/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latin typeface="Cambria Math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bSup>
                        <m:d>
                          <m:dPr>
                            <m:ctrlPr>
                              <a:rPr lang="es-ES" sz="14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2" name="CuadroTexto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750" y="2301456"/>
                  <a:ext cx="585151" cy="23570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4167" b="-2105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ector recto 63"/>
            <p:cNvCxnSpPr/>
            <p:nvPr/>
          </p:nvCxnSpPr>
          <p:spPr>
            <a:xfrm flipV="1">
              <a:off x="5490716" y="2096136"/>
              <a:ext cx="1474771" cy="147477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Agrupar 68"/>
            <p:cNvGrpSpPr/>
            <p:nvPr/>
          </p:nvGrpSpPr>
          <p:grpSpPr>
            <a:xfrm>
              <a:off x="5616291" y="2081209"/>
              <a:ext cx="1357213" cy="1363078"/>
              <a:chOff x="4235141" y="1751390"/>
              <a:chExt cx="1357213" cy="1363078"/>
            </a:xfrm>
          </p:grpSpPr>
          <p:cxnSp>
            <p:nvCxnSpPr>
              <p:cNvPr id="57" name="Conector recto de flecha 56"/>
              <p:cNvCxnSpPr/>
              <p:nvPr/>
            </p:nvCxnSpPr>
            <p:spPr>
              <a:xfrm flipV="1">
                <a:off x="4235141" y="1751390"/>
                <a:ext cx="1280288" cy="1362455"/>
              </a:xfrm>
              <a:prstGeom prst="straightConnector1">
                <a:avLst/>
              </a:prstGeom>
              <a:ln w="3810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de flecha 53"/>
              <p:cNvCxnSpPr/>
              <p:nvPr/>
            </p:nvCxnSpPr>
            <p:spPr>
              <a:xfrm flipV="1">
                <a:off x="4244383" y="1830251"/>
                <a:ext cx="1347971" cy="1284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ítulo 7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square-aceleracion-luz</a:t>
            </a:r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vertical_pendulo_elastico</a:t>
            </a:r>
          </a:p>
        </p:txBody>
      </p:sp>
      <p:grpSp>
        <p:nvGrpSpPr>
          <p:cNvPr id="103" name="Agrupar 102"/>
          <p:cNvGrpSpPr/>
          <p:nvPr/>
        </p:nvGrpSpPr>
        <p:grpSpPr>
          <a:xfrm>
            <a:off x="2791834" y="1325307"/>
            <a:ext cx="3646544" cy="4233547"/>
            <a:chOff x="2791834" y="1325307"/>
            <a:chExt cx="3646544" cy="4233547"/>
          </a:xfrm>
        </p:grpSpPr>
        <p:cxnSp>
          <p:nvCxnSpPr>
            <p:cNvPr id="7" name="Conector recto 6"/>
            <p:cNvCxnSpPr/>
            <p:nvPr/>
          </p:nvCxnSpPr>
          <p:spPr>
            <a:xfrm>
              <a:off x="4331706" y="1737845"/>
              <a:ext cx="0" cy="303414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>
                                <a:latin typeface="Cambria Math" charset="0"/>
                              </a:rPr>
                              <m:t>𝑊</m:t>
                            </m:r>
                          </m:e>
                        </m:acc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18049" y="5237526"/>
                  <a:ext cx="210655" cy="31059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1176" r="-44118" b="-980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o 5"/>
            <p:cNvSpPr/>
            <p:nvPr/>
          </p:nvSpPr>
          <p:spPr>
            <a:xfrm>
              <a:off x="4338318" y="1599449"/>
              <a:ext cx="617633" cy="1610451"/>
            </a:xfrm>
            <a:custGeom>
              <a:avLst/>
              <a:gdLst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2" fmla="*/ 898902 w 1797803"/>
                <a:gd name="connsiteY2" fmla="*/ 898902 h 1797803"/>
                <a:gd name="connsiteX3" fmla="*/ 1348103 w 1797803"/>
                <a:gd name="connsiteY3" fmla="*/ 1677517 h 1797803"/>
                <a:gd name="connsiteX0" fmla="*/ 1348103 w 1797803"/>
                <a:gd name="connsiteY0" fmla="*/ 1677517 h 1797803"/>
                <a:gd name="connsiteX1" fmla="*/ 873591 w 1797803"/>
                <a:gd name="connsiteY1" fmla="*/ 1797447 h 1797803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  <a:gd name="connsiteX2" fmla="*/ 12785 w 474512"/>
                <a:gd name="connsiteY2" fmla="*/ 0 h 911427"/>
                <a:gd name="connsiteX3" fmla="*/ 474512 w 474512"/>
                <a:gd name="connsiteY3" fmla="*/ 791141 h 911427"/>
                <a:gd name="connsiteX0" fmla="*/ 474512 w 474512"/>
                <a:gd name="connsiteY0" fmla="*/ 791141 h 911427"/>
                <a:gd name="connsiteX1" fmla="*/ 0 w 474512"/>
                <a:gd name="connsiteY1" fmla="*/ 911071 h 91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4512" h="911427" stroke="0" extrusionOk="0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  <a:lnTo>
                    <a:pt x="12785" y="0"/>
                  </a:lnTo>
                  <a:cubicBezTo>
                    <a:pt x="162519" y="259538"/>
                    <a:pt x="324778" y="531603"/>
                    <a:pt x="474512" y="791141"/>
                  </a:cubicBezTo>
                  <a:close/>
                </a:path>
                <a:path w="474512" h="911427" fill="none">
                  <a:moveTo>
                    <a:pt x="474512" y="791141"/>
                  </a:moveTo>
                  <a:cubicBezTo>
                    <a:pt x="330478" y="874237"/>
                    <a:pt x="166218" y="915753"/>
                    <a:pt x="0" y="911071"/>
                  </a:cubicBezTo>
                </a:path>
              </a:pathLst>
            </a:cu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/>
                <p:cNvSpPr txBox="1"/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ES" b="0"/>
                </a:p>
              </p:txBody>
            </p:sp>
          </mc:Choice>
          <mc:Fallback xmlns="">
            <p:sp>
              <p:nvSpPr>
                <p:cNvPr id="26" name="CuadroTexto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83147" y="3183755"/>
                  <a:ext cx="3221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ángulo 29"/>
            <p:cNvSpPr/>
            <p:nvPr/>
          </p:nvSpPr>
          <p:spPr>
            <a:xfrm>
              <a:off x="2791834" y="1325307"/>
              <a:ext cx="3646544" cy="378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1"/>
            </a:p>
          </p:txBody>
        </p:sp>
        <p:grpSp>
          <p:nvGrpSpPr>
            <p:cNvPr id="94" name="Agrupar 93"/>
            <p:cNvGrpSpPr/>
            <p:nvPr/>
          </p:nvGrpSpPr>
          <p:grpSpPr>
            <a:xfrm rot="19731750">
              <a:off x="4897710" y="1504181"/>
              <a:ext cx="440630" cy="2867157"/>
              <a:chOff x="5701516" y="2031889"/>
              <a:chExt cx="1589057" cy="400025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5701516" y="2031889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36" name="Agrupar 3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37" name="Arco 36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38" name="Arco 37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39" name="Agrupar 38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0" name="Arco 3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1" name="Arco 4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2" name="Agrupar 41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3" name="Arco 42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4" name="Arco 43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5" name="Agrupar 44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6" name="Arco 4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47" name="Arco 4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48" name="Agrupar 47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49" name="Arco 48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0" name="Arco 49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51" name="Agrupar 5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52" name="Arco 5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3" name="Arco 5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3" name="Agrupar 62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54" name="Agrupar 53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5" name="Arco 54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6" name="Arco 55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57" name="Agrupar 56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58" name="Arco 5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59" name="Arco 5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60" name="Agrupar 59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61" name="Arco 60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62" name="Arco 61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  <p:grpSp>
            <p:nvGrpSpPr>
              <p:cNvPr id="65" name="Agrupar 64"/>
              <p:cNvGrpSpPr/>
              <p:nvPr/>
            </p:nvGrpSpPr>
            <p:grpSpPr>
              <a:xfrm>
                <a:off x="5847170" y="3763586"/>
                <a:ext cx="1443403" cy="2268555"/>
                <a:chOff x="5701514" y="2031889"/>
                <a:chExt cx="1443403" cy="2268554"/>
              </a:xfrm>
            </p:grpSpPr>
            <p:grpSp>
              <p:nvGrpSpPr>
                <p:cNvPr id="66" name="Agrupar 65"/>
                <p:cNvGrpSpPr/>
                <p:nvPr/>
              </p:nvGrpSpPr>
              <p:grpSpPr>
                <a:xfrm>
                  <a:off x="5701514" y="203188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2" name="Arco 9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3" name="Arco 9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7" name="Agrupar 66"/>
                <p:cNvGrpSpPr/>
                <p:nvPr/>
              </p:nvGrpSpPr>
              <p:grpSpPr>
                <a:xfrm>
                  <a:off x="5711905" y="222412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90" name="Arco 89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91" name="Arco 90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8" name="Agrupar 67"/>
                <p:cNvGrpSpPr/>
                <p:nvPr/>
              </p:nvGrpSpPr>
              <p:grpSpPr>
                <a:xfrm>
                  <a:off x="5740208" y="2415709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8" name="Arco 87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9" name="Arco 88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69" name="Agrupar 68"/>
                <p:cNvGrpSpPr/>
                <p:nvPr/>
              </p:nvGrpSpPr>
              <p:grpSpPr>
                <a:xfrm>
                  <a:off x="5759208" y="260883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6" name="Arco 85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7" name="Arco 86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0" name="Agrupar 69"/>
                <p:cNvGrpSpPr/>
                <p:nvPr/>
              </p:nvGrpSpPr>
              <p:grpSpPr>
                <a:xfrm>
                  <a:off x="5769599" y="2801063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4" name="Arco 83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5" name="Arco 84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1" name="Agrupar 70"/>
                <p:cNvGrpSpPr/>
                <p:nvPr/>
              </p:nvGrpSpPr>
              <p:grpSpPr>
                <a:xfrm>
                  <a:off x="5797902" y="2992651"/>
                  <a:ext cx="1293000" cy="732916"/>
                  <a:chOff x="5228135" y="2840383"/>
                  <a:chExt cx="1293000" cy="732916"/>
                </a:xfrm>
              </p:grpSpPr>
              <p:sp>
                <p:nvSpPr>
                  <p:cNvPr id="82" name="Arco 81"/>
                  <p:cNvSpPr/>
                  <p:nvPr/>
                </p:nvSpPr>
                <p:spPr>
                  <a:xfrm>
                    <a:off x="5228135" y="2840383"/>
                    <a:ext cx="1284348" cy="732916"/>
                  </a:xfrm>
                  <a:prstGeom prst="arc">
                    <a:avLst>
                      <a:gd name="adj1" fmla="val 16300352"/>
                      <a:gd name="adj2" fmla="val 10888929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83" name="Arco 82"/>
                  <p:cNvSpPr/>
                  <p:nvPr/>
                </p:nvSpPr>
                <p:spPr>
                  <a:xfrm>
                    <a:off x="5229806" y="3032990"/>
                    <a:ext cx="1291329" cy="319923"/>
                  </a:xfrm>
                  <a:prstGeom prst="arc">
                    <a:avLst>
                      <a:gd name="adj1" fmla="val 10785363"/>
                      <a:gd name="adj2" fmla="val 16951805"/>
                    </a:avLst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</p:grpSp>
            <p:grpSp>
              <p:nvGrpSpPr>
                <p:cNvPr id="72" name="Agrupar 71"/>
                <p:cNvGrpSpPr/>
                <p:nvPr/>
              </p:nvGrpSpPr>
              <p:grpSpPr>
                <a:xfrm>
                  <a:off x="5813223" y="3183707"/>
                  <a:ext cx="1331694" cy="1116736"/>
                  <a:chOff x="5813223" y="3183707"/>
                  <a:chExt cx="1331694" cy="1116736"/>
                </a:xfrm>
              </p:grpSpPr>
              <p:grpSp>
                <p:nvGrpSpPr>
                  <p:cNvPr id="73" name="Agrupar 72"/>
                  <p:cNvGrpSpPr/>
                  <p:nvPr/>
                </p:nvGrpSpPr>
                <p:grpSpPr>
                  <a:xfrm>
                    <a:off x="5813223" y="318370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80" name="Arco 79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81" name="Arco 80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4" name="Agrupar 73"/>
                  <p:cNvGrpSpPr/>
                  <p:nvPr/>
                </p:nvGrpSpPr>
                <p:grpSpPr>
                  <a:xfrm>
                    <a:off x="5823614" y="3375939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8" name="Arco 77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9" name="Arco 78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  <p:grpSp>
                <p:nvGrpSpPr>
                  <p:cNvPr id="75" name="Agrupar 74"/>
                  <p:cNvGrpSpPr/>
                  <p:nvPr/>
                </p:nvGrpSpPr>
                <p:grpSpPr>
                  <a:xfrm>
                    <a:off x="5851917" y="3567527"/>
                    <a:ext cx="1293000" cy="732916"/>
                    <a:chOff x="5228135" y="2840383"/>
                    <a:chExt cx="1293000" cy="732916"/>
                  </a:xfrm>
                </p:grpSpPr>
                <p:sp>
                  <p:nvSpPr>
                    <p:cNvPr id="76" name="Arco 75"/>
                    <p:cNvSpPr/>
                    <p:nvPr/>
                  </p:nvSpPr>
                  <p:spPr>
                    <a:xfrm>
                      <a:off x="5228135" y="2840383"/>
                      <a:ext cx="1284348" cy="732916"/>
                    </a:xfrm>
                    <a:prstGeom prst="arc">
                      <a:avLst>
                        <a:gd name="adj1" fmla="val 16300352"/>
                        <a:gd name="adj2" fmla="val 10888929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  <p:sp>
                  <p:nvSpPr>
                    <p:cNvPr id="77" name="Arco 76"/>
                    <p:cNvSpPr/>
                    <p:nvPr/>
                  </p:nvSpPr>
                  <p:spPr>
                    <a:xfrm>
                      <a:off x="5229806" y="3032990"/>
                      <a:ext cx="1291329" cy="319923"/>
                    </a:xfrm>
                    <a:prstGeom prst="arc">
                      <a:avLst>
                        <a:gd name="adj1" fmla="val 10785363"/>
                        <a:gd name="adj2" fmla="val 16951805"/>
                      </a:avLst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_tradnl"/>
                    </a:p>
                  </p:txBody>
                </p:sp>
              </p:grpSp>
            </p:grpSp>
          </p:grpSp>
        </p:grpSp>
        <p:sp>
          <p:nvSpPr>
            <p:cNvPr id="97" name="Arco 96"/>
            <p:cNvSpPr/>
            <p:nvPr/>
          </p:nvSpPr>
          <p:spPr>
            <a:xfrm rot="19731750">
              <a:off x="5612255" y="3776311"/>
              <a:ext cx="408495" cy="459601"/>
            </a:xfrm>
            <a:prstGeom prst="arc">
              <a:avLst>
                <a:gd name="adj1" fmla="val 16300352"/>
                <a:gd name="adj2" fmla="val 597573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grpSp>
          <p:nvGrpSpPr>
            <p:cNvPr id="98" name="Agrupar 97"/>
            <p:cNvGrpSpPr/>
            <p:nvPr/>
          </p:nvGrpSpPr>
          <p:grpSpPr>
            <a:xfrm>
              <a:off x="5714067" y="4176864"/>
              <a:ext cx="405245" cy="1381990"/>
              <a:chOff x="4862172" y="4337539"/>
              <a:chExt cx="405245" cy="1381990"/>
            </a:xfrm>
          </p:grpSpPr>
          <p:sp>
            <p:nvSpPr>
              <p:cNvPr id="5" name="Elipse 4"/>
              <p:cNvSpPr/>
              <p:nvPr/>
            </p:nvSpPr>
            <p:spPr>
              <a:xfrm>
                <a:off x="4862172" y="4337539"/>
                <a:ext cx="405245" cy="4052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 sz="1351"/>
              </a:p>
            </p:txBody>
          </p:sp>
          <p:cxnSp>
            <p:nvCxnSpPr>
              <p:cNvPr id="23" name="Conector recto de flecha 22"/>
              <p:cNvCxnSpPr/>
              <p:nvPr/>
            </p:nvCxnSpPr>
            <p:spPr>
              <a:xfrm>
                <a:off x="5064793" y="4540160"/>
                <a:ext cx="0" cy="117936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4" name="Conector recto de flecha 103"/>
          <p:cNvCxnSpPr/>
          <p:nvPr/>
        </p:nvCxnSpPr>
        <p:spPr>
          <a:xfrm>
            <a:off x="4578749" y="1543614"/>
            <a:ext cx="1127570" cy="173202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/>
          <p:cNvCxnSpPr/>
          <p:nvPr/>
        </p:nvCxnSpPr>
        <p:spPr>
          <a:xfrm>
            <a:off x="5720513" y="3292779"/>
            <a:ext cx="581631" cy="8934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uadroTexto 109"/>
              <p:cNvSpPr txBox="1"/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𝐿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0" name="CuadroTexto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21671" y="2212339"/>
                <a:ext cx="298912" cy="276999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adroTexto 110"/>
              <p:cNvSpPr txBox="1"/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s-ES" b="0" i="1">
                          <a:latin typeface="Cambria Math" charset="0"/>
                        </a:rPr>
                        <m:t>𝑒</m:t>
                      </m:r>
                    </m:oMath>
                  </m:oMathPara>
                </a14:m>
                <a:endParaRPr lang="es-ES" b="0"/>
              </a:p>
            </p:txBody>
          </p:sp>
        </mc:Choice>
        <mc:Fallback xmlns="">
          <p:sp>
            <p:nvSpPr>
              <p:cNvPr id="111" name="CuadroTexto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66281" y="3509290"/>
                <a:ext cx="210655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275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ítulo 2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horizontal_regiones_exclusion_potencial_efectivo</a:t>
            </a:r>
          </a:p>
        </p:txBody>
      </p:sp>
      <p:grpSp>
        <p:nvGrpSpPr>
          <p:cNvPr id="29" name="Agrupar 28"/>
          <p:cNvGrpSpPr/>
          <p:nvPr/>
        </p:nvGrpSpPr>
        <p:grpSpPr>
          <a:xfrm>
            <a:off x="1149784" y="928065"/>
            <a:ext cx="7142445" cy="5356834"/>
            <a:chOff x="1149784" y="928065"/>
            <a:chExt cx="7142445" cy="5356834"/>
          </a:xfrm>
        </p:grpSpPr>
        <p:grpSp>
          <p:nvGrpSpPr>
            <p:cNvPr id="25" name="Agrupar 24"/>
            <p:cNvGrpSpPr/>
            <p:nvPr/>
          </p:nvGrpSpPr>
          <p:grpSpPr>
            <a:xfrm>
              <a:off x="1149784" y="928065"/>
              <a:ext cx="7142445" cy="5356834"/>
              <a:chOff x="1149784" y="928065"/>
              <a:chExt cx="7142445" cy="5356834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784" y="928065"/>
                <a:ext cx="7142445" cy="5356834"/>
              </a:xfrm>
              <a:prstGeom prst="rect">
                <a:avLst/>
              </a:prstGeom>
            </p:spPr>
          </p:pic>
          <p:sp>
            <p:nvSpPr>
              <p:cNvPr id="24" name="Rectángulo 23"/>
              <p:cNvSpPr/>
              <p:nvPr/>
            </p:nvSpPr>
            <p:spPr>
              <a:xfrm>
                <a:off x="4840663" y="3516231"/>
                <a:ext cx="3115559" cy="2117385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7" name="Conector recto 6"/>
              <p:cNvCxnSpPr/>
              <p:nvPr/>
            </p:nvCxnSpPr>
            <p:spPr>
              <a:xfrm>
                <a:off x="2252999" y="2798741"/>
                <a:ext cx="5687738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15"/>
              <p:cNvCxnSpPr/>
              <p:nvPr/>
            </p:nvCxnSpPr>
            <p:spPr>
              <a:xfrm>
                <a:off x="2633861" y="4922481"/>
                <a:ext cx="0" cy="72419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uadroTexto 14"/>
                  <p:cNvSpPr txBox="1"/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&gt;0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CuadroTexto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577428" y="2392828"/>
                    <a:ext cx="70323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/>
              <p:cNvCxnSpPr/>
              <p:nvPr/>
            </p:nvCxnSpPr>
            <p:spPr>
              <a:xfrm>
                <a:off x="2339119" y="4133867"/>
                <a:ext cx="250154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uadroTexto 18"/>
                  <p:cNvSpPr txBox="1"/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&lt;0</m:t>
                          </m:r>
                        </m:oMath>
                      </m:oMathPara>
                    </a14:m>
                    <a:endParaRPr lang="es-ES" b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Cuadro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544866" y="3633685"/>
                    <a:ext cx="561188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522" r="-1413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uadroTexto 19"/>
                  <p:cNvSpPr txBox="1"/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CuadroTexto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63250" y="5896276"/>
                    <a:ext cx="547811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100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/>
                  <p:cNvSpPr txBox="1"/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𝜖</m:t>
                          </m:r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b="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eff</m:t>
                              </m:r>
                              <m: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s-ES" b="0" i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min</m:t>
                              </m:r>
                            </m:sub>
                          </m:sSub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839454" y="4807623"/>
                    <a:ext cx="1325671" cy="28918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608" b="-1489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Elipse 25"/>
            <p:cNvSpPr/>
            <p:nvPr/>
          </p:nvSpPr>
          <p:spPr>
            <a:xfrm>
              <a:off x="2576945" y="4857008"/>
              <a:ext cx="106878" cy="1068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Rectángulo 26"/>
            <p:cNvSpPr/>
            <p:nvPr/>
          </p:nvSpPr>
          <p:spPr>
            <a:xfrm>
              <a:off x="1910925" y="3507090"/>
              <a:ext cx="428513" cy="2130139"/>
            </a:xfrm>
            <a:prstGeom prst="rect">
              <a:avLst/>
            </a:pr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1255160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square_hamiltoniano_sistema_simple</a:t>
            </a:r>
          </a:p>
        </p:txBody>
      </p:sp>
      <p:grpSp>
        <p:nvGrpSpPr>
          <p:cNvPr id="31" name="Agrupar 30"/>
          <p:cNvGrpSpPr/>
          <p:nvPr/>
        </p:nvGrpSpPr>
        <p:grpSpPr>
          <a:xfrm>
            <a:off x="2984517" y="2037183"/>
            <a:ext cx="3295097" cy="3411342"/>
            <a:chOff x="2984517" y="2037183"/>
            <a:chExt cx="3295097" cy="3411342"/>
          </a:xfrm>
        </p:grpSpPr>
        <p:grpSp>
          <p:nvGrpSpPr>
            <p:cNvPr id="29" name="Agrupar 28"/>
            <p:cNvGrpSpPr/>
            <p:nvPr/>
          </p:nvGrpSpPr>
          <p:grpSpPr>
            <a:xfrm>
              <a:off x="2984517" y="2037183"/>
              <a:ext cx="3295097" cy="3270986"/>
              <a:chOff x="5104263" y="1898638"/>
              <a:chExt cx="3295097" cy="3270986"/>
            </a:xfrm>
          </p:grpSpPr>
          <p:grpSp>
            <p:nvGrpSpPr>
              <p:cNvPr id="22" name="Agrupar 21"/>
              <p:cNvGrpSpPr/>
              <p:nvPr/>
            </p:nvGrpSpPr>
            <p:grpSpPr>
              <a:xfrm>
                <a:off x="5614252" y="1898638"/>
                <a:ext cx="2686209" cy="2960171"/>
                <a:chOff x="5794361" y="1884784"/>
                <a:chExt cx="2686209" cy="2960171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5820770" y="2620370"/>
                  <a:ext cx="2224585" cy="222458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8" name="Elipse 7"/>
                <p:cNvSpPr/>
                <p:nvPr/>
              </p:nvSpPr>
              <p:spPr>
                <a:xfrm>
                  <a:off x="5794361" y="2370557"/>
                  <a:ext cx="545911" cy="545911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CuadroTexto 8"/>
                    <p:cNvSpPr txBox="1"/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9" name="CuadroTexto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8230388" y="3396478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8824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6" name="Agrupar 15"/>
                <p:cNvGrpSpPr/>
                <p:nvPr/>
              </p:nvGrpSpPr>
              <p:grpSpPr>
                <a:xfrm>
                  <a:off x="6907323" y="2055047"/>
                  <a:ext cx="1573247" cy="1725055"/>
                  <a:chOff x="6765535" y="2055132"/>
                  <a:chExt cx="1573247" cy="1725055"/>
                </a:xfrm>
              </p:grpSpPr>
              <p:cxnSp>
                <p:nvCxnSpPr>
                  <p:cNvPr id="10" name="Conector recto de flecha 9"/>
                  <p:cNvCxnSpPr/>
                  <p:nvPr/>
                </p:nvCxnSpPr>
                <p:spPr>
                  <a:xfrm flipH="1">
                    <a:off x="6765535" y="3775367"/>
                    <a:ext cx="1573247" cy="1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/>
                  <p:cNvCxnSpPr/>
                  <p:nvPr/>
                </p:nvCxnSpPr>
                <p:spPr>
                  <a:xfrm flipH="1" flipV="1">
                    <a:off x="6767419" y="2055132"/>
                    <a:ext cx="1" cy="1725055"/>
                  </a:xfrm>
                  <a:prstGeom prst="straightConnector1">
                    <a:avLst/>
                  </a:prstGeom>
                  <a:ln w="12700">
                    <a:solidFill>
                      <a:schemeClr val="bg2">
                        <a:lumMod val="5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uadroTexto 16"/>
                    <p:cNvSpPr txBox="1"/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17" name="CuadroTexto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940194" y="188478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7143" b="-239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ector recto de flecha 17"/>
                <p:cNvCxnSpPr/>
                <p:nvPr/>
              </p:nvCxnSpPr>
              <p:spPr>
                <a:xfrm flipH="1" flipV="1">
                  <a:off x="6234068" y="2850215"/>
                  <a:ext cx="677464" cy="92055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/>
                    <p:cNvSpPr txBox="1"/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s-ES" b="0" i="1">
                                <a:latin typeface="Cambria Math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b="0"/>
                    </a:p>
                  </p:txBody>
                </p:sp>
              </mc:Choice>
              <mc:Fallback xmlns="">
                <p:sp>
                  <p:nvSpPr>
                    <p:cNvPr id="24" name="CuadroTexto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6328016" y="3280864"/>
                      <a:ext cx="210655" cy="27699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23529" r="-23529"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" name="Rectángulo 3"/>
              <p:cNvSpPr/>
              <p:nvPr/>
            </p:nvSpPr>
            <p:spPr>
              <a:xfrm>
                <a:off x="5106894" y="4883021"/>
                <a:ext cx="3292466" cy="2866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6" name="Conector recto 5"/>
              <p:cNvCxnSpPr/>
              <p:nvPr/>
            </p:nvCxnSpPr>
            <p:spPr>
              <a:xfrm>
                <a:off x="5104263" y="4872251"/>
                <a:ext cx="3289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Arco 24"/>
              <p:cNvSpPr/>
              <p:nvPr/>
            </p:nvSpPr>
            <p:spPr>
              <a:xfrm>
                <a:off x="6122504" y="3169162"/>
                <a:ext cx="1221094" cy="1221094"/>
              </a:xfrm>
              <a:prstGeom prst="arc">
                <a:avLst>
                  <a:gd name="adj1" fmla="val 14033219"/>
                  <a:gd name="adj2" fmla="val 1618408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uadroTexto 25"/>
                  <p:cNvSpPr txBox="1"/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6" name="CuadroTexto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6447974" y="2896206"/>
                    <a:ext cx="210655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0000" r="-17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/>
                  <p:cNvSpPr txBox="1"/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7" name="CuadroTexto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49404" y="2153269"/>
                    <a:ext cx="21065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6471" r="-23529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/>
                  <p:cNvSpPr txBox="1"/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latin typeface="Cambria Math" charset="0"/>
                            </a:rPr>
                            <m:t>𝑀</m:t>
                          </m:r>
                        </m:oMath>
                      </m:oMathPara>
                    </a14:m>
                    <a:endParaRPr lang="es-ES" b="0"/>
                  </a:p>
                </p:txBody>
              </p:sp>
            </mc:Choice>
            <mc:Fallback xmlns="">
              <p:sp>
                <p:nvSpPr>
                  <p:cNvPr id="28" name="CuadroTexto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069370" y="4266525"/>
                    <a:ext cx="21065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4286" r="-3142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Arco 29"/>
            <p:cNvSpPr/>
            <p:nvPr/>
          </p:nvSpPr>
          <p:spPr>
            <a:xfrm>
              <a:off x="3311318" y="2470179"/>
              <a:ext cx="2607934" cy="2978346"/>
            </a:xfrm>
            <a:prstGeom prst="arc">
              <a:avLst>
                <a:gd name="adj1" fmla="val 12328660"/>
                <a:gd name="adj2" fmla="val 13342706"/>
              </a:avLst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055682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horizontal_espacio_configuracion_fase</a:t>
            </a:r>
          </a:p>
        </p:txBody>
      </p:sp>
      <p:grpSp>
        <p:nvGrpSpPr>
          <p:cNvPr id="49" name="Agrupar 48"/>
          <p:cNvGrpSpPr/>
          <p:nvPr/>
        </p:nvGrpSpPr>
        <p:grpSpPr>
          <a:xfrm>
            <a:off x="911109" y="1296023"/>
            <a:ext cx="7125242" cy="2879467"/>
            <a:chOff x="911109" y="1296023"/>
            <a:chExt cx="7125242" cy="2879467"/>
          </a:xfrm>
        </p:grpSpPr>
        <p:cxnSp>
          <p:nvCxnSpPr>
            <p:cNvPr id="22" name="Conector recto 21"/>
            <p:cNvCxnSpPr/>
            <p:nvPr/>
          </p:nvCxnSpPr>
          <p:spPr>
            <a:xfrm flipV="1">
              <a:off x="1380393" y="2681655"/>
              <a:ext cx="2919046" cy="435219"/>
            </a:xfrm>
            <a:prstGeom prst="lin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" name="Agrupar 4"/>
            <p:cNvGrpSpPr/>
            <p:nvPr/>
          </p:nvGrpSpPr>
          <p:grpSpPr>
            <a:xfrm>
              <a:off x="911109" y="1742380"/>
              <a:ext cx="3483286" cy="2413985"/>
              <a:chOff x="900776" y="1778540"/>
              <a:chExt cx="2616055" cy="1812977"/>
            </a:xfrm>
          </p:grpSpPr>
          <p:cxnSp>
            <p:nvCxnSpPr>
              <p:cNvPr id="3" name="Conector recto de flecha 2"/>
              <p:cNvCxnSpPr/>
              <p:nvPr/>
            </p:nvCxnSpPr>
            <p:spPr>
              <a:xfrm flipH="1">
                <a:off x="900776" y="3009740"/>
                <a:ext cx="2616055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de flecha 3"/>
              <p:cNvCxnSpPr/>
              <p:nvPr/>
            </p:nvCxnSpPr>
            <p:spPr>
              <a:xfrm flipV="1">
                <a:off x="2159100" y="1778540"/>
                <a:ext cx="0" cy="1812977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9"/>
            <p:cNvSpPr txBox="1"/>
            <p:nvPr/>
          </p:nvSpPr>
          <p:spPr>
            <a:xfrm flipH="1">
              <a:off x="949659" y="1296023"/>
              <a:ext cx="3046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uadroTexto 10"/>
                <p:cNvSpPr txBox="1"/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1" name="Cuadro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16510" y="3106647"/>
                  <a:ext cx="210655" cy="24622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/>
                <p:cNvSpPr txBox="1"/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2" name="Cuadro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607084" y="1705034"/>
                  <a:ext cx="210655" cy="24622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765" r="-11765" b="-2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orma libre 13"/>
            <p:cNvSpPr/>
            <p:nvPr/>
          </p:nvSpPr>
          <p:spPr>
            <a:xfrm>
              <a:off x="1384814" y="2082506"/>
              <a:ext cx="2241073" cy="1939797"/>
            </a:xfrm>
            <a:custGeom>
              <a:avLst/>
              <a:gdLst>
                <a:gd name="connsiteX0" fmla="*/ 0 w 2214645"/>
                <a:gd name="connsiteY0" fmla="*/ 1939797 h 1939797"/>
                <a:gd name="connsiteX1" fmla="*/ 581410 w 2214645"/>
                <a:gd name="connsiteY1" fmla="*/ 1162821 h 1939797"/>
                <a:gd name="connsiteX2" fmla="*/ 1664948 w 2214645"/>
                <a:gd name="connsiteY2" fmla="*/ 983112 h 1939797"/>
                <a:gd name="connsiteX3" fmla="*/ 2214645 w 2214645"/>
                <a:gd name="connsiteY3" fmla="*/ 0 h 1939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4645" h="1939797">
                  <a:moveTo>
                    <a:pt x="0" y="1939797"/>
                  </a:moveTo>
                  <a:cubicBezTo>
                    <a:pt x="151959" y="1631032"/>
                    <a:pt x="303919" y="1322268"/>
                    <a:pt x="581410" y="1162821"/>
                  </a:cubicBezTo>
                  <a:cubicBezTo>
                    <a:pt x="858901" y="1003374"/>
                    <a:pt x="1392742" y="1176915"/>
                    <a:pt x="1664948" y="983112"/>
                  </a:cubicBezTo>
                  <a:cubicBezTo>
                    <a:pt x="1937154" y="789309"/>
                    <a:pt x="2214645" y="0"/>
                    <a:pt x="2214645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Forma libre 14"/>
            <p:cNvSpPr/>
            <p:nvPr/>
          </p:nvSpPr>
          <p:spPr>
            <a:xfrm>
              <a:off x="1506381" y="2537514"/>
              <a:ext cx="2716773" cy="474324"/>
            </a:xfrm>
            <a:custGeom>
              <a:avLst/>
              <a:gdLst>
                <a:gd name="connsiteX0" fmla="*/ 0 w 2716773"/>
                <a:gd name="connsiteY0" fmla="*/ 247970 h 474324"/>
                <a:gd name="connsiteX1" fmla="*/ 951399 w 2716773"/>
                <a:gd name="connsiteY1" fmla="*/ 4835 h 474324"/>
                <a:gd name="connsiteX2" fmla="*/ 2114220 w 2716773"/>
                <a:gd name="connsiteY2" fmla="*/ 443535 h 474324"/>
                <a:gd name="connsiteX3" fmla="*/ 2716773 w 2716773"/>
                <a:gd name="connsiteY3" fmla="*/ 438250 h 4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73" h="474324">
                  <a:moveTo>
                    <a:pt x="0" y="247970"/>
                  </a:moveTo>
                  <a:cubicBezTo>
                    <a:pt x="299514" y="110105"/>
                    <a:pt x="599029" y="-27759"/>
                    <a:pt x="951399" y="4835"/>
                  </a:cubicBezTo>
                  <a:cubicBezTo>
                    <a:pt x="1303769" y="37429"/>
                    <a:pt x="1819991" y="371299"/>
                    <a:pt x="2114220" y="443535"/>
                  </a:cubicBezTo>
                  <a:cubicBezTo>
                    <a:pt x="2408449" y="515771"/>
                    <a:pt x="2716773" y="438250"/>
                    <a:pt x="2716773" y="43825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Cruz 12"/>
            <p:cNvSpPr/>
            <p:nvPr/>
          </p:nvSpPr>
          <p:spPr>
            <a:xfrm>
              <a:off x="3161692" y="2738591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4726115" y="3363307"/>
              <a:ext cx="2793622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6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12928" y="3089148"/>
                  <a:ext cx="24916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600" b="0" i="1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s-ES" sz="16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69310" y="1692502"/>
                  <a:ext cx="210655" cy="24622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529" r="-8824" b="-1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o 18"/>
            <p:cNvSpPr/>
            <p:nvPr/>
          </p:nvSpPr>
          <p:spPr>
            <a:xfrm>
              <a:off x="4570274" y="2654188"/>
              <a:ext cx="2565176" cy="1521302"/>
            </a:xfrm>
            <a:prstGeom prst="arc">
              <a:avLst>
                <a:gd name="adj1" fmla="val 12093721"/>
                <a:gd name="adj2" fmla="val 14971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4" name="Conector recto de flecha 23"/>
            <p:cNvCxnSpPr/>
            <p:nvPr/>
          </p:nvCxnSpPr>
          <p:spPr>
            <a:xfrm flipV="1">
              <a:off x="5969340" y="1735453"/>
              <a:ext cx="0" cy="2413985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ruz 24"/>
            <p:cNvSpPr/>
            <p:nvPr/>
          </p:nvSpPr>
          <p:spPr>
            <a:xfrm rot="19892987">
              <a:off x="6558571" y="2727302"/>
              <a:ext cx="201460" cy="201460"/>
            </a:xfrm>
            <a:prstGeom prst="plus">
              <a:avLst>
                <a:gd name="adj" fmla="val 469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CuadroTexto 25"/>
            <p:cNvSpPr txBox="1"/>
            <p:nvPr/>
          </p:nvSpPr>
          <p:spPr>
            <a:xfrm flipH="1">
              <a:off x="4037745" y="1296023"/>
              <a:ext cx="3574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Espacio de Configuración-Velocidad</a:t>
              </a:r>
            </a:p>
          </p:txBody>
        </p:sp>
        <p:grpSp>
          <p:nvGrpSpPr>
            <p:cNvPr id="42" name="Agrupar 41"/>
            <p:cNvGrpSpPr/>
            <p:nvPr/>
          </p:nvGrpSpPr>
          <p:grpSpPr>
            <a:xfrm>
              <a:off x="6664740" y="2825073"/>
              <a:ext cx="387224" cy="306054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1000" b="0" i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10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s-ES" sz="1000" b="0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d</m:t>
                        </m:r>
                        <m:r>
                          <a:rPr lang="es-ES" sz="1000" b="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703154" y="2606901"/>
                  <a:ext cx="657073" cy="15388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sSub>
                        <m:sSubPr>
                          <m:ctrlPr>
                            <a:rPr lang="es-ES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=−</m:t>
                      </m:r>
                      <m:sSup>
                        <m:sSupPr>
                          <m:ctrlP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s-ES" sz="10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𝜔</m:t>
                          </m:r>
                        </m:e>
                        <m:sup>
                          <m:r>
                            <a:rPr lang="es-ES" sz="1000" b="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</m:oMath>
                  </a14:m>
                  <a:r>
                    <a:rPr lang="es-ES" sz="100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43619" y="2883569"/>
                  <a:ext cx="892732" cy="15388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5479" b="-2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5883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square_espacio_fase_interpretacion</a:t>
            </a:r>
          </a:p>
        </p:txBody>
      </p:sp>
      <p:grpSp>
        <p:nvGrpSpPr>
          <p:cNvPr id="66" name="Agrupar 65"/>
          <p:cNvGrpSpPr/>
          <p:nvPr/>
        </p:nvGrpSpPr>
        <p:grpSpPr>
          <a:xfrm>
            <a:off x="2953337" y="1618239"/>
            <a:ext cx="3518590" cy="3345813"/>
            <a:chOff x="4152745" y="1380733"/>
            <a:chExt cx="3518590" cy="3345813"/>
          </a:xfrm>
        </p:grpSpPr>
        <p:sp>
          <p:nvSpPr>
            <p:cNvPr id="62" name="Arco 61"/>
            <p:cNvSpPr/>
            <p:nvPr/>
          </p:nvSpPr>
          <p:spPr>
            <a:xfrm>
              <a:off x="4152745" y="3076174"/>
              <a:ext cx="2329582" cy="1572715"/>
            </a:xfrm>
            <a:custGeom>
              <a:avLst/>
              <a:gdLst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2" fmla="*/ 3488132 w 6976264"/>
                <a:gd name="connsiteY2" fmla="*/ 2326574 h 4653147"/>
                <a:gd name="connsiteX3" fmla="*/ 4506713 w 6976264"/>
                <a:gd name="connsiteY3" fmla="*/ 101406 h 4653147"/>
                <a:gd name="connsiteX0" fmla="*/ 4506713 w 6976264"/>
                <a:gd name="connsiteY0" fmla="*/ 101406 h 4653147"/>
                <a:gd name="connsiteX1" fmla="*/ 6836295 w 6976264"/>
                <a:gd name="connsiteY1" fmla="*/ 1674121 h 4653147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  <a:gd name="connsiteX2" fmla="*/ 0 w 2329582"/>
                <a:gd name="connsiteY2" fmla="*/ 0 h 1572715"/>
                <a:gd name="connsiteX0" fmla="*/ 0 w 2329582"/>
                <a:gd name="connsiteY0" fmla="*/ 0 h 1572715"/>
                <a:gd name="connsiteX1" fmla="*/ 2329582 w 2329582"/>
                <a:gd name="connsiteY1" fmla="*/ 1572715 h 157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9582" h="1572715" stroke="0" extrusionOk="0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  <a:lnTo>
                    <a:pt x="0" y="0"/>
                  </a:lnTo>
                  <a:close/>
                </a:path>
                <a:path w="2329582" h="1572715" fill="none">
                  <a:moveTo>
                    <a:pt x="0" y="0"/>
                  </a:moveTo>
                  <a:cubicBezTo>
                    <a:pt x="1124214" y="228944"/>
                    <a:pt x="1999945" y="820156"/>
                    <a:pt x="2329582" y="157271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Arco 62"/>
            <p:cNvSpPr/>
            <p:nvPr/>
          </p:nvSpPr>
          <p:spPr>
            <a:xfrm>
              <a:off x="4195807" y="3613403"/>
              <a:ext cx="1584667" cy="1018885"/>
            </a:xfrm>
            <a:custGeom>
              <a:avLst/>
              <a:gdLst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2" fmla="*/ 3488132 w 6976264"/>
                <a:gd name="connsiteY2" fmla="*/ 1742270 h 3484540"/>
                <a:gd name="connsiteX3" fmla="*/ 5254625 w 6976264"/>
                <a:gd name="connsiteY3" fmla="*/ 239943 h 3484540"/>
                <a:gd name="connsiteX0" fmla="*/ 5254625 w 6976264"/>
                <a:gd name="connsiteY0" fmla="*/ 239943 h 3484540"/>
                <a:gd name="connsiteX1" fmla="*/ 6839292 w 6976264"/>
                <a:gd name="connsiteY1" fmla="*/ 1258828 h 3484540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  <a:gd name="connsiteX2" fmla="*/ 0 w 1584667"/>
                <a:gd name="connsiteY2" fmla="*/ 0 h 1018885"/>
                <a:gd name="connsiteX0" fmla="*/ 0 w 1584667"/>
                <a:gd name="connsiteY0" fmla="*/ 0 h 1018885"/>
                <a:gd name="connsiteX1" fmla="*/ 1584667 w 1584667"/>
                <a:gd name="connsiteY1" fmla="*/ 1018885 h 101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67" h="1018885" stroke="0" extrusionOk="0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  <a:lnTo>
                    <a:pt x="0" y="0"/>
                  </a:lnTo>
                  <a:close/>
                </a:path>
                <a:path w="1584667" h="1018885" fill="none">
                  <a:moveTo>
                    <a:pt x="0" y="0"/>
                  </a:moveTo>
                  <a:cubicBezTo>
                    <a:pt x="769800" y="225824"/>
                    <a:pt x="1336949" y="590481"/>
                    <a:pt x="1584667" y="1018885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Arco 60"/>
            <p:cNvSpPr/>
            <p:nvPr/>
          </p:nvSpPr>
          <p:spPr>
            <a:xfrm>
              <a:off x="4336015" y="2569224"/>
              <a:ext cx="2877545" cy="1942647"/>
            </a:xfrm>
            <a:custGeom>
              <a:avLst/>
              <a:gdLst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2" fmla="*/ 4308608 w 8617215"/>
                <a:gd name="connsiteY2" fmla="*/ 2873828 h 5747656"/>
                <a:gd name="connsiteX3" fmla="*/ 5566779 w 8617215"/>
                <a:gd name="connsiteY3" fmla="*/ 125258 h 5747656"/>
                <a:gd name="connsiteX0" fmla="*/ 5566779 w 8617215"/>
                <a:gd name="connsiteY0" fmla="*/ 125258 h 5747656"/>
                <a:gd name="connsiteX1" fmla="*/ 8444324 w 8617215"/>
                <a:gd name="connsiteY1" fmla="*/ 2067905 h 5747656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  <a:gd name="connsiteX2" fmla="*/ 0 w 2877545"/>
                <a:gd name="connsiteY2" fmla="*/ 0 h 1942647"/>
                <a:gd name="connsiteX0" fmla="*/ 0 w 2877545"/>
                <a:gd name="connsiteY0" fmla="*/ 0 h 1942647"/>
                <a:gd name="connsiteX1" fmla="*/ 2877545 w 2877545"/>
                <a:gd name="connsiteY1" fmla="*/ 1942647 h 194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545" h="1942647" stroke="0" extrusionOk="0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  <a:lnTo>
                    <a:pt x="0" y="0"/>
                  </a:lnTo>
                  <a:close/>
                </a:path>
                <a:path w="2877545" h="1942647" fill="none">
                  <a:moveTo>
                    <a:pt x="0" y="0"/>
                  </a:moveTo>
                  <a:cubicBezTo>
                    <a:pt x="1388651" y="282796"/>
                    <a:pt x="2470371" y="1013072"/>
                    <a:pt x="2877545" y="1942647"/>
                  </a:cubicBezTo>
                </a:path>
              </a:pathLst>
            </a:cu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6" name="Conector recto de flecha 45"/>
            <p:cNvCxnSpPr/>
            <p:nvPr/>
          </p:nvCxnSpPr>
          <p:spPr>
            <a:xfrm flipV="1">
              <a:off x="6114021" y="1872638"/>
              <a:ext cx="0" cy="1548580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de flecha 7"/>
            <p:cNvCxnSpPr/>
            <p:nvPr/>
          </p:nvCxnSpPr>
          <p:spPr>
            <a:xfrm flipH="1">
              <a:off x="4196989" y="4305626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232133" y="3996134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12962" y="1612597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4525651" y="1664756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=+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bg-BG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10912" y="3108371"/>
                  <a:ext cx="724074" cy="243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723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s-ES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𝛻</m:t>
                            </m:r>
                          </m:e>
                        </m:acc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76388" y="1845980"/>
                  <a:ext cx="432526" cy="2429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uadroTexto 35"/>
                <p:cNvSpPr txBox="1"/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</m:oMath>
                  </a14:m>
                  <a:r>
                    <a:rPr lang="es-ES" sz="1000" b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s-ES" sz="1000" b="0" i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f>
                        <m:fPr>
                          <m:ctrlPr>
                            <a:rPr lang="bg-BG" sz="1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num>
                        <m:den>
                          <m:r>
                            <a:rPr lang="bg-BG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es-ES" sz="1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𝑞</m:t>
                          </m:r>
                        </m:den>
                      </m:f>
                      <m:r>
                        <m:rPr>
                          <m:sty m:val="p"/>
                        </m:rPr>
                        <a:rPr lang="es-ES" sz="1000">
                          <a:solidFill>
                            <a:srgbClr val="FF0000"/>
                          </a:solidFill>
                          <a:latin typeface="Cambria Math" charset="0"/>
                        </a:rPr>
                        <m:t>d</m:t>
                      </m:r>
                      <m:r>
                        <a:rPr lang="es-ES" sz="1000" b="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𝑡</m:t>
                      </m:r>
                    </m:oMath>
                  </a14:m>
                  <a:endParaRPr lang="es-ES" sz="1000" b="0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uadroTexto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00628" y="3693075"/>
                  <a:ext cx="983954" cy="2431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938" b="-125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cto de flecha 44"/>
            <p:cNvCxnSpPr/>
            <p:nvPr/>
          </p:nvCxnSpPr>
          <p:spPr>
            <a:xfrm flipV="1">
              <a:off x="5200352" y="3419472"/>
              <a:ext cx="923108" cy="433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Agrupar 41"/>
            <p:cNvGrpSpPr/>
            <p:nvPr/>
          </p:nvGrpSpPr>
          <p:grpSpPr>
            <a:xfrm>
              <a:off x="5207699" y="3418870"/>
              <a:ext cx="610732" cy="383177"/>
              <a:chOff x="6664739" y="2825072"/>
              <a:chExt cx="463425" cy="444601"/>
            </a:xfrm>
          </p:grpSpPr>
          <p:cxnSp>
            <p:nvCxnSpPr>
              <p:cNvPr id="37" name="Conector recto de flecha 36"/>
              <p:cNvCxnSpPr/>
              <p:nvPr/>
            </p:nvCxnSpPr>
            <p:spPr>
              <a:xfrm>
                <a:off x="6664739" y="2825072"/>
                <a:ext cx="463425" cy="12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de flecha 40"/>
              <p:cNvCxnSpPr/>
              <p:nvPr/>
            </p:nvCxnSpPr>
            <p:spPr>
              <a:xfrm>
                <a:off x="7124700" y="2826327"/>
                <a:ext cx="0" cy="4433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Elipse 46"/>
            <p:cNvSpPr/>
            <p:nvPr/>
          </p:nvSpPr>
          <p:spPr>
            <a:xfrm>
              <a:off x="5122661" y="3369640"/>
              <a:ext cx="116194" cy="1161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uadroTexto 49"/>
                <p:cNvSpPr txBox="1"/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Cuadro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65613" y="1380733"/>
                  <a:ext cx="311528" cy="44595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804" r="-3922" b="-121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uadroTexto 50"/>
                <p:cNvSpPr txBox="1"/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bg-BG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bg-BG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s-ES" sz="1400" b="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CuadroTexto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136880" y="3185716"/>
                  <a:ext cx="311528" cy="4459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804" t="-1370" r="-3922" b="-123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de flecha 17"/>
            <p:cNvCxnSpPr/>
            <p:nvPr/>
          </p:nvCxnSpPr>
          <p:spPr>
            <a:xfrm flipV="1">
              <a:off x="5190308" y="1876647"/>
              <a:ext cx="928729" cy="156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uadroTexto 57"/>
                <p:cNvSpPr txBox="1"/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CuadroTexto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7472" y="3701609"/>
                  <a:ext cx="212367" cy="22365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uadroTexto 58"/>
                <p:cNvSpPr txBox="1"/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CuadroTexto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12515" y="3130313"/>
                  <a:ext cx="2123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571" r="-25714" b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uadroTexto 59"/>
                <p:cNvSpPr txBox="1"/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CuadroTexto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728000" y="2471000"/>
                  <a:ext cx="21236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8571" r="-51429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o 52"/>
            <p:cNvSpPr/>
            <p:nvPr/>
          </p:nvSpPr>
          <p:spPr>
            <a:xfrm>
              <a:off x="5243977" y="3452689"/>
              <a:ext cx="556322" cy="358158"/>
            </a:xfrm>
            <a:custGeom>
              <a:avLst/>
              <a:gdLst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2" fmla="*/ 3347884 w 6695768"/>
                <a:gd name="connsiteY2" fmla="*/ 2293374 h 4586748"/>
                <a:gd name="connsiteX3" fmla="*/ 5382803 w 6695768"/>
                <a:gd name="connsiteY3" fmla="*/ 472268 h 4586748"/>
                <a:gd name="connsiteX0" fmla="*/ 5382803 w 6695768"/>
                <a:gd name="connsiteY0" fmla="*/ 472268 h 4586748"/>
                <a:gd name="connsiteX1" fmla="*/ 5926148 w 6695768"/>
                <a:gd name="connsiteY1" fmla="*/ 830426 h 4586748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2" fmla="*/ 0 w 2902728"/>
                <a:gd name="connsiteY2" fmla="*/ 1717867 h 1717867"/>
                <a:gd name="connsiteX3" fmla="*/ 2359383 w 2902728"/>
                <a:gd name="connsiteY3" fmla="*/ 0 h 1717867"/>
                <a:gd name="connsiteX0" fmla="*/ 2359383 w 2902728"/>
                <a:gd name="connsiteY0" fmla="*/ 0 h 1717867"/>
                <a:gd name="connsiteX1" fmla="*/ 2902728 w 2902728"/>
                <a:gd name="connsiteY1" fmla="*/ 358158 h 1717867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  <a:gd name="connsiteX2" fmla="*/ 0 w 543345"/>
                <a:gd name="connsiteY2" fmla="*/ 0 h 358158"/>
                <a:gd name="connsiteX0" fmla="*/ 0 w 543345"/>
                <a:gd name="connsiteY0" fmla="*/ 0 h 358158"/>
                <a:gd name="connsiteX1" fmla="*/ 543345 w 543345"/>
                <a:gd name="connsiteY1" fmla="*/ 358158 h 35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3345" h="358158" stroke="0" extrusionOk="0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  <a:lnTo>
                    <a:pt x="0" y="0"/>
                  </a:lnTo>
                  <a:close/>
                </a:path>
                <a:path w="543345" h="358158" fill="none">
                  <a:moveTo>
                    <a:pt x="0" y="0"/>
                  </a:moveTo>
                  <a:cubicBezTo>
                    <a:pt x="200226" y="104989"/>
                    <a:pt x="382497" y="225136"/>
                    <a:pt x="543345" y="358158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12391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horizontal_transformacion_canonica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642399" y="1861978"/>
            <a:ext cx="8187986" cy="3113949"/>
            <a:chOff x="642399" y="1861978"/>
            <a:chExt cx="8187986" cy="3113949"/>
          </a:xfrm>
        </p:grpSpPr>
        <p:cxnSp>
          <p:nvCxnSpPr>
            <p:cNvPr id="8" name="Conector recto de flecha 7"/>
            <p:cNvCxnSpPr/>
            <p:nvPr/>
          </p:nvCxnSpPr>
          <p:spPr>
            <a:xfrm flipH="1">
              <a:off x="705644" y="4555007"/>
              <a:ext cx="3474346" cy="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40788" y="4245515"/>
                  <a:ext cx="433762" cy="21544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/>
                <p:cNvSpPr txBox="1"/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latin typeface="Cambria Math" charset="0"/>
                          </a:rPr>
                          <m:t>𝑝</m:t>
                        </m:r>
                      </m:oMath>
                    </m:oMathPara>
                  </a14:m>
                  <a:endParaRPr lang="es-ES" sz="1400" b="0"/>
                </a:p>
              </p:txBody>
            </p:sp>
          </mc:Choice>
          <mc:Fallback xmlns="">
            <p:sp>
              <p:nvSpPr>
                <p:cNvPr id="17" name="Cuadro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21617" y="1861978"/>
                  <a:ext cx="209294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82" r="-2941" b="-22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Conector recto de flecha 23"/>
            <p:cNvCxnSpPr/>
            <p:nvPr/>
          </p:nvCxnSpPr>
          <p:spPr>
            <a:xfrm flipV="1">
              <a:off x="1034306" y="1914137"/>
              <a:ext cx="0" cy="3061790"/>
            </a:xfrm>
            <a:prstGeom prst="straightConnector1">
              <a:avLst/>
            </a:prstGeom>
            <a:ln w="12700">
              <a:solidFill>
                <a:schemeClr val="bg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Agrupar 6"/>
            <p:cNvGrpSpPr/>
            <p:nvPr/>
          </p:nvGrpSpPr>
          <p:grpSpPr>
            <a:xfrm>
              <a:off x="642399" y="2446310"/>
              <a:ext cx="3176289" cy="2466455"/>
              <a:chOff x="639082" y="2470060"/>
              <a:chExt cx="3378722" cy="2411415"/>
            </a:xfrm>
          </p:grpSpPr>
          <p:sp>
            <p:nvSpPr>
              <p:cNvPr id="39" name="Arco 38"/>
              <p:cNvSpPr/>
              <p:nvPr/>
            </p:nvSpPr>
            <p:spPr>
              <a:xfrm>
                <a:off x="643077" y="3323105"/>
                <a:ext cx="2121988" cy="1505740"/>
              </a:xfrm>
              <a:custGeom>
                <a:avLst/>
                <a:gdLst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3" fmla="*/ 1629919 w 3259837"/>
                  <a:gd name="connsiteY3" fmla="*/ 1251077 h 2502154"/>
                  <a:gd name="connsiteX4" fmla="*/ 1265074 w 3259837"/>
                  <a:gd name="connsiteY4" fmla="*/ 31746 h 2502154"/>
                  <a:gd name="connsiteX0" fmla="*/ 1265074 w 3259837"/>
                  <a:gd name="connsiteY0" fmla="*/ 31746 h 2502154"/>
                  <a:gd name="connsiteX1" fmla="*/ 2552989 w 3259837"/>
                  <a:gd name="connsiteY1" fmla="*/ 219966 h 2502154"/>
                  <a:gd name="connsiteX2" fmla="*/ 3215747 w 3259837"/>
                  <a:gd name="connsiteY2" fmla="*/ 1540102 h 2502154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  <a:gd name="connsiteX3" fmla="*/ 0 w 1994851"/>
                  <a:gd name="connsiteY3" fmla="*/ 31752 h 1540108"/>
                  <a:gd name="connsiteX0" fmla="*/ 0 w 1994851"/>
                  <a:gd name="connsiteY0" fmla="*/ 31752 h 1540108"/>
                  <a:gd name="connsiteX1" fmla="*/ 1287915 w 1994851"/>
                  <a:gd name="connsiteY1" fmla="*/ 219972 h 1540108"/>
                  <a:gd name="connsiteX2" fmla="*/ 1950673 w 1994851"/>
                  <a:gd name="connsiteY2" fmla="*/ 1540108 h 154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94851" h="1540108" stroke="0" extrusionOk="0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  <a:lnTo>
                      <a:pt x="0" y="31752"/>
                    </a:lnTo>
                    <a:close/>
                  </a:path>
                  <a:path w="1994851" h="1540108" fill="none">
                    <a:moveTo>
                      <a:pt x="0" y="31752"/>
                    </a:moveTo>
                    <a:cubicBezTo>
                      <a:pt x="444703" y="-46644"/>
                      <a:pt x="911857" y="21627"/>
                      <a:pt x="1287915" y="219972"/>
                    </a:cubicBezTo>
                    <a:cubicBezTo>
                      <a:pt x="1842897" y="512686"/>
                      <a:pt x="2106236" y="1037227"/>
                      <a:pt x="1950673" y="1540108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0" name="Arco 39"/>
              <p:cNvSpPr/>
              <p:nvPr/>
            </p:nvSpPr>
            <p:spPr>
              <a:xfrm>
                <a:off x="644891" y="2859915"/>
                <a:ext cx="2775282" cy="1989268"/>
              </a:xfrm>
              <a:custGeom>
                <a:avLst/>
                <a:gdLst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3" fmla="*/ 2245789 w 4491578"/>
                  <a:gd name="connsiteY3" fmla="*/ 1723802 h 3447603"/>
                  <a:gd name="connsiteX4" fmla="*/ 1882650 w 4491578"/>
                  <a:gd name="connsiteY4" fmla="*/ 22685 h 3447603"/>
                  <a:gd name="connsiteX0" fmla="*/ 1882650 w 4491578"/>
                  <a:gd name="connsiteY0" fmla="*/ 22685 h 3447603"/>
                  <a:gd name="connsiteX1" fmla="*/ 3552324 w 4491578"/>
                  <a:gd name="connsiteY1" fmla="*/ 321744 h 3447603"/>
                  <a:gd name="connsiteX2" fmla="*/ 4454758 w 4491578"/>
                  <a:gd name="connsiteY2" fmla="*/ 2034666 h 3447603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  <a:gd name="connsiteX3" fmla="*/ 0 w 2609003"/>
                  <a:gd name="connsiteY3" fmla="*/ 22691 h 2034672"/>
                  <a:gd name="connsiteX0" fmla="*/ 0 w 2609003"/>
                  <a:gd name="connsiteY0" fmla="*/ 22691 h 2034672"/>
                  <a:gd name="connsiteX1" fmla="*/ 1669674 w 2609003"/>
                  <a:gd name="connsiteY1" fmla="*/ 321750 h 2034672"/>
                  <a:gd name="connsiteX2" fmla="*/ 2572108 w 2609003"/>
                  <a:gd name="connsiteY2" fmla="*/ 2034672 h 2034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9003" h="2034672" stroke="0" extrusionOk="0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  <a:lnTo>
                      <a:pt x="0" y="22691"/>
                    </a:lnTo>
                    <a:close/>
                  </a:path>
                  <a:path w="2609003" h="2034672" fill="none">
                    <a:moveTo>
                      <a:pt x="0" y="22691"/>
                    </a:moveTo>
                    <a:cubicBezTo>
                      <a:pt x="586183" y="-51033"/>
                      <a:pt x="1186543" y="56499"/>
                      <a:pt x="1669674" y="321750"/>
                    </a:cubicBezTo>
                    <a:cubicBezTo>
                      <a:pt x="2377412" y="710316"/>
                      <a:pt x="2729027" y="1377721"/>
                      <a:pt x="2572108" y="2034672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8" name="Arco 47"/>
              <p:cNvSpPr/>
              <p:nvPr/>
            </p:nvSpPr>
            <p:spPr>
              <a:xfrm>
                <a:off x="639082" y="2470060"/>
                <a:ext cx="3378722" cy="2411415"/>
              </a:xfrm>
              <a:custGeom>
                <a:avLst/>
                <a:gdLst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3" fmla="*/ 2773236 w 5546472"/>
                  <a:gd name="connsiteY3" fmla="*/ 2128653 h 4257306"/>
                  <a:gd name="connsiteX4" fmla="*/ 2370259 w 5546472"/>
                  <a:gd name="connsiteY4" fmla="*/ 22593 h 4257306"/>
                  <a:gd name="connsiteX0" fmla="*/ 2370259 w 5546472"/>
                  <a:gd name="connsiteY0" fmla="*/ 22593 h 4257306"/>
                  <a:gd name="connsiteX1" fmla="*/ 4391113 w 5546472"/>
                  <a:gd name="connsiteY1" fmla="*/ 399777 h 4257306"/>
                  <a:gd name="connsiteX2" fmla="*/ 5511332 w 5546472"/>
                  <a:gd name="connsiteY2" fmla="*/ 2466448 h 4257306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  <a:gd name="connsiteX3" fmla="*/ 0 w 3176289"/>
                  <a:gd name="connsiteY3" fmla="*/ 22600 h 2466455"/>
                  <a:gd name="connsiteX0" fmla="*/ 0 w 3176289"/>
                  <a:gd name="connsiteY0" fmla="*/ 22600 h 2466455"/>
                  <a:gd name="connsiteX1" fmla="*/ 2020854 w 3176289"/>
                  <a:gd name="connsiteY1" fmla="*/ 399784 h 2466455"/>
                  <a:gd name="connsiteX2" fmla="*/ 3141073 w 3176289"/>
                  <a:gd name="connsiteY2" fmla="*/ 2466455 h 246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76289" h="2466455" stroke="0" extrusionOk="0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  <a:lnTo>
                      <a:pt x="0" y="22600"/>
                    </a:lnTo>
                    <a:close/>
                  </a:path>
                  <a:path w="3176289" h="2466455" fill="none">
                    <a:moveTo>
                      <a:pt x="0" y="22600"/>
                    </a:moveTo>
                    <a:cubicBezTo>
                      <a:pt x="711858" y="-57649"/>
                      <a:pt x="1436485" y="77600"/>
                      <a:pt x="2020854" y="399784"/>
                    </a:cubicBezTo>
                    <a:cubicBezTo>
                      <a:pt x="2874094" y="870207"/>
                      <a:pt x="3307782" y="1670310"/>
                      <a:pt x="3141073" y="2466455"/>
                    </a:cubicBezTo>
                  </a:path>
                </a:pathLst>
              </a:cu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uadroTexto 54"/>
                <p:cNvSpPr txBox="1"/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1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1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uadro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30377" y="3207656"/>
                  <a:ext cx="165023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571" r="-17857" b="-277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uadroTexto 55"/>
                <p:cNvSpPr txBox="1"/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uadro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699656"/>
                  <a:ext cx="20130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333" r="-30303" b="-6667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uadroTexto 56"/>
                <p:cNvSpPr txBox="1"/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oMath>
                    </m:oMathPara>
                  </a14:m>
                  <a:endParaRPr lang="es-ES" sz="2400" b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uadroTexto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12234" y="2249714"/>
                  <a:ext cx="20130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1515" r="-60606" b="-49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/>
            <p:cNvGrpSpPr/>
            <p:nvPr/>
          </p:nvGrpSpPr>
          <p:grpSpPr>
            <a:xfrm>
              <a:off x="5323206" y="1890242"/>
              <a:ext cx="3507179" cy="3083707"/>
              <a:chOff x="5101980" y="1890242"/>
              <a:chExt cx="3507179" cy="3083707"/>
            </a:xfrm>
          </p:grpSpPr>
          <p:cxnSp>
            <p:nvCxnSpPr>
              <p:cNvPr id="27" name="Conector recto de flecha 26"/>
              <p:cNvCxnSpPr/>
              <p:nvPr/>
            </p:nvCxnSpPr>
            <p:spPr>
              <a:xfrm flipH="1">
                <a:off x="5132710" y="4553029"/>
                <a:ext cx="3474346" cy="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/>
              <p:cNvCxnSpPr/>
              <p:nvPr/>
            </p:nvCxnSpPr>
            <p:spPr>
              <a:xfrm flipV="1">
                <a:off x="5461372" y="1912159"/>
                <a:ext cx="0" cy="3061790"/>
              </a:xfrm>
              <a:prstGeom prst="straightConnector1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/>
              <p:cNvCxnSpPr/>
              <p:nvPr/>
            </p:nvCxnSpPr>
            <p:spPr>
              <a:xfrm>
                <a:off x="5101980" y="3872459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>
              <a:xfrm>
                <a:off x="5101980" y="3149470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>
              <a:xfrm>
                <a:off x="5101980" y="2400163"/>
                <a:ext cx="3467595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uadroTexto 33"/>
                  <p:cNvSpPr txBox="1"/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𝑋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4" name="CuadroTexto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8381609" y="4243535"/>
                    <a:ext cx="227550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uadroTexto 37"/>
                  <p:cNvSpPr txBox="1"/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latin typeface="Cambria Math" charset="0"/>
                            </a:rPr>
                            <m:t>𝑃</m:t>
                          </m:r>
                        </m:oMath>
                      </m:oMathPara>
                    </a14:m>
                    <a:endParaRPr lang="es-ES" sz="1400" b="0"/>
                  </a:p>
                </p:txBody>
              </p:sp>
            </mc:Choice>
            <mc:Fallback xmlns="">
              <p:sp>
                <p:nvSpPr>
                  <p:cNvPr id="38" name="CuadroTexto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17676" y="1890242"/>
                    <a:ext cx="227550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63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Conector recto 12"/>
              <p:cNvCxnSpPr/>
              <p:nvPr/>
            </p:nvCxnSpPr>
            <p:spPr>
              <a:xfrm>
                <a:off x="6129928" y="3150704"/>
                <a:ext cx="1605169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/>
              <p:cNvSpPr/>
              <p:nvPr/>
            </p:nvSpPr>
            <p:spPr>
              <a:xfrm>
                <a:off x="6079620" y="3109759"/>
                <a:ext cx="90935" cy="909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CuadroTexto 63"/>
                  <p:cNvSpPr txBox="1"/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1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1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CuadroTexto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14510" y="3766456"/>
                    <a:ext cx="165023" cy="215444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926" r="-22222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uadroTexto 64"/>
                  <p:cNvSpPr txBox="1"/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CuadroTexto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3004456"/>
                    <a:ext cx="201308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303" r="-3030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CuadroTexto 66"/>
                  <p:cNvSpPr txBox="1"/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s-ES" sz="2400" b="0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𝐾</m:t>
                          </m:r>
                        </m:oMath>
                      </m:oMathPara>
                    </a14:m>
                    <a:endParaRPr lang="es-ES" sz="2400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uadroTexto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96367" y="2220685"/>
                    <a:ext cx="201308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51515" r="-57576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Conector recto de flecha 19"/>
            <p:cNvCxnSpPr/>
            <p:nvPr/>
          </p:nvCxnSpPr>
          <p:spPr>
            <a:xfrm>
              <a:off x="3906982" y="3158836"/>
              <a:ext cx="92271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 flipH="1">
              <a:off x="3541221" y="2451492"/>
              <a:ext cx="14796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Transformación</a:t>
              </a:r>
            </a:p>
            <a:p>
              <a:pPr algn="ctr"/>
              <a:r>
                <a:rPr lang="es-ES_tradnl" sz="1600">
                  <a:latin typeface="Times New Roman" charset="0"/>
                  <a:ea typeface="Times New Roman" charset="0"/>
                  <a:cs typeface="Times New Roman" charset="0"/>
                </a:rPr>
                <a:t>Canónica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2197592" y="3076628"/>
              <a:ext cx="90935" cy="909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Arco 48"/>
            <p:cNvSpPr/>
            <p:nvPr/>
          </p:nvSpPr>
          <p:spPr>
            <a:xfrm>
              <a:off x="2265291" y="3143791"/>
              <a:ext cx="663854" cy="526078"/>
            </a:xfrm>
            <a:custGeom>
              <a:avLst/>
              <a:gdLst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2" fmla="*/ 2245789 w 4491578"/>
                <a:gd name="connsiteY2" fmla="*/ 1723802 h 3447603"/>
                <a:gd name="connsiteX3" fmla="*/ 3490185 w 4491578"/>
                <a:gd name="connsiteY3" fmla="*/ 288825 h 3447603"/>
                <a:gd name="connsiteX0" fmla="*/ 3490185 w 4491578"/>
                <a:gd name="connsiteY0" fmla="*/ 288825 h 3447603"/>
                <a:gd name="connsiteX1" fmla="*/ 4154039 w 4491578"/>
                <a:gd name="connsiteY1" fmla="*/ 814903 h 3447603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  <a:gd name="connsiteX2" fmla="*/ 0 w 663854"/>
                <a:gd name="connsiteY2" fmla="*/ 0 h 526078"/>
                <a:gd name="connsiteX0" fmla="*/ 0 w 663854"/>
                <a:gd name="connsiteY0" fmla="*/ 0 h 526078"/>
                <a:gd name="connsiteX1" fmla="*/ 663854 w 663854"/>
                <a:gd name="connsiteY1" fmla="*/ 526078 h 5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3854" h="526078" stroke="0" extrusionOk="0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  <a:lnTo>
                    <a:pt x="0" y="0"/>
                  </a:lnTo>
                  <a:close/>
                </a:path>
                <a:path w="663854" h="526078" fill="none">
                  <a:moveTo>
                    <a:pt x="0" y="0"/>
                  </a:moveTo>
                  <a:cubicBezTo>
                    <a:pt x="267824" y="136836"/>
                    <a:pt x="494218" y="316244"/>
                    <a:pt x="663854" y="526078"/>
                  </a:cubicBezTo>
                </a:path>
              </a:pathLst>
            </a:custGeom>
            <a:ln w="28575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1614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1151240" y="2461461"/>
            <a:ext cx="6743873" cy="2889924"/>
            <a:chOff x="1151240" y="2461461"/>
            <a:chExt cx="6743873" cy="2889924"/>
          </a:xfrm>
        </p:grpSpPr>
        <p:grpSp>
          <p:nvGrpSpPr>
            <p:cNvPr id="96" name="Agrupar 95"/>
            <p:cNvGrpSpPr/>
            <p:nvPr/>
          </p:nvGrpSpPr>
          <p:grpSpPr>
            <a:xfrm>
              <a:off x="4510435" y="2658153"/>
              <a:ext cx="2721020" cy="2693232"/>
              <a:chOff x="3788666" y="1306079"/>
              <a:chExt cx="2721020" cy="2693232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3789608" y="1786463"/>
                <a:ext cx="2129843" cy="2212848"/>
                <a:chOff x="4675632" y="1816608"/>
                <a:chExt cx="2158219" cy="2212848"/>
              </a:xfrm>
            </p:grpSpPr>
            <p:sp>
              <p:nvSpPr>
                <p:cNvPr id="27" name="Arco 26"/>
                <p:cNvSpPr/>
                <p:nvPr/>
              </p:nvSpPr>
              <p:spPr>
                <a:xfrm>
                  <a:off x="4706112" y="3011424"/>
                  <a:ext cx="999744" cy="999744"/>
                </a:xfrm>
                <a:custGeom>
                  <a:avLst/>
                  <a:gdLst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2" fmla="*/ 999744 w 1999488"/>
                    <a:gd name="connsiteY2" fmla="*/ 999744 h 1999488"/>
                    <a:gd name="connsiteX3" fmla="*/ 999744 w 1999488"/>
                    <a:gd name="connsiteY3" fmla="*/ 0 h 1999488"/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  <a:gd name="connsiteX2" fmla="*/ 0 w 999744"/>
                    <a:gd name="connsiteY2" fmla="*/ 0 h 999744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9744" h="999744" stroke="0" extrusionOk="0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  <a:lnTo>
                        <a:pt x="0" y="0"/>
                      </a:lnTo>
                      <a:close/>
                    </a:path>
                    <a:path w="999744" h="999744" fill="none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>
                  <a:off x="4703064" y="2523744"/>
                  <a:ext cx="1478280" cy="1478280"/>
                </a:xfrm>
                <a:custGeom>
                  <a:avLst/>
                  <a:gdLst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2" fmla="*/ 1478280 w 2956560"/>
                    <a:gd name="connsiteY2" fmla="*/ 1478280 h 2956560"/>
                    <a:gd name="connsiteX3" fmla="*/ 1478280 w 2956560"/>
                    <a:gd name="connsiteY3" fmla="*/ 0 h 2956560"/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  <a:gd name="connsiteX2" fmla="*/ 0 w 1478280"/>
                    <a:gd name="connsiteY2" fmla="*/ 0 h 147828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80" h="1478280" stroke="0" extrusionOk="0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  <a:lnTo>
                        <a:pt x="0" y="0"/>
                      </a:lnTo>
                      <a:close/>
                    </a:path>
                    <a:path w="1478280" h="1478280" fill="none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>
                  <a:off x="4690872" y="3438144"/>
                  <a:ext cx="563880" cy="563880"/>
                </a:xfrm>
                <a:custGeom>
                  <a:avLst/>
                  <a:gdLst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2" fmla="*/ 563880 w 1127760"/>
                    <a:gd name="connsiteY2" fmla="*/ 563880 h 1127760"/>
                    <a:gd name="connsiteX3" fmla="*/ 563880 w 1127760"/>
                    <a:gd name="connsiteY3" fmla="*/ 0 h 1127760"/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  <a:gd name="connsiteX2" fmla="*/ 0 w 563880"/>
                    <a:gd name="connsiteY2" fmla="*/ 0 h 56388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3880" h="563880" stroke="0" extrusionOk="0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  <a:lnTo>
                        <a:pt x="0" y="0"/>
                      </a:lnTo>
                      <a:close/>
                    </a:path>
                    <a:path w="563880" h="563880" fill="none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4706112" y="2340864"/>
                  <a:ext cx="1633728" cy="167030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V="1">
                  <a:off x="4700016" y="1816608"/>
                  <a:ext cx="871728" cy="218846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 flipV="1">
                  <a:off x="4712443" y="3205558"/>
                  <a:ext cx="2121408" cy="80467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o 31"/>
                <p:cNvSpPr/>
                <p:nvPr/>
              </p:nvSpPr>
              <p:spPr>
                <a:xfrm>
                  <a:off x="4675632" y="2115312"/>
                  <a:ext cx="1914144" cy="1914144"/>
                </a:xfrm>
                <a:custGeom>
                  <a:avLst/>
                  <a:gdLst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2" fmla="*/ 1914144 w 3828288"/>
                    <a:gd name="connsiteY2" fmla="*/ 1914144 h 3828288"/>
                    <a:gd name="connsiteX3" fmla="*/ 1914144 w 3828288"/>
                    <a:gd name="connsiteY3" fmla="*/ 0 h 3828288"/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  <a:gd name="connsiteX2" fmla="*/ 0 w 1914144"/>
                    <a:gd name="connsiteY2" fmla="*/ 0 h 1914144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14144" h="1914144" stroke="0" extrusionOk="0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  <a:lnTo>
                        <a:pt x="0" y="0"/>
                      </a:lnTo>
                      <a:close/>
                    </a:path>
                    <a:path w="1914144" h="1914144" fill="none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cxnSp>
            <p:nvCxnSpPr>
              <p:cNvPr id="52" name="Conector recto de flecha 51"/>
              <p:cNvCxnSpPr/>
              <p:nvPr/>
            </p:nvCxnSpPr>
            <p:spPr>
              <a:xfrm flipV="1">
                <a:off x="3789608" y="1310975"/>
                <a:ext cx="770200" cy="780674"/>
              </a:xfrm>
              <a:prstGeom prst="straightConnector1">
                <a:avLst/>
              </a:prstGeom>
              <a:ln w="28575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Agrupar 60"/>
              <p:cNvGrpSpPr/>
              <p:nvPr/>
            </p:nvGrpSpPr>
            <p:grpSpPr>
              <a:xfrm>
                <a:off x="3788666" y="1570213"/>
                <a:ext cx="2546164" cy="2415734"/>
                <a:chOff x="816865" y="1571050"/>
                <a:chExt cx="2546164" cy="2415734"/>
              </a:xfrm>
            </p:grpSpPr>
            <p:cxnSp>
              <p:nvCxnSpPr>
                <p:cNvPr id="62" name="Conector recto de flecha 61"/>
                <p:cNvCxnSpPr/>
                <p:nvPr/>
              </p:nvCxnSpPr>
              <p:spPr>
                <a:xfrm flipV="1">
                  <a:off x="816865" y="1571050"/>
                  <a:ext cx="0" cy="2415734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816865" y="3986784"/>
                  <a:ext cx="2546164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Conector recto de flecha 80"/>
              <p:cNvCxnSpPr/>
              <p:nvPr/>
            </p:nvCxnSpPr>
            <p:spPr>
              <a:xfrm>
                <a:off x="3790380" y="2071527"/>
                <a:ext cx="777862" cy="1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ector recto de flecha 81"/>
              <p:cNvCxnSpPr/>
              <p:nvPr/>
            </p:nvCxnSpPr>
            <p:spPr>
              <a:xfrm flipV="1">
                <a:off x="4565521" y="1306079"/>
                <a:ext cx="0" cy="772247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ector recto de flecha 82"/>
              <p:cNvCxnSpPr/>
              <p:nvPr/>
            </p:nvCxnSpPr>
            <p:spPr>
              <a:xfrm flipV="1">
                <a:off x="5549180" y="2967267"/>
                <a:ext cx="960506" cy="3458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ector recto de flecha 83"/>
              <p:cNvCxnSpPr/>
              <p:nvPr/>
            </p:nvCxnSpPr>
            <p:spPr>
              <a:xfrm flipH="1" flipV="1">
                <a:off x="6330876" y="2550952"/>
                <a:ext cx="167552" cy="413655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/>
              <p:cNvCxnSpPr/>
              <p:nvPr/>
            </p:nvCxnSpPr>
            <p:spPr>
              <a:xfrm flipV="1">
                <a:off x="5551212" y="2549181"/>
                <a:ext cx="787031" cy="76906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Agrupar 66"/>
            <p:cNvGrpSpPr/>
            <p:nvPr/>
          </p:nvGrpSpPr>
          <p:grpSpPr>
            <a:xfrm>
              <a:off x="1151240" y="3201470"/>
              <a:ext cx="2023914" cy="2118576"/>
              <a:chOff x="663516" y="1839039"/>
              <a:chExt cx="2276065" cy="2382521"/>
            </a:xfrm>
          </p:grpSpPr>
          <p:grpSp>
            <p:nvGrpSpPr>
              <p:cNvPr id="59" name="Agrupar 58"/>
              <p:cNvGrpSpPr/>
              <p:nvPr/>
            </p:nvGrpSpPr>
            <p:grpSpPr>
              <a:xfrm>
                <a:off x="663516" y="2140475"/>
                <a:ext cx="2276065" cy="1407397"/>
                <a:chOff x="659697" y="2140475"/>
                <a:chExt cx="3509967" cy="1407397"/>
              </a:xfrm>
            </p:grpSpPr>
            <p:cxnSp>
              <p:nvCxnSpPr>
                <p:cNvPr id="13" name="Conector recto 12"/>
                <p:cNvCxnSpPr/>
                <p:nvPr/>
              </p:nvCxnSpPr>
              <p:spPr>
                <a:xfrm>
                  <a:off x="682752" y="3547872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ector recto 13"/>
                <p:cNvCxnSpPr/>
                <p:nvPr/>
              </p:nvCxnSpPr>
              <p:spPr>
                <a:xfrm>
                  <a:off x="659697" y="2824329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ector recto 14"/>
                <p:cNvCxnSpPr/>
                <p:nvPr/>
              </p:nvCxnSpPr>
              <p:spPr>
                <a:xfrm>
                  <a:off x="662079" y="2140475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Agrupar 57"/>
              <p:cNvGrpSpPr/>
              <p:nvPr/>
            </p:nvGrpSpPr>
            <p:grpSpPr>
              <a:xfrm>
                <a:off x="1279563" y="1839039"/>
                <a:ext cx="1363588" cy="2382521"/>
                <a:chOff x="1279563" y="725651"/>
                <a:chExt cx="1363588" cy="3488871"/>
              </a:xfrm>
            </p:grpSpPr>
            <p:cxnSp>
              <p:nvCxnSpPr>
                <p:cNvPr id="21" name="Conector recto 20"/>
                <p:cNvCxnSpPr/>
                <p:nvPr/>
              </p:nvCxnSpPr>
              <p:spPr>
                <a:xfrm rot="5400000">
                  <a:off x="-463894" y="2469109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cto 21"/>
                <p:cNvCxnSpPr/>
                <p:nvPr/>
              </p:nvCxnSpPr>
              <p:spPr>
                <a:xfrm rot="5400000">
                  <a:off x="221155" y="2471066"/>
                  <a:ext cx="3486912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/>
                <p:cNvCxnSpPr/>
                <p:nvPr/>
              </p:nvCxnSpPr>
              <p:spPr>
                <a:xfrm rot="5400000">
                  <a:off x="899694" y="2469108"/>
                  <a:ext cx="348691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Agrupar 59"/>
            <p:cNvGrpSpPr/>
            <p:nvPr/>
          </p:nvGrpSpPr>
          <p:grpSpPr>
            <a:xfrm>
              <a:off x="1164904" y="2898346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Conector recto de flecha 54"/>
            <p:cNvCxnSpPr/>
            <p:nvPr/>
          </p:nvCxnSpPr>
          <p:spPr>
            <a:xfrm flipV="1">
              <a:off x="2919254" y="3950132"/>
              <a:ext cx="780288" cy="7802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/>
            <p:cNvCxnSpPr/>
            <p:nvPr/>
          </p:nvCxnSpPr>
          <p:spPr>
            <a:xfrm>
              <a:off x="1158999" y="3474688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de flecha 69"/>
            <p:cNvCxnSpPr/>
            <p:nvPr/>
          </p:nvCxnSpPr>
          <p:spPr>
            <a:xfrm flipV="1">
              <a:off x="1934140" y="2709240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/>
            <p:cNvCxnSpPr/>
            <p:nvPr/>
          </p:nvCxnSpPr>
          <p:spPr>
            <a:xfrm flipV="1">
              <a:off x="1158807" y="2698896"/>
              <a:ext cx="780288" cy="780288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/>
            <p:cNvCxnSpPr/>
            <p:nvPr/>
          </p:nvCxnSpPr>
          <p:spPr>
            <a:xfrm>
              <a:off x="2919057" y="4720964"/>
              <a:ext cx="777862" cy="1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/>
            <p:cNvCxnSpPr/>
            <p:nvPr/>
          </p:nvCxnSpPr>
          <p:spPr>
            <a:xfrm flipV="1">
              <a:off x="3694198" y="3955516"/>
              <a:ext cx="0" cy="772247"/>
            </a:xfrm>
            <a:prstGeom prst="straightConnector1">
              <a:avLst/>
            </a:prstGeom>
            <a:ln w="19050">
              <a:solidFill>
                <a:srgbClr val="EAAB8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uadroTexto 42"/>
                <p:cNvSpPr txBox="1"/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3" name="CuadroTexto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101" y="4767751"/>
                  <a:ext cx="1086707" cy="22628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uadroTexto 43"/>
                <p:cNvSpPr txBox="1"/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4" name="Cuadro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258" y="4301148"/>
                  <a:ext cx="683441" cy="2516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3571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uadroTexto 44"/>
                <p:cNvSpPr txBox="1"/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5" name="CuadroTexto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713" y="2461461"/>
                  <a:ext cx="590419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340" t="-25714" r="-9278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uadroTexto 45"/>
                <p:cNvSpPr txBox="1"/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𝑦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6" name="CuadroTexto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086" y="2914704"/>
                  <a:ext cx="647815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04" r="-560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uadroTexto 46"/>
                <p:cNvSpPr txBox="1"/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47" name="Cuadro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623" y="3493131"/>
                  <a:ext cx="700264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739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Conector recto de flecha 2"/>
            <p:cNvCxnSpPr/>
            <p:nvPr/>
          </p:nvCxnSpPr>
          <p:spPr>
            <a:xfrm>
              <a:off x="1164125" y="3468052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>
              <a:off x="4516582" y="3437411"/>
              <a:ext cx="1756064" cy="12573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141" y="3684621"/>
                  <a:ext cx="590417" cy="25160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247" r="-11340" b="-2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 b="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41" y="4252657"/>
                  <a:ext cx="615653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uadroTexto 72"/>
                <p:cNvSpPr txBox="1"/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  <m:r>
                        <a:rPr lang="es-ES" sz="1400" b="0" i="1">
                          <a:solidFill>
                            <a:srgbClr val="0432FF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s-ES" sz="1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solidFill>
                                <a:srgbClr val="0432FF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>
                      <a:solidFill>
                        <a:srgbClr val="0432FF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3" name="CuadroTexto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870" y="2464962"/>
                  <a:ext cx="590419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309" t="-25000" r="-927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uadroTexto 73"/>
                <p:cNvSpPr txBox="1"/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p>
                        </m:sSub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CuadroTexto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171" y="3759374"/>
                  <a:ext cx="590417" cy="2516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7216" r="-11340" b="-2439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uadroTexto 74"/>
                <p:cNvSpPr txBox="1"/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5" name="CuadroTexto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908" y="3449131"/>
                  <a:ext cx="700264" cy="22487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703" r="-1739" b="-3513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uadroTexto 75"/>
                <p:cNvSpPr txBox="1"/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charset="0"/>
                              </a:rPr>
                              <m:t>𝑟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6" name="CuadroTexto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121" y="2906330"/>
                  <a:ext cx="647815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43" r="-4717" b="-3714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uadroTexto 76"/>
                <p:cNvSpPr txBox="1"/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7" name="CuadroTexto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524" y="4521870"/>
                  <a:ext cx="720552" cy="22628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324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uadroTexto 77"/>
                <p:cNvSpPr txBox="1"/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∥</m:t>
                            </m:r>
                          </m:sub>
                          <m:sup>
                            <m:r>
                              <a:rPr lang="es-ES" sz="1400" b="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b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8" name="CuadroTexto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672" y="3912764"/>
                  <a:ext cx="683441" cy="24686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2679" b="-30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783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horizontal-ejemplo-transporte-paralelo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E968B35F-810F-0A4A-849C-BB7EA6A5A966}"/>
              </a:ext>
            </a:extLst>
          </p:cNvPr>
          <p:cNvGrpSpPr/>
          <p:nvPr/>
        </p:nvGrpSpPr>
        <p:grpSpPr>
          <a:xfrm>
            <a:off x="815660" y="1865786"/>
            <a:ext cx="3448326" cy="3554446"/>
            <a:chOff x="815660" y="1865786"/>
            <a:chExt cx="3448326" cy="3554446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E9734F17-E1D2-7741-92D9-00EEF72AF335}"/>
                </a:ext>
              </a:extLst>
            </p:cNvPr>
            <p:cNvGrpSpPr/>
            <p:nvPr/>
          </p:nvGrpSpPr>
          <p:grpSpPr>
            <a:xfrm>
              <a:off x="815660" y="1865786"/>
              <a:ext cx="3448326" cy="3554446"/>
              <a:chOff x="815660" y="1865786"/>
              <a:chExt cx="3448326" cy="3554446"/>
            </a:xfrm>
          </p:grpSpPr>
          <p:grpSp>
            <p:nvGrpSpPr>
              <p:cNvPr id="64" name="Agrupar 63"/>
              <p:cNvGrpSpPr/>
              <p:nvPr/>
            </p:nvGrpSpPr>
            <p:grpSpPr>
              <a:xfrm>
                <a:off x="816936" y="2423324"/>
                <a:ext cx="2884493" cy="2996908"/>
                <a:chOff x="4675632" y="1816608"/>
                <a:chExt cx="2158219" cy="2212848"/>
              </a:xfrm>
            </p:grpSpPr>
            <p:sp>
              <p:nvSpPr>
                <p:cNvPr id="27" name="Arco 26"/>
                <p:cNvSpPr/>
                <p:nvPr/>
              </p:nvSpPr>
              <p:spPr>
                <a:xfrm>
                  <a:off x="4706112" y="3011424"/>
                  <a:ext cx="999744" cy="999744"/>
                </a:xfrm>
                <a:custGeom>
                  <a:avLst/>
                  <a:gdLst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2" fmla="*/ 999744 w 1999488"/>
                    <a:gd name="connsiteY2" fmla="*/ 999744 h 1999488"/>
                    <a:gd name="connsiteX3" fmla="*/ 999744 w 1999488"/>
                    <a:gd name="connsiteY3" fmla="*/ 0 h 1999488"/>
                    <a:gd name="connsiteX0" fmla="*/ 999744 w 1999488"/>
                    <a:gd name="connsiteY0" fmla="*/ 0 h 1999488"/>
                    <a:gd name="connsiteX1" fmla="*/ 1999488 w 1999488"/>
                    <a:gd name="connsiteY1" fmla="*/ 999744 h 1999488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  <a:gd name="connsiteX2" fmla="*/ 0 w 999744"/>
                    <a:gd name="connsiteY2" fmla="*/ 0 h 999744"/>
                    <a:gd name="connsiteX0" fmla="*/ 0 w 999744"/>
                    <a:gd name="connsiteY0" fmla="*/ 0 h 999744"/>
                    <a:gd name="connsiteX1" fmla="*/ 999744 w 999744"/>
                    <a:gd name="connsiteY1" fmla="*/ 999744 h 999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9744" h="999744" stroke="0" extrusionOk="0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  <a:lnTo>
                        <a:pt x="0" y="0"/>
                      </a:lnTo>
                      <a:close/>
                    </a:path>
                    <a:path w="999744" h="999744" fill="none">
                      <a:moveTo>
                        <a:pt x="0" y="0"/>
                      </a:moveTo>
                      <a:cubicBezTo>
                        <a:pt x="552143" y="0"/>
                        <a:pt x="999744" y="447601"/>
                        <a:pt x="999744" y="9997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1" name="Arco 30"/>
                <p:cNvSpPr/>
                <p:nvPr/>
              </p:nvSpPr>
              <p:spPr>
                <a:xfrm>
                  <a:off x="4703064" y="2523744"/>
                  <a:ext cx="1478280" cy="1478280"/>
                </a:xfrm>
                <a:custGeom>
                  <a:avLst/>
                  <a:gdLst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2" fmla="*/ 1478280 w 2956560"/>
                    <a:gd name="connsiteY2" fmla="*/ 1478280 h 2956560"/>
                    <a:gd name="connsiteX3" fmla="*/ 1478280 w 2956560"/>
                    <a:gd name="connsiteY3" fmla="*/ 0 h 2956560"/>
                    <a:gd name="connsiteX0" fmla="*/ 1478280 w 2956560"/>
                    <a:gd name="connsiteY0" fmla="*/ 0 h 2956560"/>
                    <a:gd name="connsiteX1" fmla="*/ 2956560 w 2956560"/>
                    <a:gd name="connsiteY1" fmla="*/ 1478280 h 295656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  <a:gd name="connsiteX2" fmla="*/ 0 w 1478280"/>
                    <a:gd name="connsiteY2" fmla="*/ 0 h 1478280"/>
                    <a:gd name="connsiteX0" fmla="*/ 0 w 1478280"/>
                    <a:gd name="connsiteY0" fmla="*/ 0 h 1478280"/>
                    <a:gd name="connsiteX1" fmla="*/ 1478280 w 1478280"/>
                    <a:gd name="connsiteY1" fmla="*/ 1478280 h 1478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78280" h="1478280" stroke="0" extrusionOk="0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  <a:lnTo>
                        <a:pt x="0" y="0"/>
                      </a:lnTo>
                      <a:close/>
                    </a:path>
                    <a:path w="1478280" h="1478280" fill="none">
                      <a:moveTo>
                        <a:pt x="0" y="0"/>
                      </a:moveTo>
                      <a:cubicBezTo>
                        <a:pt x="816431" y="0"/>
                        <a:pt x="1478280" y="661849"/>
                        <a:pt x="1478280" y="14782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34" name="Arco 33"/>
                <p:cNvSpPr/>
                <p:nvPr/>
              </p:nvSpPr>
              <p:spPr>
                <a:xfrm>
                  <a:off x="4690872" y="3438144"/>
                  <a:ext cx="563880" cy="563880"/>
                </a:xfrm>
                <a:custGeom>
                  <a:avLst/>
                  <a:gdLst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2" fmla="*/ 563880 w 1127760"/>
                    <a:gd name="connsiteY2" fmla="*/ 563880 h 1127760"/>
                    <a:gd name="connsiteX3" fmla="*/ 563880 w 1127760"/>
                    <a:gd name="connsiteY3" fmla="*/ 0 h 1127760"/>
                    <a:gd name="connsiteX0" fmla="*/ 563880 w 1127760"/>
                    <a:gd name="connsiteY0" fmla="*/ 0 h 1127760"/>
                    <a:gd name="connsiteX1" fmla="*/ 1127760 w 1127760"/>
                    <a:gd name="connsiteY1" fmla="*/ 563880 h 112776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  <a:gd name="connsiteX2" fmla="*/ 0 w 563880"/>
                    <a:gd name="connsiteY2" fmla="*/ 0 h 563880"/>
                    <a:gd name="connsiteX0" fmla="*/ 0 w 563880"/>
                    <a:gd name="connsiteY0" fmla="*/ 0 h 563880"/>
                    <a:gd name="connsiteX1" fmla="*/ 563880 w 563880"/>
                    <a:gd name="connsiteY1" fmla="*/ 563880 h 56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3880" h="563880" stroke="0" extrusionOk="0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  <a:lnTo>
                        <a:pt x="0" y="0"/>
                      </a:lnTo>
                      <a:close/>
                    </a:path>
                    <a:path w="563880" h="563880" fill="none">
                      <a:moveTo>
                        <a:pt x="0" y="0"/>
                      </a:moveTo>
                      <a:cubicBezTo>
                        <a:pt x="311422" y="0"/>
                        <a:pt x="563880" y="252458"/>
                        <a:pt x="563880" y="563880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6" name="Conector recto 35"/>
                <p:cNvCxnSpPr/>
                <p:nvPr/>
              </p:nvCxnSpPr>
              <p:spPr>
                <a:xfrm flipV="1">
                  <a:off x="4706112" y="2340864"/>
                  <a:ext cx="1633728" cy="167030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>
                <a:xfrm flipV="1">
                  <a:off x="4700016" y="1816608"/>
                  <a:ext cx="871728" cy="2188464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>
                <a:xfrm flipV="1">
                  <a:off x="4712443" y="3205558"/>
                  <a:ext cx="2121408" cy="804672"/>
                </a:xfrm>
                <a:prstGeom prst="line">
                  <a:avLst/>
                </a:pr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o 31"/>
                <p:cNvSpPr/>
                <p:nvPr/>
              </p:nvSpPr>
              <p:spPr>
                <a:xfrm>
                  <a:off x="4675632" y="2115312"/>
                  <a:ext cx="1914144" cy="1914144"/>
                </a:xfrm>
                <a:custGeom>
                  <a:avLst/>
                  <a:gdLst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2" fmla="*/ 1914144 w 3828288"/>
                    <a:gd name="connsiteY2" fmla="*/ 1914144 h 3828288"/>
                    <a:gd name="connsiteX3" fmla="*/ 1914144 w 3828288"/>
                    <a:gd name="connsiteY3" fmla="*/ 0 h 3828288"/>
                    <a:gd name="connsiteX0" fmla="*/ 1914144 w 3828288"/>
                    <a:gd name="connsiteY0" fmla="*/ 0 h 3828288"/>
                    <a:gd name="connsiteX1" fmla="*/ 3828288 w 3828288"/>
                    <a:gd name="connsiteY1" fmla="*/ 1914144 h 3828288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  <a:gd name="connsiteX2" fmla="*/ 0 w 1914144"/>
                    <a:gd name="connsiteY2" fmla="*/ 0 h 1914144"/>
                    <a:gd name="connsiteX0" fmla="*/ 0 w 1914144"/>
                    <a:gd name="connsiteY0" fmla="*/ 0 h 1914144"/>
                    <a:gd name="connsiteX1" fmla="*/ 1914144 w 1914144"/>
                    <a:gd name="connsiteY1" fmla="*/ 1914144 h 1914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14144" h="1914144" stroke="0" extrusionOk="0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  <a:lnTo>
                        <a:pt x="0" y="0"/>
                      </a:lnTo>
                      <a:close/>
                    </a:path>
                    <a:path w="1914144" h="1914144" fill="none">
                      <a:moveTo>
                        <a:pt x="0" y="0"/>
                      </a:moveTo>
                      <a:cubicBezTo>
                        <a:pt x="1057153" y="0"/>
                        <a:pt x="1914144" y="856991"/>
                        <a:pt x="1914144" y="1914144"/>
                      </a:cubicBezTo>
                    </a:path>
                  </a:pathLst>
                </a:custGeom>
                <a:ln w="12700">
                  <a:solidFill>
                    <a:schemeClr val="bg2">
                      <a:lumMod val="50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</p:grpSp>
          <p:grpSp>
            <p:nvGrpSpPr>
              <p:cNvPr id="61" name="Agrupar 60"/>
              <p:cNvGrpSpPr/>
              <p:nvPr/>
            </p:nvGrpSpPr>
            <p:grpSpPr>
              <a:xfrm>
                <a:off x="815660" y="2130452"/>
                <a:ext cx="3448326" cy="3271681"/>
                <a:chOff x="816865" y="1571050"/>
                <a:chExt cx="2546164" cy="2415734"/>
              </a:xfrm>
            </p:grpSpPr>
            <p:cxnSp>
              <p:nvCxnSpPr>
                <p:cNvPr id="62" name="Conector recto de flecha 61"/>
                <p:cNvCxnSpPr/>
                <p:nvPr/>
              </p:nvCxnSpPr>
              <p:spPr>
                <a:xfrm flipV="1">
                  <a:off x="816865" y="1571050"/>
                  <a:ext cx="0" cy="2415734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ector recto de flecha 62"/>
                <p:cNvCxnSpPr/>
                <p:nvPr/>
              </p:nvCxnSpPr>
              <p:spPr>
                <a:xfrm>
                  <a:off x="816865" y="3986784"/>
                  <a:ext cx="2546164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Conector recto de flecha 52"/>
              <p:cNvCxnSpPr>
                <a:cxnSpLocks/>
              </p:cNvCxnSpPr>
              <p:nvPr/>
            </p:nvCxnSpPr>
            <p:spPr>
              <a:xfrm flipV="1">
                <a:off x="3369980" y="3935572"/>
                <a:ext cx="68456" cy="147620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de flecha 49"/>
              <p:cNvCxnSpPr>
                <a:cxnSpLocks/>
                <a:stCxn id="57" idx="1"/>
              </p:cNvCxnSpPr>
              <p:nvPr/>
            </p:nvCxnSpPr>
            <p:spPr>
              <a:xfrm flipH="1" flipV="1">
                <a:off x="2639161" y="3557950"/>
                <a:ext cx="736058" cy="1862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CuadroTexto 73"/>
                  <p:cNvSpPr txBox="1"/>
                  <p:nvPr/>
                </p:nvSpPr>
                <p:spPr>
                  <a:xfrm>
                    <a:off x="2195497" y="1865786"/>
                    <a:ext cx="365419" cy="51096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</m:sSub>
                        </m:oMath>
                      </m:oMathPara>
                    </a14:m>
                    <a:endParaRPr lang="es-ES_tradnl" sz="24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CuadroTexto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5497" y="1865786"/>
                    <a:ext cx="365419" cy="51096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667" r="-13333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CuadroTexto 76"/>
                  <p:cNvSpPr txBox="1"/>
                  <p:nvPr/>
                </p:nvSpPr>
                <p:spPr>
                  <a:xfrm>
                    <a:off x="2979682" y="2992204"/>
                    <a:ext cx="1073796" cy="30567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es-ES" sz="1400" b="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=</m:t>
                          </m:r>
                          <m:r>
                            <a:rPr lang="es-ES" sz="1400" b="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77" name="CuadroTexto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9682" y="2992204"/>
                    <a:ext cx="1073796" cy="3056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CuadroTexto 77"/>
                  <p:cNvSpPr txBox="1"/>
                  <p:nvPr/>
                </p:nvSpPr>
                <p:spPr>
                  <a:xfrm>
                    <a:off x="2733165" y="2061779"/>
                    <a:ext cx="925599" cy="3343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s-ES" sz="1400" b="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s-ES" sz="1400" i="1">
                                  <a:latin typeface="Cambria Math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s-ES" sz="1400" b="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sup>
                          </m:sSubSup>
                          <m:r>
                            <a:rPr lang="es-ES" sz="1400" b="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oMath>
                      </m:oMathPara>
                    </a14:m>
                    <a:endParaRPr lang="es-ES_tradnl" sz="1400"/>
                  </a:p>
                </p:txBody>
              </p:sp>
            </mc:Choice>
            <mc:Fallback>
              <p:sp>
                <p:nvSpPr>
                  <p:cNvPr id="78" name="CuadroTexto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3165" y="2061779"/>
                    <a:ext cx="925599" cy="334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704"/>
                    </a:stretch>
                  </a:blipFill>
                </p:spPr>
                <p:txBody>
                  <a:bodyPr/>
                  <a:lstStyle/>
                  <a:p>
                    <a:r>
                      <a:rPr lang="es-C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5226E25E-4634-BD41-8E75-4FC45B056C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4218" y="2094307"/>
                <a:ext cx="68456" cy="147620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de flecha 65">
                <a:extLst>
                  <a:ext uri="{FF2B5EF4-FFF2-40B4-BE49-F238E27FC236}">
                    <a16:creationId xmlns:a16="http://schemas.microsoft.com/office/drawing/2014/main" id="{3F95C553-9FBF-804B-9364-603A22B4A4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8908" y="2762383"/>
                <a:ext cx="728427" cy="801188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>
                <a:extLst>
                  <a:ext uri="{FF2B5EF4-FFF2-40B4-BE49-F238E27FC236}">
                    <a16:creationId xmlns:a16="http://schemas.microsoft.com/office/drawing/2014/main" id="{3FA64D03-3D91-E04B-ADAC-C6DCC1BF79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95537" y="2099601"/>
                <a:ext cx="672696" cy="678323"/>
              </a:xfrm>
              <a:prstGeom prst="straightConnector1">
                <a:avLst/>
              </a:prstGeom>
              <a:ln w="19050">
                <a:solidFill>
                  <a:srgbClr val="EAAB8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103DBC87-DBC7-7C4A-932B-83EE7949F97B}"/>
                    </a:ext>
                  </a:extLst>
                </p:cNvPr>
                <p:cNvSpPr/>
                <p:nvPr/>
              </p:nvSpPr>
              <p:spPr>
                <a:xfrm>
                  <a:off x="1508161" y="4783768"/>
                  <a:ext cx="5023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d</m:t>
                        </m:r>
                        <m:r>
                          <a:rPr lang="es-E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CO"/>
                </a:p>
              </p:txBody>
            </p:sp>
          </mc:Choice>
          <mc:Fallback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103DBC87-DBC7-7C4A-932B-83EE7949F9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161" y="4783768"/>
                  <a:ext cx="50238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Arco 31">
              <a:extLst>
                <a:ext uri="{FF2B5EF4-FFF2-40B4-BE49-F238E27FC236}">
                  <a16:creationId xmlns:a16="http://schemas.microsoft.com/office/drawing/2014/main" id="{7AF34B09-9405-9741-AA86-B15702AE875C}"/>
                </a:ext>
              </a:extLst>
            </p:cNvPr>
            <p:cNvSpPr/>
            <p:nvPr/>
          </p:nvSpPr>
          <p:spPr>
            <a:xfrm>
              <a:off x="823951" y="4835952"/>
              <a:ext cx="759752" cy="557852"/>
            </a:xfrm>
            <a:custGeom>
              <a:avLst/>
              <a:gdLst>
                <a:gd name="connsiteX0" fmla="*/ 1392664 w 1574157"/>
                <a:gd name="connsiteY0" fmla="*/ 284327 h 1574157"/>
                <a:gd name="connsiteX1" fmla="*/ 1573807 w 1574157"/>
                <a:gd name="connsiteY1" fmla="*/ 810563 h 1574157"/>
                <a:gd name="connsiteX2" fmla="*/ 787079 w 1574157"/>
                <a:gd name="connsiteY2" fmla="*/ 787079 h 1574157"/>
                <a:gd name="connsiteX3" fmla="*/ 1392664 w 1574157"/>
                <a:gd name="connsiteY3" fmla="*/ 284327 h 1574157"/>
                <a:gd name="connsiteX0" fmla="*/ 1392664 w 1574157"/>
                <a:gd name="connsiteY0" fmla="*/ 284327 h 1574157"/>
                <a:gd name="connsiteX1" fmla="*/ 1573807 w 1574157"/>
                <a:gd name="connsiteY1" fmla="*/ 810563 h 1574157"/>
                <a:gd name="connsiteX0" fmla="*/ 559286 w 740779"/>
                <a:gd name="connsiteY0" fmla="*/ 0 h 537477"/>
                <a:gd name="connsiteX1" fmla="*/ 740429 w 740779"/>
                <a:gd name="connsiteY1" fmla="*/ 526236 h 537477"/>
                <a:gd name="connsiteX2" fmla="*/ 0 w 740779"/>
                <a:gd name="connsiteY2" fmla="*/ 537477 h 537477"/>
                <a:gd name="connsiteX3" fmla="*/ 559286 w 740779"/>
                <a:gd name="connsiteY3" fmla="*/ 0 h 537477"/>
                <a:gd name="connsiteX0" fmla="*/ 559286 w 740779"/>
                <a:gd name="connsiteY0" fmla="*/ 0 h 537477"/>
                <a:gd name="connsiteX1" fmla="*/ 740429 w 740779"/>
                <a:gd name="connsiteY1" fmla="*/ 526236 h 5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0779" h="537477" stroke="0" extrusionOk="0">
                  <a:moveTo>
                    <a:pt x="559286" y="0"/>
                  </a:moveTo>
                  <a:cubicBezTo>
                    <a:pt x="681738" y="147499"/>
                    <a:pt x="746149" y="334618"/>
                    <a:pt x="740429" y="526236"/>
                  </a:cubicBezTo>
                  <a:lnTo>
                    <a:pt x="0" y="537477"/>
                  </a:lnTo>
                  <a:cubicBezTo>
                    <a:pt x="201862" y="369893"/>
                    <a:pt x="357424" y="167584"/>
                    <a:pt x="559286" y="0"/>
                  </a:cubicBezTo>
                  <a:close/>
                </a:path>
                <a:path w="740779" h="537477" fill="none">
                  <a:moveTo>
                    <a:pt x="559286" y="0"/>
                  </a:moveTo>
                  <a:cubicBezTo>
                    <a:pt x="681738" y="147499"/>
                    <a:pt x="746149" y="334618"/>
                    <a:pt x="740429" y="526236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8F24CB4C-5BCF-184F-B397-FDF12DA70809}"/>
                    </a:ext>
                  </a:extLst>
                </p:cNvPr>
                <p:cNvSpPr/>
                <p:nvPr/>
              </p:nvSpPr>
              <p:spPr>
                <a:xfrm>
                  <a:off x="2627784" y="2492896"/>
                  <a:ext cx="4303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 i="1">
                            <a:latin typeface="Cambria Math" panose="02040503050406030204" pitchFamily="18" charset="0"/>
                            <a:ea typeface="Cambria Math" charset="0"/>
                          </a:rPr>
                          <m:t>d</m:t>
                        </m:r>
                        <m:r>
                          <a:rPr lang="es-ES" sz="1400" i="1">
                            <a:latin typeface="Cambria Math" panose="02040503050406030204" pitchFamily="18" charset="0"/>
                            <a:ea typeface="Cambria Math" charset="0"/>
                          </a:rPr>
                          <m:t>𝜃</m:t>
                        </m:r>
                      </m:oMath>
                    </m:oMathPara>
                  </a14:m>
                  <a:endParaRPr lang="es-CO" sz="1400" i="1">
                    <a:latin typeface="Cambria Math" panose="02040503050406030204" pitchFamily="18" charset="0"/>
                    <a:ea typeface="Cambria Math" charset="0"/>
                  </a:endParaRPr>
                </a:p>
              </p:txBody>
            </p:sp>
          </mc:Choice>
          <mc:Fallback>
            <p:sp>
              <p:nvSpPr>
                <p:cNvPr id="86" name="Rectángulo 85">
                  <a:extLst>
                    <a:ext uri="{FF2B5EF4-FFF2-40B4-BE49-F238E27FC236}">
                      <a16:creationId xmlns:a16="http://schemas.microsoft.com/office/drawing/2014/main" id="{8F24CB4C-5BCF-184F-B397-FDF12DA708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2492896"/>
                  <a:ext cx="430374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0770BDBE-6232-374D-8774-1BB9915EDC0E}"/>
                    </a:ext>
                  </a:extLst>
                </p:cNvPr>
                <p:cNvSpPr txBox="1"/>
                <p:nvPr/>
              </p:nvSpPr>
              <p:spPr>
                <a:xfrm>
                  <a:off x="3491880" y="3861048"/>
                  <a:ext cx="365419" cy="3772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s-ES_tradnl" sz="240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7" name="CuadroTexto 86">
                  <a:extLst>
                    <a:ext uri="{FF2B5EF4-FFF2-40B4-BE49-F238E27FC236}">
                      <a16:creationId xmlns:a16="http://schemas.microsoft.com/office/drawing/2014/main" id="{0770BDBE-6232-374D-8774-1BB9915ED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3861048"/>
                  <a:ext cx="365419" cy="377283"/>
                </a:xfrm>
                <a:prstGeom prst="rect">
                  <a:avLst/>
                </a:prstGeom>
                <a:blipFill>
                  <a:blip r:embed="rId7"/>
                  <a:stretch>
                    <a:fillRect l="-6897" r="-6897" b="-6452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981EF309-BA5C-EE4A-8EA9-B6A7EE93C5DD}"/>
                    </a:ext>
                  </a:extLst>
                </p:cNvPr>
                <p:cNvSpPr txBox="1"/>
                <p:nvPr/>
              </p:nvSpPr>
              <p:spPr>
                <a:xfrm>
                  <a:off x="3461051" y="4713569"/>
                  <a:ext cx="74055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𝑟</m:t>
                            </m:r>
                          </m:sup>
                        </m:sSup>
                        <m:r>
                          <a:rPr lang="es-ES" sz="1400" b="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=0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981EF309-BA5C-EE4A-8EA9-B6A7EE93C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51" y="4713569"/>
                  <a:ext cx="740559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CuadroTexto 88">
                  <a:extLst>
                    <a:ext uri="{FF2B5EF4-FFF2-40B4-BE49-F238E27FC236}">
                      <a16:creationId xmlns:a16="http://schemas.microsoft.com/office/drawing/2014/main" id="{07B743AC-D228-4347-898A-0757F7BFF13F}"/>
                    </a:ext>
                  </a:extLst>
                </p:cNvPr>
                <p:cNvSpPr txBox="1"/>
                <p:nvPr/>
              </p:nvSpPr>
              <p:spPr>
                <a:xfrm>
                  <a:off x="3451406" y="5028016"/>
                  <a:ext cx="740559" cy="2248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sz="1400" b="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>
            <p:sp>
              <p:nvSpPr>
                <p:cNvPr id="89" name="CuadroTexto 88">
                  <a:extLst>
                    <a:ext uri="{FF2B5EF4-FFF2-40B4-BE49-F238E27FC236}">
                      <a16:creationId xmlns:a16="http://schemas.microsoft.com/office/drawing/2014/main" id="{07B743AC-D228-4347-898A-0757F7BFF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406" y="5028016"/>
                  <a:ext cx="740559" cy="224870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494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/>
          <p:cNvGrpSpPr/>
          <p:nvPr/>
        </p:nvGrpSpPr>
        <p:grpSpPr>
          <a:xfrm>
            <a:off x="1590588" y="1418897"/>
            <a:ext cx="4471879" cy="3793786"/>
            <a:chOff x="1590588" y="2796949"/>
            <a:chExt cx="2546164" cy="2415734"/>
          </a:xfrm>
        </p:grpSpPr>
        <p:grpSp>
          <p:nvGrpSpPr>
            <p:cNvPr id="60" name="Agrupar 59"/>
            <p:cNvGrpSpPr/>
            <p:nvPr/>
          </p:nvGrpSpPr>
          <p:grpSpPr>
            <a:xfrm>
              <a:off x="1590588" y="2796949"/>
              <a:ext cx="2546164" cy="2415734"/>
              <a:chOff x="816865" y="1571050"/>
              <a:chExt cx="2546164" cy="2415734"/>
            </a:xfrm>
          </p:grpSpPr>
          <p:cxnSp>
            <p:nvCxnSpPr>
              <p:cNvPr id="5" name="Conector recto de flecha 4"/>
              <p:cNvCxnSpPr/>
              <p:nvPr/>
            </p:nvCxnSpPr>
            <p:spPr>
              <a:xfrm flipV="1">
                <a:off x="816865" y="1571050"/>
                <a:ext cx="0" cy="2415734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>
                <a:off x="816865" y="3986784"/>
                <a:ext cx="2546164" cy="0"/>
              </a:xfrm>
              <a:prstGeom prst="straightConnector1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/>
            <p:cNvCxnSpPr/>
            <p:nvPr/>
          </p:nvCxnSpPr>
          <p:spPr>
            <a:xfrm flipV="1">
              <a:off x="2453274" y="3645876"/>
              <a:ext cx="496969" cy="4969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a libre 8"/>
            <p:cNvSpPr/>
            <p:nvPr/>
          </p:nvSpPr>
          <p:spPr>
            <a:xfrm>
              <a:off x="1834663" y="3686907"/>
              <a:ext cx="2139461" cy="1219200"/>
            </a:xfrm>
            <a:custGeom>
              <a:avLst/>
              <a:gdLst>
                <a:gd name="connsiteX0" fmla="*/ 0 w 2139461"/>
                <a:gd name="connsiteY0" fmla="*/ 0 h 1219200"/>
                <a:gd name="connsiteX1" fmla="*/ 17584 w 2139461"/>
                <a:gd name="connsiteY1" fmla="*/ 41031 h 1219200"/>
                <a:gd name="connsiteX2" fmla="*/ 35169 w 2139461"/>
                <a:gd name="connsiteY2" fmla="*/ 52754 h 1219200"/>
                <a:gd name="connsiteX3" fmla="*/ 58615 w 2139461"/>
                <a:gd name="connsiteY3" fmla="*/ 82062 h 1219200"/>
                <a:gd name="connsiteX4" fmla="*/ 76200 w 2139461"/>
                <a:gd name="connsiteY4" fmla="*/ 93785 h 1219200"/>
                <a:gd name="connsiteX5" fmla="*/ 105507 w 2139461"/>
                <a:gd name="connsiteY5" fmla="*/ 123092 h 1219200"/>
                <a:gd name="connsiteX6" fmla="*/ 123092 w 2139461"/>
                <a:gd name="connsiteY6" fmla="*/ 128954 h 1219200"/>
                <a:gd name="connsiteX7" fmla="*/ 158261 w 2139461"/>
                <a:gd name="connsiteY7" fmla="*/ 152400 h 1219200"/>
                <a:gd name="connsiteX8" fmla="*/ 181707 w 2139461"/>
                <a:gd name="connsiteY8" fmla="*/ 164123 h 1219200"/>
                <a:gd name="connsiteX9" fmla="*/ 199292 w 2139461"/>
                <a:gd name="connsiteY9" fmla="*/ 169985 h 1219200"/>
                <a:gd name="connsiteX10" fmla="*/ 234461 w 2139461"/>
                <a:gd name="connsiteY10" fmla="*/ 187569 h 1219200"/>
                <a:gd name="connsiteX11" fmla="*/ 252046 w 2139461"/>
                <a:gd name="connsiteY11" fmla="*/ 199292 h 1219200"/>
                <a:gd name="connsiteX12" fmla="*/ 281354 w 2139461"/>
                <a:gd name="connsiteY12" fmla="*/ 205154 h 1219200"/>
                <a:gd name="connsiteX13" fmla="*/ 316523 w 2139461"/>
                <a:gd name="connsiteY13" fmla="*/ 216877 h 1219200"/>
                <a:gd name="connsiteX14" fmla="*/ 351692 w 2139461"/>
                <a:gd name="connsiteY14" fmla="*/ 228600 h 1219200"/>
                <a:gd name="connsiteX15" fmla="*/ 369277 w 2139461"/>
                <a:gd name="connsiteY15" fmla="*/ 240323 h 1219200"/>
                <a:gd name="connsiteX16" fmla="*/ 404446 w 2139461"/>
                <a:gd name="connsiteY16" fmla="*/ 252046 h 1219200"/>
                <a:gd name="connsiteX17" fmla="*/ 422030 w 2139461"/>
                <a:gd name="connsiteY17" fmla="*/ 263769 h 1219200"/>
                <a:gd name="connsiteX18" fmla="*/ 439615 w 2139461"/>
                <a:gd name="connsiteY18" fmla="*/ 269631 h 1219200"/>
                <a:gd name="connsiteX19" fmla="*/ 474784 w 2139461"/>
                <a:gd name="connsiteY19" fmla="*/ 293077 h 1219200"/>
                <a:gd name="connsiteX20" fmla="*/ 492369 w 2139461"/>
                <a:gd name="connsiteY20" fmla="*/ 304800 h 1219200"/>
                <a:gd name="connsiteX21" fmla="*/ 509954 w 2139461"/>
                <a:gd name="connsiteY21" fmla="*/ 316523 h 1219200"/>
                <a:gd name="connsiteX22" fmla="*/ 545123 w 2139461"/>
                <a:gd name="connsiteY22" fmla="*/ 345831 h 1219200"/>
                <a:gd name="connsiteX23" fmla="*/ 556846 w 2139461"/>
                <a:gd name="connsiteY23" fmla="*/ 363415 h 1219200"/>
                <a:gd name="connsiteX24" fmla="*/ 586154 w 2139461"/>
                <a:gd name="connsiteY24" fmla="*/ 386862 h 1219200"/>
                <a:gd name="connsiteX25" fmla="*/ 609600 w 2139461"/>
                <a:gd name="connsiteY25" fmla="*/ 422031 h 1219200"/>
                <a:gd name="connsiteX26" fmla="*/ 638907 w 2139461"/>
                <a:gd name="connsiteY26" fmla="*/ 457200 h 1219200"/>
                <a:gd name="connsiteX27" fmla="*/ 656492 w 2139461"/>
                <a:gd name="connsiteY27" fmla="*/ 474785 h 1219200"/>
                <a:gd name="connsiteX28" fmla="*/ 668215 w 2139461"/>
                <a:gd name="connsiteY28" fmla="*/ 492369 h 1219200"/>
                <a:gd name="connsiteX29" fmla="*/ 685800 w 2139461"/>
                <a:gd name="connsiteY29" fmla="*/ 509954 h 1219200"/>
                <a:gd name="connsiteX30" fmla="*/ 709246 w 2139461"/>
                <a:gd name="connsiteY30" fmla="*/ 545123 h 1219200"/>
                <a:gd name="connsiteX31" fmla="*/ 738554 w 2139461"/>
                <a:gd name="connsiteY31" fmla="*/ 574431 h 1219200"/>
                <a:gd name="connsiteX32" fmla="*/ 762000 w 2139461"/>
                <a:gd name="connsiteY32" fmla="*/ 609600 h 1219200"/>
                <a:gd name="connsiteX33" fmla="*/ 779584 w 2139461"/>
                <a:gd name="connsiteY33" fmla="*/ 621323 h 1219200"/>
                <a:gd name="connsiteX34" fmla="*/ 832338 w 2139461"/>
                <a:gd name="connsiteY34" fmla="*/ 674077 h 1219200"/>
                <a:gd name="connsiteX35" fmla="*/ 849923 w 2139461"/>
                <a:gd name="connsiteY35" fmla="*/ 691662 h 1219200"/>
                <a:gd name="connsiteX36" fmla="*/ 867507 w 2139461"/>
                <a:gd name="connsiteY36" fmla="*/ 703385 h 1219200"/>
                <a:gd name="connsiteX37" fmla="*/ 902677 w 2139461"/>
                <a:gd name="connsiteY37" fmla="*/ 738554 h 1219200"/>
                <a:gd name="connsiteX38" fmla="*/ 943707 w 2139461"/>
                <a:gd name="connsiteY38" fmla="*/ 767862 h 1219200"/>
                <a:gd name="connsiteX39" fmla="*/ 978877 w 2139461"/>
                <a:gd name="connsiteY39" fmla="*/ 791308 h 1219200"/>
                <a:gd name="connsiteX40" fmla="*/ 1014046 w 2139461"/>
                <a:gd name="connsiteY40" fmla="*/ 814754 h 1219200"/>
                <a:gd name="connsiteX41" fmla="*/ 1055077 w 2139461"/>
                <a:gd name="connsiteY41" fmla="*/ 832338 h 1219200"/>
                <a:gd name="connsiteX42" fmla="*/ 1078523 w 2139461"/>
                <a:gd name="connsiteY42" fmla="*/ 844062 h 1219200"/>
                <a:gd name="connsiteX43" fmla="*/ 1096107 w 2139461"/>
                <a:gd name="connsiteY43" fmla="*/ 849923 h 1219200"/>
                <a:gd name="connsiteX44" fmla="*/ 1119554 w 2139461"/>
                <a:gd name="connsiteY44" fmla="*/ 861646 h 1219200"/>
                <a:gd name="connsiteX45" fmla="*/ 1137138 w 2139461"/>
                <a:gd name="connsiteY45" fmla="*/ 867508 h 1219200"/>
                <a:gd name="connsiteX46" fmla="*/ 1160584 w 2139461"/>
                <a:gd name="connsiteY46" fmla="*/ 879231 h 1219200"/>
                <a:gd name="connsiteX47" fmla="*/ 1195754 w 2139461"/>
                <a:gd name="connsiteY47" fmla="*/ 890954 h 1219200"/>
                <a:gd name="connsiteX48" fmla="*/ 1213338 w 2139461"/>
                <a:gd name="connsiteY48" fmla="*/ 896815 h 1219200"/>
                <a:gd name="connsiteX49" fmla="*/ 1236784 w 2139461"/>
                <a:gd name="connsiteY49" fmla="*/ 902677 h 1219200"/>
                <a:gd name="connsiteX50" fmla="*/ 1254369 w 2139461"/>
                <a:gd name="connsiteY50" fmla="*/ 908538 h 1219200"/>
                <a:gd name="connsiteX51" fmla="*/ 1277815 w 2139461"/>
                <a:gd name="connsiteY51" fmla="*/ 914400 h 1219200"/>
                <a:gd name="connsiteX52" fmla="*/ 1312984 w 2139461"/>
                <a:gd name="connsiteY52" fmla="*/ 926123 h 1219200"/>
                <a:gd name="connsiteX53" fmla="*/ 1330569 w 2139461"/>
                <a:gd name="connsiteY53" fmla="*/ 931985 h 1219200"/>
                <a:gd name="connsiteX54" fmla="*/ 1354015 w 2139461"/>
                <a:gd name="connsiteY54" fmla="*/ 937846 h 1219200"/>
                <a:gd name="connsiteX55" fmla="*/ 1371600 w 2139461"/>
                <a:gd name="connsiteY55" fmla="*/ 943708 h 1219200"/>
                <a:gd name="connsiteX56" fmla="*/ 1418492 w 2139461"/>
                <a:gd name="connsiteY56" fmla="*/ 955431 h 1219200"/>
                <a:gd name="connsiteX57" fmla="*/ 1441938 w 2139461"/>
                <a:gd name="connsiteY57" fmla="*/ 961292 h 1219200"/>
                <a:gd name="connsiteX58" fmla="*/ 1482969 w 2139461"/>
                <a:gd name="connsiteY58" fmla="*/ 973015 h 1219200"/>
                <a:gd name="connsiteX59" fmla="*/ 1512277 w 2139461"/>
                <a:gd name="connsiteY59" fmla="*/ 978877 h 1219200"/>
                <a:gd name="connsiteX60" fmla="*/ 1547446 w 2139461"/>
                <a:gd name="connsiteY60" fmla="*/ 990600 h 1219200"/>
                <a:gd name="connsiteX61" fmla="*/ 1611923 w 2139461"/>
                <a:gd name="connsiteY61" fmla="*/ 1002323 h 1219200"/>
                <a:gd name="connsiteX62" fmla="*/ 1699846 w 2139461"/>
                <a:gd name="connsiteY62" fmla="*/ 1025769 h 1219200"/>
                <a:gd name="connsiteX63" fmla="*/ 1729154 w 2139461"/>
                <a:gd name="connsiteY63" fmla="*/ 1037492 h 1219200"/>
                <a:gd name="connsiteX64" fmla="*/ 1752600 w 2139461"/>
                <a:gd name="connsiteY64" fmla="*/ 1043354 h 1219200"/>
                <a:gd name="connsiteX65" fmla="*/ 1776046 w 2139461"/>
                <a:gd name="connsiteY65" fmla="*/ 1055077 h 1219200"/>
                <a:gd name="connsiteX66" fmla="*/ 1811215 w 2139461"/>
                <a:gd name="connsiteY66" fmla="*/ 1066800 h 1219200"/>
                <a:gd name="connsiteX67" fmla="*/ 1834661 w 2139461"/>
                <a:gd name="connsiteY67" fmla="*/ 1078523 h 1219200"/>
                <a:gd name="connsiteX68" fmla="*/ 1893277 w 2139461"/>
                <a:gd name="connsiteY68" fmla="*/ 1096108 h 1219200"/>
                <a:gd name="connsiteX69" fmla="*/ 1928446 w 2139461"/>
                <a:gd name="connsiteY69" fmla="*/ 1113692 h 1219200"/>
                <a:gd name="connsiteX70" fmla="*/ 1963615 w 2139461"/>
                <a:gd name="connsiteY70" fmla="*/ 1131277 h 1219200"/>
                <a:gd name="connsiteX71" fmla="*/ 2010507 w 2139461"/>
                <a:gd name="connsiteY71" fmla="*/ 1154723 h 1219200"/>
                <a:gd name="connsiteX72" fmla="*/ 2028092 w 2139461"/>
                <a:gd name="connsiteY72" fmla="*/ 1160585 h 1219200"/>
                <a:gd name="connsiteX73" fmla="*/ 2069123 w 2139461"/>
                <a:gd name="connsiteY73" fmla="*/ 1184031 h 1219200"/>
                <a:gd name="connsiteX74" fmla="*/ 2086707 w 2139461"/>
                <a:gd name="connsiteY74" fmla="*/ 1189892 h 1219200"/>
                <a:gd name="connsiteX75" fmla="*/ 2121877 w 2139461"/>
                <a:gd name="connsiteY75" fmla="*/ 1207477 h 1219200"/>
                <a:gd name="connsiteX76" fmla="*/ 2139461 w 2139461"/>
                <a:gd name="connsiteY76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139461" h="1219200">
                  <a:moveTo>
                    <a:pt x="0" y="0"/>
                  </a:moveTo>
                  <a:cubicBezTo>
                    <a:pt x="4484" y="17936"/>
                    <a:pt x="4091" y="27538"/>
                    <a:pt x="17584" y="41031"/>
                  </a:cubicBezTo>
                  <a:cubicBezTo>
                    <a:pt x="22565" y="46012"/>
                    <a:pt x="29307" y="48846"/>
                    <a:pt x="35169" y="52754"/>
                  </a:cubicBezTo>
                  <a:cubicBezTo>
                    <a:pt x="43872" y="65808"/>
                    <a:pt x="46686" y="72518"/>
                    <a:pt x="58615" y="82062"/>
                  </a:cubicBezTo>
                  <a:cubicBezTo>
                    <a:pt x="64116" y="86463"/>
                    <a:pt x="70338" y="89877"/>
                    <a:pt x="76200" y="93785"/>
                  </a:cubicBezTo>
                  <a:cubicBezTo>
                    <a:pt x="87923" y="111369"/>
                    <a:pt x="85970" y="113323"/>
                    <a:pt x="105507" y="123092"/>
                  </a:cubicBezTo>
                  <a:cubicBezTo>
                    <a:pt x="111033" y="125855"/>
                    <a:pt x="117691" y="125953"/>
                    <a:pt x="123092" y="128954"/>
                  </a:cubicBezTo>
                  <a:cubicBezTo>
                    <a:pt x="135408" y="135796"/>
                    <a:pt x="145659" y="146099"/>
                    <a:pt x="158261" y="152400"/>
                  </a:cubicBezTo>
                  <a:cubicBezTo>
                    <a:pt x="166076" y="156308"/>
                    <a:pt x="173676" y="160681"/>
                    <a:pt x="181707" y="164123"/>
                  </a:cubicBezTo>
                  <a:cubicBezTo>
                    <a:pt x="187386" y="166557"/>
                    <a:pt x="193766" y="167222"/>
                    <a:pt x="199292" y="169985"/>
                  </a:cubicBezTo>
                  <a:cubicBezTo>
                    <a:pt x="244738" y="192708"/>
                    <a:pt x="190268" y="172839"/>
                    <a:pt x="234461" y="187569"/>
                  </a:cubicBezTo>
                  <a:cubicBezTo>
                    <a:pt x="240323" y="191477"/>
                    <a:pt x="245450" y="196818"/>
                    <a:pt x="252046" y="199292"/>
                  </a:cubicBezTo>
                  <a:cubicBezTo>
                    <a:pt x="261374" y="202790"/>
                    <a:pt x="271742" y="202533"/>
                    <a:pt x="281354" y="205154"/>
                  </a:cubicBezTo>
                  <a:cubicBezTo>
                    <a:pt x="293276" y="208405"/>
                    <a:pt x="304800" y="212969"/>
                    <a:pt x="316523" y="216877"/>
                  </a:cubicBezTo>
                  <a:cubicBezTo>
                    <a:pt x="316527" y="216878"/>
                    <a:pt x="351689" y="228598"/>
                    <a:pt x="351692" y="228600"/>
                  </a:cubicBezTo>
                  <a:cubicBezTo>
                    <a:pt x="357554" y="232508"/>
                    <a:pt x="362839" y="237462"/>
                    <a:pt x="369277" y="240323"/>
                  </a:cubicBezTo>
                  <a:cubicBezTo>
                    <a:pt x="380569" y="245342"/>
                    <a:pt x="404446" y="252046"/>
                    <a:pt x="404446" y="252046"/>
                  </a:cubicBezTo>
                  <a:cubicBezTo>
                    <a:pt x="410307" y="255954"/>
                    <a:pt x="415729" y="260619"/>
                    <a:pt x="422030" y="263769"/>
                  </a:cubicBezTo>
                  <a:cubicBezTo>
                    <a:pt x="427556" y="266532"/>
                    <a:pt x="434214" y="266630"/>
                    <a:pt x="439615" y="269631"/>
                  </a:cubicBezTo>
                  <a:cubicBezTo>
                    <a:pt x="451931" y="276473"/>
                    <a:pt x="463061" y="285262"/>
                    <a:pt x="474784" y="293077"/>
                  </a:cubicBezTo>
                  <a:lnTo>
                    <a:pt x="492369" y="304800"/>
                  </a:lnTo>
                  <a:cubicBezTo>
                    <a:pt x="498231" y="308708"/>
                    <a:pt x="504973" y="311541"/>
                    <a:pt x="509954" y="316523"/>
                  </a:cubicBezTo>
                  <a:cubicBezTo>
                    <a:pt x="532519" y="339090"/>
                    <a:pt x="520641" y="329510"/>
                    <a:pt x="545123" y="345831"/>
                  </a:cubicBezTo>
                  <a:cubicBezTo>
                    <a:pt x="549031" y="351692"/>
                    <a:pt x="551865" y="358434"/>
                    <a:pt x="556846" y="363415"/>
                  </a:cubicBezTo>
                  <a:cubicBezTo>
                    <a:pt x="579918" y="386487"/>
                    <a:pt x="568751" y="363659"/>
                    <a:pt x="586154" y="386862"/>
                  </a:cubicBezTo>
                  <a:cubicBezTo>
                    <a:pt x="594608" y="398133"/>
                    <a:pt x="599637" y="412068"/>
                    <a:pt x="609600" y="422031"/>
                  </a:cubicBezTo>
                  <a:cubicBezTo>
                    <a:pt x="660972" y="473403"/>
                    <a:pt x="598104" y="408236"/>
                    <a:pt x="638907" y="457200"/>
                  </a:cubicBezTo>
                  <a:cubicBezTo>
                    <a:pt x="644214" y="463568"/>
                    <a:pt x="651185" y="468417"/>
                    <a:pt x="656492" y="474785"/>
                  </a:cubicBezTo>
                  <a:cubicBezTo>
                    <a:pt x="661002" y="480197"/>
                    <a:pt x="663705" y="486957"/>
                    <a:pt x="668215" y="492369"/>
                  </a:cubicBezTo>
                  <a:cubicBezTo>
                    <a:pt x="673522" y="498737"/>
                    <a:pt x="680711" y="503411"/>
                    <a:pt x="685800" y="509954"/>
                  </a:cubicBezTo>
                  <a:cubicBezTo>
                    <a:pt x="694450" y="521075"/>
                    <a:pt x="699283" y="535160"/>
                    <a:pt x="709246" y="545123"/>
                  </a:cubicBezTo>
                  <a:cubicBezTo>
                    <a:pt x="719015" y="554892"/>
                    <a:pt x="730890" y="562935"/>
                    <a:pt x="738554" y="574431"/>
                  </a:cubicBezTo>
                  <a:cubicBezTo>
                    <a:pt x="746369" y="586154"/>
                    <a:pt x="750277" y="601785"/>
                    <a:pt x="762000" y="609600"/>
                  </a:cubicBezTo>
                  <a:cubicBezTo>
                    <a:pt x="767861" y="613508"/>
                    <a:pt x="774319" y="616643"/>
                    <a:pt x="779584" y="621323"/>
                  </a:cubicBezTo>
                  <a:cubicBezTo>
                    <a:pt x="779620" y="621355"/>
                    <a:pt x="823529" y="665267"/>
                    <a:pt x="832338" y="674077"/>
                  </a:cubicBezTo>
                  <a:cubicBezTo>
                    <a:pt x="838200" y="679939"/>
                    <a:pt x="843026" y="687064"/>
                    <a:pt x="849923" y="691662"/>
                  </a:cubicBezTo>
                  <a:cubicBezTo>
                    <a:pt x="855784" y="695570"/>
                    <a:pt x="862242" y="698705"/>
                    <a:pt x="867507" y="703385"/>
                  </a:cubicBezTo>
                  <a:cubicBezTo>
                    <a:pt x="879898" y="714399"/>
                    <a:pt x="888883" y="729357"/>
                    <a:pt x="902677" y="738554"/>
                  </a:cubicBezTo>
                  <a:cubicBezTo>
                    <a:pt x="959882" y="776692"/>
                    <a:pt x="870952" y="716934"/>
                    <a:pt x="943707" y="767862"/>
                  </a:cubicBezTo>
                  <a:cubicBezTo>
                    <a:pt x="955250" y="775942"/>
                    <a:pt x="967154" y="783493"/>
                    <a:pt x="978877" y="791308"/>
                  </a:cubicBezTo>
                  <a:cubicBezTo>
                    <a:pt x="978882" y="791312"/>
                    <a:pt x="1014041" y="814751"/>
                    <a:pt x="1014046" y="814754"/>
                  </a:cubicBezTo>
                  <a:cubicBezTo>
                    <a:pt x="1091835" y="853648"/>
                    <a:pt x="994684" y="806455"/>
                    <a:pt x="1055077" y="832338"/>
                  </a:cubicBezTo>
                  <a:cubicBezTo>
                    <a:pt x="1063108" y="835780"/>
                    <a:pt x="1070492" y="840620"/>
                    <a:pt x="1078523" y="844062"/>
                  </a:cubicBezTo>
                  <a:cubicBezTo>
                    <a:pt x="1084202" y="846496"/>
                    <a:pt x="1090428" y="847489"/>
                    <a:pt x="1096107" y="849923"/>
                  </a:cubicBezTo>
                  <a:cubicBezTo>
                    <a:pt x="1104139" y="853365"/>
                    <a:pt x="1111522" y="858204"/>
                    <a:pt x="1119554" y="861646"/>
                  </a:cubicBezTo>
                  <a:cubicBezTo>
                    <a:pt x="1125233" y="864080"/>
                    <a:pt x="1131459" y="865074"/>
                    <a:pt x="1137138" y="867508"/>
                  </a:cubicBezTo>
                  <a:cubicBezTo>
                    <a:pt x="1145169" y="870950"/>
                    <a:pt x="1152471" y="875986"/>
                    <a:pt x="1160584" y="879231"/>
                  </a:cubicBezTo>
                  <a:cubicBezTo>
                    <a:pt x="1172058" y="883820"/>
                    <a:pt x="1184031" y="887046"/>
                    <a:pt x="1195754" y="890954"/>
                  </a:cubicBezTo>
                  <a:cubicBezTo>
                    <a:pt x="1201615" y="892908"/>
                    <a:pt x="1207344" y="895316"/>
                    <a:pt x="1213338" y="896815"/>
                  </a:cubicBezTo>
                  <a:cubicBezTo>
                    <a:pt x="1221153" y="898769"/>
                    <a:pt x="1229038" y="900464"/>
                    <a:pt x="1236784" y="902677"/>
                  </a:cubicBezTo>
                  <a:cubicBezTo>
                    <a:pt x="1242725" y="904374"/>
                    <a:pt x="1248428" y="906841"/>
                    <a:pt x="1254369" y="908538"/>
                  </a:cubicBezTo>
                  <a:cubicBezTo>
                    <a:pt x="1262115" y="910751"/>
                    <a:pt x="1270099" y="912085"/>
                    <a:pt x="1277815" y="914400"/>
                  </a:cubicBezTo>
                  <a:cubicBezTo>
                    <a:pt x="1289651" y="917951"/>
                    <a:pt x="1301261" y="922215"/>
                    <a:pt x="1312984" y="926123"/>
                  </a:cubicBezTo>
                  <a:cubicBezTo>
                    <a:pt x="1318846" y="928077"/>
                    <a:pt x="1324575" y="930487"/>
                    <a:pt x="1330569" y="931985"/>
                  </a:cubicBezTo>
                  <a:cubicBezTo>
                    <a:pt x="1338384" y="933939"/>
                    <a:pt x="1346269" y="935633"/>
                    <a:pt x="1354015" y="937846"/>
                  </a:cubicBezTo>
                  <a:cubicBezTo>
                    <a:pt x="1359956" y="939543"/>
                    <a:pt x="1365639" y="942082"/>
                    <a:pt x="1371600" y="943708"/>
                  </a:cubicBezTo>
                  <a:cubicBezTo>
                    <a:pt x="1387144" y="947947"/>
                    <a:pt x="1402861" y="951523"/>
                    <a:pt x="1418492" y="955431"/>
                  </a:cubicBezTo>
                  <a:cubicBezTo>
                    <a:pt x="1426307" y="957385"/>
                    <a:pt x="1434296" y="958744"/>
                    <a:pt x="1441938" y="961292"/>
                  </a:cubicBezTo>
                  <a:cubicBezTo>
                    <a:pt x="1461525" y="967821"/>
                    <a:pt x="1460882" y="968107"/>
                    <a:pt x="1482969" y="973015"/>
                  </a:cubicBezTo>
                  <a:cubicBezTo>
                    <a:pt x="1492695" y="975176"/>
                    <a:pt x="1502665" y="976256"/>
                    <a:pt x="1512277" y="978877"/>
                  </a:cubicBezTo>
                  <a:cubicBezTo>
                    <a:pt x="1524199" y="982128"/>
                    <a:pt x="1535257" y="988568"/>
                    <a:pt x="1547446" y="990600"/>
                  </a:cubicBezTo>
                  <a:cubicBezTo>
                    <a:pt x="1557248" y="992234"/>
                    <a:pt x="1600464" y="999049"/>
                    <a:pt x="1611923" y="1002323"/>
                  </a:cubicBezTo>
                  <a:cubicBezTo>
                    <a:pt x="1701566" y="1027935"/>
                    <a:pt x="1629970" y="1014124"/>
                    <a:pt x="1699846" y="1025769"/>
                  </a:cubicBezTo>
                  <a:cubicBezTo>
                    <a:pt x="1709615" y="1029677"/>
                    <a:pt x="1719172" y="1034165"/>
                    <a:pt x="1729154" y="1037492"/>
                  </a:cubicBezTo>
                  <a:cubicBezTo>
                    <a:pt x="1736796" y="1040040"/>
                    <a:pt x="1745057" y="1040525"/>
                    <a:pt x="1752600" y="1043354"/>
                  </a:cubicBezTo>
                  <a:cubicBezTo>
                    <a:pt x="1760781" y="1046422"/>
                    <a:pt x="1767933" y="1051832"/>
                    <a:pt x="1776046" y="1055077"/>
                  </a:cubicBezTo>
                  <a:cubicBezTo>
                    <a:pt x="1787519" y="1059666"/>
                    <a:pt x="1800162" y="1061274"/>
                    <a:pt x="1811215" y="1066800"/>
                  </a:cubicBezTo>
                  <a:cubicBezTo>
                    <a:pt x="1819030" y="1070708"/>
                    <a:pt x="1826480" y="1075455"/>
                    <a:pt x="1834661" y="1078523"/>
                  </a:cubicBezTo>
                  <a:cubicBezTo>
                    <a:pt x="1853381" y="1085543"/>
                    <a:pt x="1876103" y="1084659"/>
                    <a:pt x="1893277" y="1096108"/>
                  </a:cubicBezTo>
                  <a:cubicBezTo>
                    <a:pt x="1916002" y="1111258"/>
                    <a:pt x="1904178" y="1105604"/>
                    <a:pt x="1928446" y="1113692"/>
                  </a:cubicBezTo>
                  <a:cubicBezTo>
                    <a:pt x="1966978" y="1139381"/>
                    <a:pt x="1925482" y="1113944"/>
                    <a:pt x="1963615" y="1131277"/>
                  </a:cubicBezTo>
                  <a:cubicBezTo>
                    <a:pt x="1979524" y="1138509"/>
                    <a:pt x="1993928" y="1149196"/>
                    <a:pt x="2010507" y="1154723"/>
                  </a:cubicBezTo>
                  <a:cubicBezTo>
                    <a:pt x="2016369" y="1156677"/>
                    <a:pt x="2022413" y="1158151"/>
                    <a:pt x="2028092" y="1160585"/>
                  </a:cubicBezTo>
                  <a:cubicBezTo>
                    <a:pt x="2100039" y="1191420"/>
                    <a:pt x="2010244" y="1154593"/>
                    <a:pt x="2069123" y="1184031"/>
                  </a:cubicBezTo>
                  <a:cubicBezTo>
                    <a:pt x="2074649" y="1186794"/>
                    <a:pt x="2080846" y="1187938"/>
                    <a:pt x="2086707" y="1189892"/>
                  </a:cubicBezTo>
                  <a:cubicBezTo>
                    <a:pt x="2137107" y="1223491"/>
                    <a:pt x="2073336" y="1183206"/>
                    <a:pt x="2121877" y="1207477"/>
                  </a:cubicBezTo>
                  <a:cubicBezTo>
                    <a:pt x="2128178" y="1210627"/>
                    <a:pt x="2139461" y="1219200"/>
                    <a:pt x="2139461" y="1219200"/>
                  </a:cubicBezTo>
                </a:path>
              </a:pathLst>
            </a:custGeom>
            <a:noFill/>
            <a:ln w="19050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400"/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flipV="1">
              <a:off x="2810828" y="4114799"/>
              <a:ext cx="876080" cy="368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/>
            <p:cNvCxnSpPr/>
            <p:nvPr/>
          </p:nvCxnSpPr>
          <p:spPr>
            <a:xfrm flipV="1">
              <a:off x="2453274" y="3774829"/>
              <a:ext cx="876080" cy="36801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/>
            <p:cNvCxnSpPr/>
            <p:nvPr/>
          </p:nvCxnSpPr>
          <p:spPr>
            <a:xfrm>
              <a:off x="2460751" y="4144107"/>
              <a:ext cx="331424" cy="342653"/>
            </a:xfrm>
            <a:prstGeom prst="straightConnector1">
              <a:avLst/>
            </a:prstGeom>
            <a:ln w="190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uadroTexto 64"/>
                <p:cNvSpPr txBox="1"/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5" name="CuadroTexto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9089" y="4262003"/>
                  <a:ext cx="631242" cy="13718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044" t="-25000" r="-2198" b="-4722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uadroTexto 65"/>
                <p:cNvSpPr txBox="1"/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6" name="CuadroTexto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185" y="3461468"/>
                  <a:ext cx="499397" cy="1371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639" t="-25714" b="-51429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uadroTexto 67"/>
                <p:cNvSpPr txBox="1"/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14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400" i="1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s-ES" sz="1400" b="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∥</m:t>
                          </m:r>
                        </m:sub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</m:sup>
                      </m:sSubSup>
                    </m:oMath>
                  </a14:m>
                  <a:r>
                    <a:rPr lang="es-ES_tradnl" sz="140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ES" sz="1400" b="0" i="0">
                              <a:latin typeface="Cambria Math" charset="0"/>
                            </a:rPr>
                            <m:t>d</m:t>
                          </m:r>
                          <m:r>
                            <a:rPr lang="es-ES" sz="1400" i="1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1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sup>
                      </m:sSup>
                      <m:r>
                        <a:rPr lang="es-ES" sz="1400" b="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68" name="CuadroTexto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595" y="3589734"/>
                  <a:ext cx="678626" cy="1596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102" t="-14634" b="-365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ángulo 22"/>
                <p:cNvSpPr/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  <m:r>
                          <a:rPr lang="es-ES" sz="1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sz="1400">
                                <a:latin typeface="Cambria Math" charset="0"/>
                              </a:rPr>
                              <m:t>d</m:t>
                            </m:r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23" name="Rectángulo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71" y="4469909"/>
                  <a:ext cx="538898" cy="1959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ángulo 70"/>
                <p:cNvSpPr/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1" name="Rectángulo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133" y="4092678"/>
                  <a:ext cx="274244" cy="1959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ángulo 71"/>
                <p:cNvSpPr/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1400" b="0" i="1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ES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sup>
                        </m:sSup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72" name="Rectángulo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507" y="4170129"/>
                  <a:ext cx="229637" cy="19598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/>
              <a:t>square-transporte-paralelo</a:t>
            </a:r>
          </a:p>
        </p:txBody>
      </p:sp>
    </p:spTree>
    <p:extLst>
      <p:ext uri="{BB962C8B-B14F-4D97-AF65-F5344CB8AC3E}">
        <p14:creationId xmlns:p14="http://schemas.microsoft.com/office/powerpoint/2010/main" val="994400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90378</TotalTime>
  <Words>1692</Words>
  <Application>Microsoft Macintosh PowerPoint</Application>
  <PresentationFormat>Presentación en pantalla (4:3)</PresentationFormat>
  <Paragraphs>811</Paragraphs>
  <Slides>65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65</vt:i4>
      </vt:variant>
    </vt:vector>
  </HeadingPairs>
  <TitlesOfParts>
    <vt:vector size="73" baseType="lpstr">
      <vt:lpstr>Arial</vt:lpstr>
      <vt:lpstr>Arial Rounded MT Bold</vt:lpstr>
      <vt:lpstr>Calibri</vt:lpstr>
      <vt:lpstr>Calibri Light</vt:lpstr>
      <vt:lpstr>Cambria Math</vt:lpstr>
      <vt:lpstr>Snell Roundhand</vt:lpstr>
      <vt:lpstr>Times New Roman</vt:lpstr>
      <vt:lpstr>Tema de Office</vt:lpstr>
      <vt:lpstr>Presentación de PowerPoint</vt:lpstr>
      <vt:lpstr>Relatividad</vt:lpstr>
      <vt:lpstr>Presentación de PowerPoint</vt:lpstr>
      <vt:lpstr>Presentación de PowerPoint</vt:lpstr>
      <vt:lpstr>Presentación de PowerPoint</vt:lpstr>
      <vt:lpstr>square-aceleracion-luz</vt:lpstr>
      <vt:lpstr>horizontal-transporte-paralelo</vt:lpstr>
      <vt:lpstr>horizontal-ejemplo-transporte-paralelo</vt:lpstr>
      <vt:lpstr>square-transporte-paralelo</vt:lpstr>
      <vt:lpstr>horizontal-geodesica-euclidiana-esfera</vt:lpstr>
      <vt:lpstr>horizontal-geodesica-esfera</vt:lpstr>
      <vt:lpstr>square-diferencia-curvatura</vt:lpstr>
      <vt:lpstr>Presentación de PowerPoint</vt:lpstr>
      <vt:lpstr>horizontal-gw-deteccion</vt:lpstr>
      <vt:lpstr>Presentación de PowerPoint</vt:lpstr>
      <vt:lpstr>square_teorema_danelin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square_transformaciones_galileo</vt:lpstr>
      <vt:lpstr>square_rotacion_ejes</vt:lpstr>
      <vt:lpstr>vertical_rotaciones_no_conmutativas</vt:lpstr>
      <vt:lpstr>vertical_iss_microgravedad</vt:lpstr>
      <vt:lpstr>square_aceleraciones_ficticias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square_area_elipse</vt:lpstr>
      <vt:lpstr>Presentación de PowerPoint</vt:lpstr>
      <vt:lpstr>horizontal_anomalia_media</vt:lpstr>
      <vt:lpstr>horizontal_halley</vt:lpstr>
      <vt:lpstr>square_osculatriz</vt:lpstr>
      <vt:lpstr>square_fuerza_perturbadora</vt:lpstr>
      <vt:lpstr>horizontal_crtbp_configuracion</vt:lpstr>
      <vt:lpstr>square_regiones_exclusion_crtbp</vt:lpstr>
      <vt:lpstr>square_definicion_colineales_crtbp</vt:lpstr>
      <vt:lpstr>horizontal_reposo_crtbp</vt:lpstr>
      <vt:lpstr>horizontal_puntos_equilibrio_crtbp</vt:lpstr>
      <vt:lpstr>square_trabajos_virtuales</vt:lpstr>
      <vt:lpstr>vertical_pendulo_dAlambert</vt:lpstr>
      <vt:lpstr>horizontal_restriccion_noholonomica</vt:lpstr>
      <vt:lpstr>square_pendulo_conico</vt:lpstr>
      <vt:lpstr>vertical_pendulo_elastico</vt:lpstr>
      <vt:lpstr>horizontal_regiones_exclusion_potencial_efectivo</vt:lpstr>
      <vt:lpstr>square_hamiltoniano_sistema_simple</vt:lpstr>
      <vt:lpstr>horizontal_espacio_configuracion_fase</vt:lpstr>
      <vt:lpstr>square_espacio_fase_interpretacion</vt:lpstr>
      <vt:lpstr>horizontal_transformacion_canonica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Zuluaga</dc:creator>
  <cp:lastModifiedBy>Jorge Zuluaga</cp:lastModifiedBy>
  <cp:revision>276</cp:revision>
  <dcterms:created xsi:type="dcterms:W3CDTF">2018-02-08T16:24:59Z</dcterms:created>
  <dcterms:modified xsi:type="dcterms:W3CDTF">2020-10-15T02:06:51Z</dcterms:modified>
</cp:coreProperties>
</file>