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0969625" cy="61706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B419"/>
    <a:srgbClr val="006249"/>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571"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www.bosch-sensortec.com/media/boschsensortec/about_us/events/hackathon_1/iot_rulesregulations.pdf" TargetMode="External"/><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hyperlink" Target="https://www.hackster.io/trietptm/sensortile-voice-sensor-based-smart-home-access-platform-512be4?ref=challenge&amp;amp;ref_id=97&amp;amp;offset=3#schematics" TargetMode="External"/><Relationship Id="rId4" Type="http://schemas.openxmlformats.org/officeDocument/2006/relationships/tags" Target="../tags/tag8.xml"/><Relationship Id="rId9" Type="http://schemas.openxmlformats.org/officeDocument/2006/relationships/hyperlink" Target="https://www.hackster.io/sanyaade1/guarding-angel-baby-family-in-car-and-home-assistant-87bda9?ref=challenge&amp;amp;ref_id=97&amp;amp;offset=0"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Master" Target="../slideMasters/slideMaster1.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emf"/><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bosch-sensortec.com/about-us/events/iot-innovation-challenge/" TargetMode="External"/><Relationship Id="rId7" Type="http://schemas.openxmlformats.org/officeDocument/2006/relationships/hyperlink" Target="mailto:Marketing.BST@bosch-sensortec.com"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s://community.bosch-sensortec.com/t5/Bosch-Sensortec-Community/ct-p/bst_community" TargetMode="Externa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de-DE"/>
              <a:t>Titelmasterformat durch Klicken bearbeiten</a:t>
            </a:r>
            <a:endParaRPr lang="en-US" dirty="0"/>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E42244E-9369-411C-9811-9076C60FD31E}"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429002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Overview and style of presentation</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grpSp>
        <p:nvGrpSpPr>
          <p:cNvPr id="12" name="Gruppieren 11">
            <a:extLst>
              <a:ext uri="{FF2B5EF4-FFF2-40B4-BE49-F238E27FC236}">
                <a16:creationId xmlns:a16="http://schemas.microsoft.com/office/drawing/2014/main" id="{9F39D15D-F500-47E0-9F33-DA2F416238C5}"/>
              </a:ext>
            </a:extLst>
          </p:cNvPr>
          <p:cNvGrpSpPr/>
          <p:nvPr userDrawn="1"/>
        </p:nvGrpSpPr>
        <p:grpSpPr>
          <a:xfrm>
            <a:off x="1203538" y="1448400"/>
            <a:ext cx="3496302" cy="3859981"/>
            <a:chOff x="691199" y="1646100"/>
            <a:chExt cx="2055601" cy="1440000"/>
          </a:xfrm>
        </p:grpSpPr>
        <p:sp>
          <p:nvSpPr>
            <p:cNvPr id="13" name="Rechteck 12">
              <a:extLst>
                <a:ext uri="{FF2B5EF4-FFF2-40B4-BE49-F238E27FC236}">
                  <a16:creationId xmlns:a16="http://schemas.microsoft.com/office/drawing/2014/main" id="{75EE2BD0-5806-4BBA-8C84-51963AEBB76A}"/>
                </a:ext>
              </a:extLst>
            </p:cNvPr>
            <p:cNvSpPr/>
            <p:nvPr>
              <p:custDataLst>
                <p:tags r:id="rId4"/>
              </p:custDataLst>
            </p:nvPr>
          </p:nvSpPr>
          <p:spPr>
            <a:xfrm>
              <a:off x="691200" y="1927948"/>
              <a:ext cx="2055600" cy="1158152"/>
            </a:xfrm>
            <a:prstGeom prst="rect">
              <a:avLst/>
            </a:prstGeom>
            <a:solidFill>
              <a:sysClr val="window" lastClr="FFFFFF"/>
            </a:solidFill>
            <a:ln>
              <a:solidFill>
                <a:srgbClr val="006249"/>
              </a:solidFill>
            </a:ln>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14" name="Rectangle 150">
              <a:extLst>
                <a:ext uri="{FF2B5EF4-FFF2-40B4-BE49-F238E27FC236}">
                  <a16:creationId xmlns:a16="http://schemas.microsoft.com/office/drawing/2014/main" id="{F710C872-4365-470E-8D09-9C1491F4D9F0}"/>
                </a:ext>
              </a:extLst>
            </p:cNvPr>
            <p:cNvSpPr>
              <a:spLocks noChangeArrowheads="1"/>
            </p:cNvSpPr>
            <p:nvPr>
              <p:custDataLst>
                <p:tags r:id="rId5"/>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defTabSz="801688" eaLnBrk="0" fontAlgn="base" latinLnBrk="0" hangingPunct="0">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Overview:</a:t>
              </a:r>
            </a:p>
          </p:txBody>
        </p:sp>
        <p:sp>
          <p:nvSpPr>
            <p:cNvPr id="15" name="Inhaltsplatzhalter 2">
              <a:extLst>
                <a:ext uri="{FF2B5EF4-FFF2-40B4-BE49-F238E27FC236}">
                  <a16:creationId xmlns:a16="http://schemas.microsoft.com/office/drawing/2014/main" id="{7BD5F34D-110F-480B-AD99-B8C69A425E7B}"/>
                </a:ext>
              </a:extLst>
            </p:cNvPr>
            <p:cNvSpPr txBox="1">
              <a:spLocks/>
            </p:cNvSpPr>
            <p:nvPr>
              <p:custDataLst>
                <p:tags r:id="rId6"/>
              </p:custDataLst>
            </p:nvPr>
          </p:nvSpPr>
          <p:spPr>
            <a:xfrm>
              <a:off x="727200" y="2036891"/>
              <a:ext cx="1983600" cy="980779"/>
            </a:xfrm>
            <a:prstGeom prst="rect">
              <a:avLst/>
            </a:prstGeom>
            <a:solidFill>
              <a:scrgbClr r="0" g="0" b="0">
                <a:alpha val="0"/>
              </a:scrgbClr>
            </a:solidFill>
            <a:ln>
              <a:solidFill>
                <a:sysClr val="window" lastClr="FFFFFF"/>
              </a:solidFill>
            </a:ln>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914333" rtl="0" eaLnBrk="1" fontAlgn="auto" latinLnBrk="0" hangingPunct="1">
                <a:lnSpc>
                  <a:spcPct val="107000"/>
                </a:lnSpc>
                <a:spcBef>
                  <a:spcPts val="500"/>
                </a:spcBef>
                <a:spcAft>
                  <a:spcPts val="0"/>
                </a:spcAft>
                <a:buClrTx/>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report should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briefly</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concisely</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present:</a:t>
              </a:r>
            </a:p>
            <a:p>
              <a:pPr marL="251982" marR="0" lvl="0" indent="-251982" algn="l" defTabSz="914333" rtl="0"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problem/use case</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251982" marR="0" lvl="0" indent="-251982" algn="l" defTabSz="914333" rtl="0"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your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251982" marR="0" lvl="0" indent="-251982" algn="l" defTabSz="914333" rtl="0"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and the set up of your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proof of concept.</a:t>
              </a:r>
            </a:p>
            <a:p>
              <a:pPr marL="0" marR="0" lvl="0" indent="0" algn="l" defTabSz="914333" rtl="0" eaLnBrk="1" fontAlgn="auto" latinLnBrk="0" hangingPunct="1">
                <a:lnSpc>
                  <a:spcPct val="107000"/>
                </a:lnSpc>
                <a:spcBef>
                  <a:spcPts val="500"/>
                </a:spcBef>
                <a:spcAft>
                  <a:spcPts val="0"/>
                </a:spcAft>
                <a:buClrTx/>
                <a:buSzTx/>
                <a:buFont typeface="Arial"/>
                <a:buNone/>
                <a:tabLst/>
                <a:defRPr/>
              </a:pP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Your project is compared and evaluated on the basis of 5 weighted criteria. For details please see: </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8"/>
                </a:rPr>
                <a:t>Rules and regulations (9. Evaluation)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333" rtl="0" eaLnBrk="1" fontAlgn="auto" latinLnBrk="0" hangingPunct="1">
                <a:lnSpc>
                  <a:spcPct val="107000"/>
                </a:lnSpc>
                <a:spcBef>
                  <a:spcPts val="500"/>
                </a:spcBef>
                <a:spcAft>
                  <a:spcPts val="0"/>
                </a:spcAft>
                <a:buClrTx/>
                <a:buSzTx/>
                <a:buFont typeface="Arial"/>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you used any third-party materials (e.g. pre-built libraries), please indicate </a:t>
              </a: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in your report. </a:t>
              </a:r>
            </a:p>
            <a:p>
              <a:pPr marL="0" marR="0" lvl="0" indent="0" algn="l" defTabSz="914333" rtl="0" eaLnBrk="1" fontAlgn="auto" latinLnBrk="0" hangingPunct="1">
                <a:lnSpc>
                  <a:spcPct val="107000"/>
                </a:lnSpc>
                <a:spcBef>
                  <a:spcPts val="500"/>
                </a:spcBef>
                <a:spcAft>
                  <a:spcPts val="0"/>
                </a:spcAft>
                <a:buClrTx/>
                <a:buSzTx/>
                <a:buFont typeface="Arial"/>
                <a:buNone/>
                <a:tabLst/>
                <a:defRPr/>
              </a:pPr>
              <a:endParaRPr kumimoji="0" lang="en-US" sz="1200" b="0" i="0" u="none" strike="noStrike" kern="1200" cap="none" spc="0" normalizeH="0" baseline="0" noProof="0" dirty="0">
                <a:ln>
                  <a:noFill/>
                </a:ln>
                <a:solidFill>
                  <a:srgbClr val="000000"/>
                </a:solidFill>
                <a:effectLst/>
                <a:uLnTx/>
                <a:uFillTx/>
                <a:latin typeface="Bosch Office Sans"/>
                <a:ea typeface="+mn-ea"/>
              </a:endParaRPr>
            </a:p>
            <a:p>
              <a:pPr marL="0" marR="0" lvl="1" indent="0" algn="l" defTabSz="411480" rtl="0" eaLnBrk="1" fontAlgn="base" latinLnBrk="0" hangingPunct="1">
                <a:lnSpc>
                  <a:spcPct val="100000"/>
                </a:lnSpc>
                <a:spcBef>
                  <a:spcPts val="500"/>
                </a:spcBef>
                <a:spcAft>
                  <a:spcPct val="0"/>
                </a:spcAft>
                <a:buClrTx/>
                <a:buSzPct val="100000"/>
                <a:buFont typeface="Wingdings 3" panose="05040102010807070707" pitchFamily="18" charset="2"/>
                <a:buNone/>
                <a:tabLst/>
                <a:defRPr/>
              </a:pPr>
              <a:endParaRPr kumimoji="0" lang="de-DE" sz="1200" b="0" i="0" u="none" strike="noStrike" kern="1200" cap="none" spc="0" normalizeH="0" baseline="0" noProof="0" dirty="0">
                <a:ln>
                  <a:noFill/>
                </a:ln>
                <a:solidFill>
                  <a:prstClr val="black"/>
                </a:solidFill>
                <a:effectLst/>
                <a:uLnTx/>
                <a:uFillTx/>
                <a:latin typeface="Bosch Office Sans"/>
                <a:ea typeface="+mn-ea"/>
              </a:endParaRPr>
            </a:p>
          </p:txBody>
        </p:sp>
      </p:grpSp>
      <p:grpSp>
        <p:nvGrpSpPr>
          <p:cNvPr id="20" name="Gruppieren 19">
            <a:extLst>
              <a:ext uri="{FF2B5EF4-FFF2-40B4-BE49-F238E27FC236}">
                <a16:creationId xmlns:a16="http://schemas.microsoft.com/office/drawing/2014/main" id="{9F39D15D-F500-47E0-9F33-DA2F416238C5}"/>
              </a:ext>
            </a:extLst>
          </p:cNvPr>
          <p:cNvGrpSpPr/>
          <p:nvPr userDrawn="1"/>
        </p:nvGrpSpPr>
        <p:grpSpPr>
          <a:xfrm>
            <a:off x="6332706" y="1448400"/>
            <a:ext cx="3496302" cy="3859981"/>
            <a:chOff x="691199" y="1646100"/>
            <a:chExt cx="2055601" cy="1440000"/>
          </a:xfrm>
        </p:grpSpPr>
        <p:sp>
          <p:nvSpPr>
            <p:cNvPr id="21" name="Rechteck 20">
              <a:extLst>
                <a:ext uri="{FF2B5EF4-FFF2-40B4-BE49-F238E27FC236}">
                  <a16:creationId xmlns:a16="http://schemas.microsoft.com/office/drawing/2014/main" id="{75EE2BD0-5806-4BBA-8C84-51963AEBB76A}"/>
                </a:ext>
              </a:extLst>
            </p:cNvPr>
            <p:cNvSpPr/>
            <p:nvPr>
              <p:custDataLst>
                <p:tags r:id="rId1"/>
              </p:custDataLst>
            </p:nvPr>
          </p:nvSpPr>
          <p:spPr>
            <a:xfrm>
              <a:off x="691200" y="1927948"/>
              <a:ext cx="2055600" cy="1158152"/>
            </a:xfrm>
            <a:prstGeom prst="rect">
              <a:avLst/>
            </a:prstGeom>
            <a:solidFill>
              <a:sysClr val="window" lastClr="FFFFFF"/>
            </a:solidFill>
            <a:ln>
              <a:solidFill>
                <a:srgbClr val="006249"/>
              </a:solidFill>
            </a:ln>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22" name="Rectangle 150">
              <a:extLst>
                <a:ext uri="{FF2B5EF4-FFF2-40B4-BE49-F238E27FC236}">
                  <a16:creationId xmlns:a16="http://schemas.microsoft.com/office/drawing/2014/main" id="{F710C872-4365-470E-8D09-9C1491F4D9F0}"/>
                </a:ext>
              </a:extLst>
            </p:cNvPr>
            <p:cNvSpPr>
              <a:spLocks noChangeArrowheads="1"/>
            </p:cNvSpPr>
            <p:nvPr>
              <p:custDataLst>
                <p:tags r:id="rId2"/>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defTabSz="801688" eaLnBrk="0" fontAlgn="base" latinLnBrk="0" hangingPunct="0">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Please note:</a:t>
              </a:r>
            </a:p>
          </p:txBody>
        </p:sp>
        <p:sp>
          <p:nvSpPr>
            <p:cNvPr id="23" name="Inhaltsplatzhalter 2">
              <a:extLst>
                <a:ext uri="{FF2B5EF4-FFF2-40B4-BE49-F238E27FC236}">
                  <a16:creationId xmlns:a16="http://schemas.microsoft.com/office/drawing/2014/main" id="{7BD5F34D-110F-480B-AD99-B8C69A425E7B}"/>
                </a:ext>
              </a:extLst>
            </p:cNvPr>
            <p:cNvSpPr txBox="1">
              <a:spLocks/>
            </p:cNvSpPr>
            <p:nvPr>
              <p:custDataLst>
                <p:tags r:id="rId3"/>
              </p:custDataLst>
            </p:nvPr>
          </p:nvSpPr>
          <p:spPr>
            <a:xfrm>
              <a:off x="727199" y="2036891"/>
              <a:ext cx="1983600" cy="980779"/>
            </a:xfrm>
            <a:prstGeom prst="rect">
              <a:avLst/>
            </a:prstGeom>
            <a:solidFill>
              <a:scrgbClr r="0" g="0" b="0">
                <a:alpha val="0"/>
              </a:scrgbClr>
            </a:solidFill>
            <a:ln>
              <a:solidFill>
                <a:sysClr val="window" lastClr="FFFFFF"/>
              </a:solidFill>
            </a:ln>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preparing the report, please make sure</a:t>
              </a:r>
            </a:p>
            <a:p>
              <a:pPr marL="0" marR="0" lvl="1" indent="0" algn="l" defTabSz="411480" rtl="0" eaLnBrk="1" fontAlgn="base" latinLnBrk="0" hangingPunct="1">
                <a:lnSpc>
                  <a:spcPct val="100000"/>
                </a:lnSpc>
                <a:spcBef>
                  <a:spcPts val="500"/>
                </a:spcBef>
                <a:spcAft>
                  <a:spcPct val="0"/>
                </a:spcAft>
                <a:buClrTx/>
                <a:buSzPct val="100000"/>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that the information is easy to understand</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Ensure clarity</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Please do not exceed the maximum allowed</a:t>
              </a:r>
            </a:p>
            <a:p>
              <a:pPr marL="0" marR="0" lvl="1" indent="0" algn="l" defTabSz="411480" rtl="0" eaLnBrk="1" fontAlgn="base" latinLnBrk="0" hangingPunct="1">
                <a:lnSpc>
                  <a:spcPct val="100000"/>
                </a:lnSpc>
                <a:spcBef>
                  <a:spcPts val="500"/>
                </a:spcBef>
                <a:spcAft>
                  <a:spcPct val="0"/>
                </a:spcAft>
                <a:buClrTx/>
                <a:buSzPct val="100000"/>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number of 15 slides</a:t>
              </a:r>
            </a:p>
            <a:p>
              <a:pPr marL="171450" marR="0" lvl="1" indent="-17145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Take a look at similar projects to get inspired:</a:t>
              </a:r>
            </a:p>
            <a:p>
              <a:pPr marL="468000" marR="0" lvl="2" indent="-180000" algn="l" defTabSz="411480" rtl="0" eaLnBrk="1" fontAlgn="base" latinLnBrk="0" hangingPunct="1">
                <a:lnSpc>
                  <a:spcPct val="100000"/>
                </a:lnSpc>
                <a:spcBef>
                  <a:spcPts val="500"/>
                </a:spcBef>
                <a:spcAft>
                  <a:spcPct val="0"/>
                </a:spcAft>
                <a:buClrTx/>
                <a:buSzTx/>
                <a:buFont typeface="Bosch Office Sans"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9"/>
                </a:rPr>
                <a:t>Guarding Angel</a:t>
              </a:r>
              <a:endPar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8000" marR="0" lvl="2" indent="-180000" algn="l" defTabSz="411480" rtl="0" eaLnBrk="1" fontAlgn="base" latinLnBrk="0" hangingPunct="1">
                <a:lnSpc>
                  <a:spcPct val="100000"/>
                </a:lnSpc>
                <a:spcBef>
                  <a:spcPts val="500"/>
                </a:spcBef>
                <a:spcAft>
                  <a:spcPct val="0"/>
                </a:spcAft>
                <a:buClrTx/>
                <a:buSzTx/>
                <a:buFont typeface="Bosch Office Sans"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0"/>
                </a:rPr>
                <a:t>Sensor Tile Voice</a:t>
              </a:r>
              <a:endParaRPr kumimoji="0" lang="de-DE"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2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rPr>
              <a:t>Project report</a:t>
            </a:r>
          </a:p>
        </p:txBody>
      </p:sp>
    </p:spTree>
    <p:extLst>
      <p:ext uri="{BB962C8B-B14F-4D97-AF65-F5344CB8AC3E}">
        <p14:creationId xmlns:p14="http://schemas.microsoft.com/office/powerpoint/2010/main" val="395073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First slide</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sp>
        <p:nvSpPr>
          <p:cNvPr id="19" name="Rechteck 18">
            <a:extLst>
              <a:ext uri="{FF2B5EF4-FFF2-40B4-BE49-F238E27FC236}">
                <a16:creationId xmlns:a16="http://schemas.microsoft.com/office/drawing/2014/main" id="{04BEA35C-C648-4D55-ACD6-063D064B3862}"/>
              </a:ext>
            </a:extLst>
          </p:cNvPr>
          <p:cNvSpPr/>
          <p:nvPr userDrawn="1"/>
        </p:nvSpPr>
        <p:spPr>
          <a:xfrm>
            <a:off x="254000" y="1274391"/>
            <a:ext cx="10456000" cy="4209771"/>
          </a:xfrm>
          <a:prstGeom prst="rect">
            <a:avLst/>
          </a:prstGeom>
          <a:solidFill>
            <a:srgbClr val="D7D7DA"/>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28" name="Rechteck 27">
            <a:extLst>
              <a:ext uri="{FF2B5EF4-FFF2-40B4-BE49-F238E27FC236}">
                <a16:creationId xmlns:a16="http://schemas.microsoft.com/office/drawing/2014/main" id="{75EE2BD0-5806-4BBA-8C84-51963AEBB76A}"/>
              </a:ext>
            </a:extLst>
          </p:cNvPr>
          <p:cNvSpPr/>
          <p:nvPr userDrawn="1">
            <p:custDataLst>
              <p:tags r:id="rId1"/>
            </p:custDataLst>
          </p:nvPr>
        </p:nvSpPr>
        <p:spPr>
          <a:xfrm>
            <a:off x="603408" y="2110449"/>
            <a:ext cx="2940005" cy="2816069"/>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26" name="Rectangle 150">
            <a:extLst>
              <a:ext uri="{FF2B5EF4-FFF2-40B4-BE49-F238E27FC236}">
                <a16:creationId xmlns:a16="http://schemas.microsoft.com/office/drawing/2014/main" id="{F710C872-4365-470E-8D09-9C1491F4D9F0}"/>
              </a:ext>
            </a:extLst>
          </p:cNvPr>
          <p:cNvSpPr>
            <a:spLocks noChangeArrowheads="1"/>
          </p:cNvSpPr>
          <p:nvPr userDrawn="1">
            <p:custDataLst>
              <p:tags r:id="rId2"/>
            </p:custDataLst>
          </p:nvPr>
        </p:nvSpPr>
        <p:spPr bwMode="auto">
          <a:xfrm flipV="1">
            <a:off x="603407" y="1425120"/>
            <a:ext cx="2940006" cy="1094529"/>
          </a:xfrm>
          <a:prstGeom prst="rect">
            <a:avLst/>
          </a:prstGeom>
          <a:solidFill>
            <a:srgbClr val="006249"/>
          </a:solidFill>
          <a:ln>
            <a:no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eaLnBrk="0" fontAlgn="base" hangingPunct="0">
              <a:spcBef>
                <a:spcPct val="0"/>
              </a:spcBef>
              <a:spcAft>
                <a:spcPct val="0"/>
              </a:spcAft>
            </a:pPr>
            <a:r>
              <a:rPr lang="de-DE" sz="1400" dirty="0">
                <a:solidFill>
                  <a:prstClr val="white"/>
                </a:solidFill>
                <a:latin typeface="Times New Roman"/>
              </a:rPr>
              <a:t>What is the name of your product?</a:t>
            </a:r>
          </a:p>
        </p:txBody>
      </p:sp>
      <p:sp>
        <p:nvSpPr>
          <p:cNvPr id="30" name="Rectangle 15____">
            <a:extLst>
              <a:ext uri="{FF2B5EF4-FFF2-40B4-BE49-F238E27FC236}">
                <a16:creationId xmlns:a16="http://schemas.microsoft.com/office/drawing/2014/main" id="{E78DFD83-6E77-42EE-854D-69F3D52EB568}"/>
              </a:ext>
            </a:extLst>
          </p:cNvPr>
          <p:cNvSpPr>
            <a:spLocks noChangeArrowheads="1"/>
          </p:cNvSpPr>
          <p:nvPr userDrawn="1">
            <p:custDataLst>
              <p:tags r:id="rId3"/>
            </p:custDataLst>
          </p:nvPr>
        </p:nvSpPr>
        <p:spPr bwMode="auto">
          <a:xfrm flipV="1">
            <a:off x="4312541" y="2537285"/>
            <a:ext cx="2338919" cy="1621947"/>
          </a:xfrm>
          <a:prstGeom prst="rect">
            <a:avLst/>
          </a:prstGeom>
          <a:solidFill>
            <a:srgbClr val="67B419"/>
          </a:solidFill>
          <a:ln>
            <a:noFill/>
          </a:ln>
        </p:spPr>
        <p:txBody>
          <a:bodyPr rot="10800000" lIns="0" tIns="0" rIns="0" bIns="0" anchor="ctr">
            <a:noAutofit/>
          </a:bodyP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algn="ctr" defTabSz="801688" eaLnBrk="0" fontAlgn="base" latinLnBrk="0" hangingPunct="0">
              <a:lnSpc>
                <a:spcPct val="100000"/>
              </a:lnSpc>
              <a:spcBef>
                <a:spcPct val="0"/>
              </a:spcBef>
              <a:spcAft>
                <a:spcPct val="0"/>
              </a:spcAft>
              <a:buClrTx/>
              <a:buSzTx/>
              <a:buFontTx/>
              <a:buNone/>
              <a:tabLst/>
              <a:defRPr/>
            </a:pPr>
            <a:endParaRPr kumimoji="0" lang="en-US" altLang="de-DE" sz="1792" b="0" i="0" u="none" strike="noStrike" kern="0" cap="none" spc="0" normalizeH="0" baseline="0" noProof="0" dirty="0">
              <a:ln>
                <a:noFill/>
              </a:ln>
              <a:solidFill>
                <a:prstClr val="white"/>
              </a:solidFill>
              <a:effectLst/>
              <a:uLnTx/>
              <a:uFillTx/>
              <a:latin typeface="Bosch Office Sans" panose="020B0604020202020204" pitchFamily="34" charset="0"/>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4"/>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2" name="Rectangle 1500">
            <a:extLst>
              <a:ext uri="{FF2B5EF4-FFF2-40B4-BE49-F238E27FC236}">
                <a16:creationId xmlns:a16="http://schemas.microsoft.com/office/drawing/2014/main" id="{C73428D1-992B-4978-932F-7BB581C7F2ED}"/>
              </a:ext>
            </a:extLst>
          </p:cNvPr>
          <p:cNvSpPr>
            <a:spLocks noChangeArrowheads="1"/>
          </p:cNvSpPr>
          <p:nvPr userDrawn="1">
            <p:custDataLst>
              <p:tags r:id="rId5"/>
            </p:custDataLst>
          </p:nvPr>
        </p:nvSpPr>
        <p:spPr bwMode="auto">
          <a:xfrm flipV="1">
            <a:off x="7420587" y="1425127"/>
            <a:ext cx="2940006" cy="1094401"/>
          </a:xfrm>
          <a:prstGeom prst="rect">
            <a:avLst/>
          </a:prstGeom>
          <a:solidFill>
            <a:srgbClr val="006249"/>
          </a:solidFill>
          <a:ln>
            <a:noFill/>
          </a:ln>
        </p:spPr>
        <p:txBody>
          <a:bodyPr rot="10800000" lIns="80211" tIns="0" rIns="0" bIns="0" anchor="ctr"/>
          <a:lstStyle/>
          <a:p>
            <a:pPr marL="0" marR="0" lvl="0" indent="0" defTabSz="801688"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rPr>
              <a:t>How would you describe your product in 1-2 sentences? </a:t>
            </a:r>
          </a:p>
          <a:p>
            <a:pPr marL="0" marR="0" lvl="0" indent="0" defTabSz="801688"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rPr>
              <a:t>(Basic idea and functionality) </a:t>
            </a: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rPr>
              <a:t>Project report</a:t>
            </a:r>
          </a:p>
        </p:txBody>
      </p:sp>
    </p:spTree>
    <p:extLst>
      <p:ext uri="{BB962C8B-B14F-4D97-AF65-F5344CB8AC3E}">
        <p14:creationId xmlns:p14="http://schemas.microsoft.com/office/powerpoint/2010/main" val="4166010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nctional demonstrator">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04BEA35C-C648-4D55-ACD6-063D064B3862}"/>
              </a:ext>
            </a:extLst>
          </p:cNvPr>
          <p:cNvSpPr/>
          <p:nvPr userDrawn="1"/>
        </p:nvSpPr>
        <p:spPr>
          <a:xfrm>
            <a:off x="254000" y="1274391"/>
            <a:ext cx="10456000" cy="4209771"/>
          </a:xfrm>
          <a:prstGeom prst="rect">
            <a:avLst/>
          </a:prstGeom>
          <a:solidFill>
            <a:srgbClr val="D7D7DA"/>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sp>
        <p:nvSpPr>
          <p:cNvPr id="11" name="Titel 8">
            <a:extLst>
              <a:ext uri="{FF2B5EF4-FFF2-40B4-BE49-F238E27FC236}">
                <a16:creationId xmlns:a16="http://schemas.microsoft.com/office/drawing/2014/main" id="{7C622AA9-6CEE-4815-970F-172FD0893571}"/>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Functional demonstrator</a:t>
            </a:r>
            <a:br>
              <a:rPr kumimoji="0" lang="de-DE" sz="2800" b="0" i="0" u="none" strike="noStrike" kern="0" cap="none" spc="0" normalizeH="0" baseline="0" noProof="0" dirty="0">
                <a:ln>
                  <a:noFill/>
                </a:ln>
                <a:solidFill>
                  <a:srgbClr val="006249"/>
                </a:solidFill>
                <a:effectLst/>
                <a:uLnTx/>
                <a:uFillTx/>
                <a:latin typeface="Times New Roman"/>
                <a:ea typeface="+mj-ea"/>
                <a:cs typeface="+mj-cs"/>
              </a:rPr>
            </a:br>
            <a:endParaRPr kumimoji="0" lang="de-DE" sz="2800" b="0" i="0" u="none" strike="noStrike" kern="1200" cap="none" spc="0" normalizeH="0" baseline="0" noProof="0" dirty="0">
              <a:ln>
                <a:noFill/>
              </a:ln>
              <a:solidFill>
                <a:srgbClr val="006249"/>
              </a:solidFill>
              <a:effectLst/>
              <a:uLnTx/>
              <a:uFillTx/>
              <a:latin typeface="Times New Roman"/>
              <a:ea typeface="+mj-ea"/>
              <a:cs typeface="+mj-cs"/>
            </a:endParaRPr>
          </a:p>
        </p:txBody>
      </p:sp>
      <p:grpSp>
        <p:nvGrpSpPr>
          <p:cNvPr id="22" name="Gruppieren 21">
            <a:extLst>
              <a:ext uri="{FF2B5EF4-FFF2-40B4-BE49-F238E27FC236}">
                <a16:creationId xmlns:a16="http://schemas.microsoft.com/office/drawing/2014/main" id="{48E16524-4D8D-4E61-8C44-451E45A2940D}"/>
              </a:ext>
            </a:extLst>
          </p:cNvPr>
          <p:cNvGrpSpPr/>
          <p:nvPr userDrawn="1"/>
        </p:nvGrpSpPr>
        <p:grpSpPr>
          <a:xfrm>
            <a:off x="603407" y="1361011"/>
            <a:ext cx="9757186" cy="3565512"/>
            <a:chOff x="1815408" y="1662749"/>
            <a:chExt cx="7357973" cy="2116907"/>
          </a:xfrm>
        </p:grpSpPr>
        <p:sp>
          <p:nvSpPr>
            <p:cNvPr id="23" name="Rectangle 15____">
              <a:extLst>
                <a:ext uri="{FF2B5EF4-FFF2-40B4-BE49-F238E27FC236}">
                  <a16:creationId xmlns:a16="http://schemas.microsoft.com/office/drawing/2014/main" id="{E78DFD83-6E77-42EE-854D-69F3D52EB568}"/>
                </a:ext>
              </a:extLst>
            </p:cNvPr>
            <p:cNvSpPr>
              <a:spLocks noChangeArrowheads="1"/>
            </p:cNvSpPr>
            <p:nvPr>
              <p:custDataLst>
                <p:tags r:id="rId6"/>
              </p:custDataLst>
            </p:nvPr>
          </p:nvSpPr>
          <p:spPr bwMode="auto">
            <a:xfrm flipV="1">
              <a:off x="4480474" y="1662749"/>
              <a:ext cx="2027842" cy="869320"/>
            </a:xfrm>
            <a:prstGeom prst="rect">
              <a:avLst/>
            </a:prstGeom>
            <a:solidFill>
              <a:srgbClr val="67B419"/>
            </a:solidFill>
            <a:ln>
              <a:noFill/>
            </a:ln>
          </p:spPr>
          <p:txBody>
            <a:bodyPr rot="10800000" lIns="0" tIns="0" rIns="0" bIns="0" anchor="ctr">
              <a:noAutofit/>
            </a:bodyP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algn="ctr" defTabSz="801688" eaLnBrk="0" fontAlgn="base" latinLnBrk="0" hangingPunct="0">
                <a:lnSpc>
                  <a:spcPct val="100000"/>
                </a:lnSpc>
                <a:spcBef>
                  <a:spcPct val="0"/>
                </a:spcBef>
                <a:spcAft>
                  <a:spcPct val="0"/>
                </a:spcAft>
                <a:buClrTx/>
                <a:buSzTx/>
                <a:buFontTx/>
                <a:buNone/>
                <a:tabLst/>
                <a:defRPr/>
              </a:pPr>
              <a:endParaRPr kumimoji="0" lang="en-US" altLang="de-DE" sz="1792" b="0" i="0" u="none" strike="noStrike" kern="0" cap="none" spc="0" normalizeH="0" baseline="0" noProof="0" dirty="0">
                <a:ln>
                  <a:noFill/>
                </a:ln>
                <a:solidFill>
                  <a:prstClr val="white"/>
                </a:solidFill>
                <a:effectLst/>
                <a:uLnTx/>
                <a:uFillTx/>
                <a:latin typeface="Bosch Office Sans" panose="020B0604020202020204" pitchFamily="34" charset="0"/>
              </a:endParaRPr>
            </a:p>
          </p:txBody>
        </p:sp>
        <p:grpSp>
          <p:nvGrpSpPr>
            <p:cNvPr id="24" name="Gruppieren 23">
              <a:extLst>
                <a:ext uri="{FF2B5EF4-FFF2-40B4-BE49-F238E27FC236}">
                  <a16:creationId xmlns:a16="http://schemas.microsoft.com/office/drawing/2014/main" id="{9F39D15D-F500-47E0-9F33-DA2F416238C5}"/>
                </a:ext>
              </a:extLst>
            </p:cNvPr>
            <p:cNvGrpSpPr/>
            <p:nvPr/>
          </p:nvGrpSpPr>
          <p:grpSpPr>
            <a:xfrm>
              <a:off x="1815408" y="1700812"/>
              <a:ext cx="2217082" cy="2078842"/>
              <a:chOff x="691199" y="1646096"/>
              <a:chExt cx="2055601" cy="1440004"/>
            </a:xfrm>
          </p:grpSpPr>
          <p:sp>
            <p:nvSpPr>
              <p:cNvPr id="31" name="Rechteck 30">
                <a:extLst>
                  <a:ext uri="{FF2B5EF4-FFF2-40B4-BE49-F238E27FC236}">
                    <a16:creationId xmlns:a16="http://schemas.microsoft.com/office/drawing/2014/main" id="{75EE2BD0-5806-4BBA-8C84-51963AEBB76A}"/>
                  </a:ext>
                </a:extLst>
              </p:cNvPr>
              <p:cNvSpPr/>
              <p:nvPr>
                <p:custDataLst>
                  <p:tags r:id="rId9"/>
                </p:custDataLst>
              </p:nvPr>
            </p:nvSpPr>
            <p:spPr>
              <a:xfrm>
                <a:off x="691199" y="1927948"/>
                <a:ext cx="2055601" cy="1158152"/>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34" name="Rectangle 150">
                <a:extLst>
                  <a:ext uri="{FF2B5EF4-FFF2-40B4-BE49-F238E27FC236}">
                    <a16:creationId xmlns:a16="http://schemas.microsoft.com/office/drawing/2014/main" id="{F710C872-4365-470E-8D09-9C1491F4D9F0}"/>
                  </a:ext>
                </a:extLst>
              </p:cNvPr>
              <p:cNvSpPr>
                <a:spLocks noChangeArrowheads="1"/>
              </p:cNvSpPr>
              <p:nvPr>
                <p:custDataLst>
                  <p:tags r:id="rId10"/>
                </p:custDataLst>
              </p:nvPr>
            </p:nvSpPr>
            <p:spPr bwMode="auto">
              <a:xfrm flipV="1">
                <a:off x="691199" y="1646096"/>
                <a:ext cx="2055601" cy="450142"/>
              </a:xfrm>
              <a:prstGeom prst="rect">
                <a:avLst/>
              </a:prstGeom>
              <a:solidFill>
                <a:srgbClr val="006249"/>
              </a:solidFill>
              <a:ln>
                <a:no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defTabSz="801688" eaLnBrk="0" fontAlgn="base" latinLnBrk="0" hangingPunct="0">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prstClr val="white"/>
                    </a:solidFill>
                    <a:effectLst/>
                    <a:uLnTx/>
                    <a:uFillTx/>
                    <a:latin typeface="Times New Roman"/>
                  </a:rPr>
                  <a:t>Hardware components:</a:t>
                </a:r>
              </a:p>
            </p:txBody>
          </p:sp>
        </p:grpSp>
        <p:grpSp>
          <p:nvGrpSpPr>
            <p:cNvPr id="25" name="Gruppieren 24">
              <a:extLst>
                <a:ext uri="{FF2B5EF4-FFF2-40B4-BE49-F238E27FC236}">
                  <a16:creationId xmlns:a16="http://schemas.microsoft.com/office/drawing/2014/main" id="{BB336B79-185D-4E70-90CD-C59E307D9A10}"/>
                </a:ext>
              </a:extLst>
            </p:cNvPr>
            <p:cNvGrpSpPr/>
            <p:nvPr/>
          </p:nvGrpSpPr>
          <p:grpSpPr>
            <a:xfrm>
              <a:off x="6956299" y="1700816"/>
              <a:ext cx="2217082" cy="2078840"/>
              <a:chOff x="691199" y="1646098"/>
              <a:chExt cx="2055601" cy="1440002"/>
            </a:xfrm>
          </p:grpSpPr>
          <p:sp>
            <p:nvSpPr>
              <p:cNvPr id="27" name="Rechteck 26">
                <a:extLst>
                  <a:ext uri="{FF2B5EF4-FFF2-40B4-BE49-F238E27FC236}">
                    <a16:creationId xmlns:a16="http://schemas.microsoft.com/office/drawing/2014/main" id="{8C45162F-8017-403B-98BA-6806AC4A897F}"/>
                  </a:ext>
                </a:extLst>
              </p:cNvPr>
              <p:cNvSpPr/>
              <p:nvPr>
                <p:custDataLst>
                  <p:tags r:id="rId7"/>
                </p:custDataLst>
              </p:nvPr>
            </p:nvSpPr>
            <p:spPr>
              <a:xfrm>
                <a:off x="691200" y="1927948"/>
                <a:ext cx="2055600" cy="1158152"/>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29" name="Rectangle 1500">
                <a:extLst>
                  <a:ext uri="{FF2B5EF4-FFF2-40B4-BE49-F238E27FC236}">
                    <a16:creationId xmlns:a16="http://schemas.microsoft.com/office/drawing/2014/main" id="{C73428D1-992B-4978-932F-7BB581C7F2ED}"/>
                  </a:ext>
                </a:extLst>
              </p:cNvPr>
              <p:cNvSpPr>
                <a:spLocks noChangeArrowheads="1"/>
              </p:cNvSpPr>
              <p:nvPr>
                <p:custDataLst>
                  <p:tags r:id="rId8"/>
                </p:custDataLst>
              </p:nvPr>
            </p:nvSpPr>
            <p:spPr bwMode="auto">
              <a:xfrm flipV="1">
                <a:off x="691199" y="1646098"/>
                <a:ext cx="2055601" cy="450089"/>
              </a:xfrm>
              <a:prstGeom prst="rect">
                <a:avLst/>
              </a:prstGeom>
              <a:solidFill>
                <a:srgbClr val="006249"/>
              </a:solidFill>
              <a:ln>
                <a:noFill/>
              </a:ln>
            </p:spPr>
            <p:txBody>
              <a:bodyPr rot="10800000" lIns="80211" tIns="0" rIns="0" bIns="0" anchor="ctr"/>
              <a:lstStyle/>
              <a:p>
                <a:pPr marL="0" marR="0" lvl="0" indent="0" defTabSz="801688" eaLnBrk="0" fontAlgn="base" latinLnBrk="0" hangingPunct="0">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prstClr val="white"/>
                    </a:solidFill>
                    <a:effectLst/>
                    <a:uLnTx/>
                    <a:uFillTx/>
                  </a:rPr>
                  <a:t>Please list any materials used from third parties (e.g. pre-built libraries, software apps, online services):</a:t>
                </a:r>
              </a:p>
            </p:txBody>
          </p:sp>
        </p:grpSp>
      </p:grpSp>
      <p:sp>
        <p:nvSpPr>
          <p:cNvPr id="37" name="Gleichschenkliges Dreieck 36">
            <a:extLst>
              <a:ext uri="{FF2B5EF4-FFF2-40B4-BE49-F238E27FC236}">
                <a16:creationId xmlns:a16="http://schemas.microsoft.com/office/drawing/2014/main" id="{02209FDF-9FE3-465D-BCA6-261CF97EAD86}"/>
              </a:ext>
            </a:extLst>
          </p:cNvPr>
          <p:cNvSpPr/>
          <p:nvPr userDrawn="1">
            <p:custDataLst>
              <p:tags r:id="rId1"/>
            </p:custDataLst>
          </p:nvPr>
        </p:nvSpPr>
        <p:spPr>
          <a:xfrm rot="5400000">
            <a:off x="3532636" y="1896452"/>
            <a:ext cx="609315" cy="296799"/>
          </a:xfrm>
          <a:prstGeom prst="triangle">
            <a:avLst/>
          </a:prstGeom>
          <a:solidFill>
            <a:srgbClr val="006249"/>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39" name="Gleichschenkliges Dreieck 38">
            <a:extLst>
              <a:ext uri="{FF2B5EF4-FFF2-40B4-BE49-F238E27FC236}">
                <a16:creationId xmlns:a16="http://schemas.microsoft.com/office/drawing/2014/main" id="{771C9F66-40D5-42E1-A477-47C39DD8ED97}"/>
              </a:ext>
            </a:extLst>
          </p:cNvPr>
          <p:cNvSpPr/>
          <p:nvPr userDrawn="1">
            <p:custDataLst>
              <p:tags r:id="rId2"/>
            </p:custDataLst>
          </p:nvPr>
        </p:nvSpPr>
        <p:spPr>
          <a:xfrm rot="16200000">
            <a:off x="6845597" y="1896452"/>
            <a:ext cx="609315" cy="296799"/>
          </a:xfrm>
          <a:prstGeom prst="triangle">
            <a:avLst/>
          </a:prstGeom>
          <a:solidFill>
            <a:srgbClr val="006249"/>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41" name="Gleichschenkliges Dreieck 40">
            <a:extLst>
              <a:ext uri="{FF2B5EF4-FFF2-40B4-BE49-F238E27FC236}">
                <a16:creationId xmlns:a16="http://schemas.microsoft.com/office/drawing/2014/main" id="{771C9F66-40D5-42E1-A477-47C39DD8ED97}"/>
              </a:ext>
            </a:extLst>
          </p:cNvPr>
          <p:cNvSpPr/>
          <p:nvPr userDrawn="1">
            <p:custDataLst>
              <p:tags r:id="rId3"/>
            </p:custDataLst>
          </p:nvPr>
        </p:nvSpPr>
        <p:spPr>
          <a:xfrm>
            <a:off x="5151038" y="2951112"/>
            <a:ext cx="609315" cy="296799"/>
          </a:xfrm>
          <a:prstGeom prst="triangle">
            <a:avLst/>
          </a:prstGeom>
          <a:solidFill>
            <a:srgbClr val="006249"/>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43" name="Rectangle 1500">
            <a:extLst>
              <a:ext uri="{FF2B5EF4-FFF2-40B4-BE49-F238E27FC236}">
                <a16:creationId xmlns:a16="http://schemas.microsoft.com/office/drawing/2014/main" id="{C73428D1-992B-4978-932F-7BB581C7F2ED}"/>
              </a:ext>
            </a:extLst>
          </p:cNvPr>
          <p:cNvSpPr>
            <a:spLocks noChangeArrowheads="1"/>
          </p:cNvSpPr>
          <p:nvPr userDrawn="1">
            <p:custDataLst>
              <p:tags r:id="rId4"/>
            </p:custDataLst>
          </p:nvPr>
        </p:nvSpPr>
        <p:spPr bwMode="auto">
          <a:xfrm flipV="1">
            <a:off x="4011997" y="3382557"/>
            <a:ext cx="2940006" cy="369783"/>
          </a:xfrm>
          <a:prstGeom prst="rect">
            <a:avLst/>
          </a:prstGeom>
          <a:solidFill>
            <a:srgbClr val="006249"/>
          </a:solidFill>
          <a:ln>
            <a:noFill/>
          </a:ln>
        </p:spPr>
        <p:txBody>
          <a:bodyPr rot="10800000" lIns="80211" tIns="0" rIns="0" bIns="0" anchor="ctr"/>
          <a:lstStyle/>
          <a:p>
            <a:pPr marL="0" marR="0" lvl="0" indent="0" defTabSz="801688" eaLnBrk="0" fontAlgn="base" latinLnBrk="0" hangingPunct="0">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prstClr val="white"/>
                </a:solidFill>
                <a:effectLst/>
                <a:uLnTx/>
                <a:uFillTx/>
              </a:rPr>
              <a:t>Any additional comments:</a:t>
            </a:r>
          </a:p>
        </p:txBody>
      </p:sp>
      <p:sp>
        <p:nvSpPr>
          <p:cNvPr id="45" name="Rechteck 44">
            <a:extLst>
              <a:ext uri="{FF2B5EF4-FFF2-40B4-BE49-F238E27FC236}">
                <a16:creationId xmlns:a16="http://schemas.microsoft.com/office/drawing/2014/main" id="{8C45162F-8017-403B-98BA-6806AC4A897F}"/>
              </a:ext>
            </a:extLst>
          </p:cNvPr>
          <p:cNvSpPr/>
          <p:nvPr userDrawn="1">
            <p:custDataLst>
              <p:tags r:id="rId5"/>
            </p:custDataLst>
          </p:nvPr>
        </p:nvSpPr>
        <p:spPr>
          <a:xfrm>
            <a:off x="4011998" y="3752341"/>
            <a:ext cx="2940005" cy="1174180"/>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47" name="Textfeld 46"/>
          <p:cNvSpPr txBox="1"/>
          <p:nvPr userDrawn="1"/>
        </p:nvSpPr>
        <p:spPr>
          <a:xfrm>
            <a:off x="4264572" y="1906411"/>
            <a:ext cx="2459422" cy="452678"/>
          </a:xfrm>
          <a:prstGeom prst="rect">
            <a:avLst/>
          </a:prstGeom>
          <a:noFill/>
        </p:spPr>
        <p:txBody>
          <a:bodyPr wrap="square" lIns="0" tIns="0" rIns="0" bIns="0" rtlCol="0">
            <a:noAutofit/>
          </a:bodyPr>
          <a:lstStyle/>
          <a:p>
            <a:pPr marL="0" marR="0" lvl="0" indent="0" defTabSz="91440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rPr>
              <a:t>Things used in this project</a:t>
            </a:r>
            <a:endParaRPr kumimoji="0" lang="en-US" altLang="de-DE" sz="18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954055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nova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1">
                <a:ln>
                  <a:noFill/>
                </a:ln>
                <a:solidFill>
                  <a:srgbClr val="006249"/>
                </a:solidFill>
                <a:effectLst/>
                <a:uLnTx/>
                <a:uFillTx/>
                <a:latin typeface="+mj-lt"/>
                <a:ea typeface="+mj-ea"/>
                <a:cs typeface="+mj-cs"/>
              </a:rPr>
              <a:t>Innovation</a:t>
            </a:r>
            <a:endParaRPr kumimoji="0" lang="en-US" sz="2800" b="0" i="0" u="none" strike="noStrike" kern="1200" cap="none" spc="0" normalizeH="0" baseline="0" noProof="1">
              <a:ln>
                <a:noFill/>
              </a:ln>
              <a:solidFill>
                <a:srgbClr val="006249"/>
              </a:solidFill>
              <a:effectLst/>
              <a:uLnTx/>
              <a:uFillTx/>
              <a:latin typeface="Times New Roman"/>
              <a:ea typeface="+mj-ea"/>
              <a:cs typeface="+mj-cs"/>
            </a:endParaRPr>
          </a:p>
        </p:txBody>
      </p:sp>
      <p:sp>
        <p:nvSpPr>
          <p:cNvPr id="19" name="Rechteck 18">
            <a:extLst>
              <a:ext uri="{FF2B5EF4-FFF2-40B4-BE49-F238E27FC236}">
                <a16:creationId xmlns:a16="http://schemas.microsoft.com/office/drawing/2014/main" id="{04BEA35C-C648-4D55-ACD6-063D064B3862}"/>
              </a:ext>
            </a:extLst>
          </p:cNvPr>
          <p:cNvSpPr/>
          <p:nvPr userDrawn="1"/>
        </p:nvSpPr>
        <p:spPr>
          <a:xfrm>
            <a:off x="254000" y="1274391"/>
            <a:ext cx="10456000" cy="4209771"/>
          </a:xfrm>
          <a:prstGeom prst="rect">
            <a:avLst/>
          </a:prstGeom>
          <a:solidFill>
            <a:srgbClr val="D7D7DA"/>
          </a:solidFill>
        </p:spPr>
        <p:txBody>
          <a:bodyPr wrap="square" lIns="0" tIns="0" rIns="0" bIns="0" rtlCol="0" anchor="ctr">
            <a:noAutofit/>
          </a:bodyPr>
          <a:lstStyle/>
          <a:p>
            <a:pPr algn="ctr" defTabSz="914400" fontAlgn="base">
              <a:spcBef>
                <a:spcPct val="0"/>
              </a:spcBef>
              <a:spcAft>
                <a:spcPct val="0"/>
              </a:spcAft>
            </a:pPr>
            <a:endParaRPr lang="de-DE" b="1">
              <a:solidFill>
                <a:prstClr val="black"/>
              </a:solidFill>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sp>
        <p:nvSpPr>
          <p:cNvPr id="11" name="Rectangle 150">
            <a:extLst>
              <a:ext uri="{FF2B5EF4-FFF2-40B4-BE49-F238E27FC236}">
                <a16:creationId xmlns:a16="http://schemas.microsoft.com/office/drawing/2014/main" id="{F710C872-4365-470E-8D09-9C1491F4D9F0}"/>
              </a:ext>
            </a:extLst>
          </p:cNvPr>
          <p:cNvSpPr>
            <a:spLocks noChangeArrowheads="1"/>
          </p:cNvSpPr>
          <p:nvPr userDrawn="1">
            <p:custDataLst>
              <p:tags r:id="rId1"/>
            </p:custDataLst>
          </p:nvPr>
        </p:nvSpPr>
        <p:spPr bwMode="auto">
          <a:xfrm flipV="1">
            <a:off x="604800" y="1425600"/>
            <a:ext cx="3878300" cy="1094401"/>
          </a:xfrm>
          <a:prstGeom prst="rect">
            <a:avLst/>
          </a:prstGeom>
          <a:solidFill>
            <a:srgbClr val="006249"/>
          </a:solidFill>
          <a:ln>
            <a:no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eaLnBrk="0" fontAlgn="base" hangingPunct="0">
              <a:spcBef>
                <a:spcPct val="0"/>
              </a:spcBef>
              <a:spcAft>
                <a:spcPct val="0"/>
              </a:spcAft>
            </a:pPr>
            <a:r>
              <a:rPr lang="de-DE" sz="1400" dirty="0">
                <a:solidFill>
                  <a:prstClr val="white"/>
                </a:solidFill>
                <a:latin typeface="Times New Roman"/>
              </a:rPr>
              <a:t>What is new about the idea?</a:t>
            </a:r>
          </a:p>
          <a:p>
            <a:pPr eaLnBrk="0" fontAlgn="base" hangingPunct="0">
              <a:spcBef>
                <a:spcPct val="0"/>
              </a:spcBef>
              <a:spcAft>
                <a:spcPct val="0"/>
              </a:spcAft>
            </a:pPr>
            <a:r>
              <a:rPr lang="en-US" sz="1400" dirty="0">
                <a:solidFill>
                  <a:prstClr val="white"/>
                </a:solidFill>
                <a:latin typeface="Times New Roman"/>
              </a:rPr>
              <a:t>What is the technical progress?</a:t>
            </a:r>
          </a:p>
        </p:txBody>
      </p:sp>
      <p:sp>
        <p:nvSpPr>
          <p:cNvPr id="13" name="Rechteck 12">
            <a:extLst>
              <a:ext uri="{FF2B5EF4-FFF2-40B4-BE49-F238E27FC236}">
                <a16:creationId xmlns:a16="http://schemas.microsoft.com/office/drawing/2014/main" id="{75EE2BD0-5806-4BBA-8C84-51963AEBB76A}"/>
              </a:ext>
            </a:extLst>
          </p:cNvPr>
          <p:cNvSpPr/>
          <p:nvPr userDrawn="1">
            <p:custDataLst>
              <p:tags r:id="rId2"/>
            </p:custDataLst>
          </p:nvPr>
        </p:nvSpPr>
        <p:spPr>
          <a:xfrm>
            <a:off x="604800" y="2386415"/>
            <a:ext cx="3878300" cy="2815201"/>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15" name="Rectangle 1500">
            <a:extLst>
              <a:ext uri="{FF2B5EF4-FFF2-40B4-BE49-F238E27FC236}">
                <a16:creationId xmlns:a16="http://schemas.microsoft.com/office/drawing/2014/main" id="{C73428D1-992B-4978-932F-7BB581C7F2ED}"/>
              </a:ext>
            </a:extLst>
          </p:cNvPr>
          <p:cNvSpPr>
            <a:spLocks noChangeArrowheads="1"/>
          </p:cNvSpPr>
          <p:nvPr userDrawn="1">
            <p:custDataLst>
              <p:tags r:id="rId3"/>
            </p:custDataLst>
          </p:nvPr>
        </p:nvSpPr>
        <p:spPr bwMode="auto">
          <a:xfrm flipV="1">
            <a:off x="6629401" y="1425600"/>
            <a:ext cx="3877200" cy="1094401"/>
          </a:xfrm>
          <a:prstGeom prst="rect">
            <a:avLst/>
          </a:prstGeom>
          <a:solidFill>
            <a:srgbClr val="006249"/>
          </a:solidFill>
          <a:ln>
            <a:no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eaLnBrk="0" fontAlgn="base" hangingPunct="0">
              <a:spcBef>
                <a:spcPct val="0"/>
              </a:spcBef>
              <a:spcAft>
                <a:spcPct val="0"/>
              </a:spcAft>
            </a:pPr>
            <a:r>
              <a:rPr lang="de-DE" sz="1400" dirty="0">
                <a:solidFill>
                  <a:prstClr val="white"/>
                </a:solidFill>
                <a:latin typeface="Times New Roman"/>
              </a:rPr>
              <a:t>What are the USPs of your idea?</a:t>
            </a:r>
            <a:endParaRPr lang="en-US" sz="1400" dirty="0">
              <a:solidFill>
                <a:prstClr val="white"/>
              </a:solidFill>
              <a:latin typeface="Times New Roman"/>
            </a:endParaRPr>
          </a:p>
        </p:txBody>
      </p:sp>
      <p:sp>
        <p:nvSpPr>
          <p:cNvPr id="18" name="Rechteck 17">
            <a:extLst>
              <a:ext uri="{FF2B5EF4-FFF2-40B4-BE49-F238E27FC236}">
                <a16:creationId xmlns:a16="http://schemas.microsoft.com/office/drawing/2014/main" id="{8C45162F-8017-403B-98BA-6806AC4A897F}"/>
              </a:ext>
            </a:extLst>
          </p:cNvPr>
          <p:cNvSpPr/>
          <p:nvPr userDrawn="1">
            <p:custDataLst>
              <p:tags r:id="rId4"/>
            </p:custDataLst>
          </p:nvPr>
        </p:nvSpPr>
        <p:spPr>
          <a:xfrm>
            <a:off x="6629401" y="2386415"/>
            <a:ext cx="3877200" cy="2817203"/>
          </a:xfrm>
          <a:prstGeom prst="rect">
            <a:avLst/>
          </a:prstGeom>
          <a:solidFill>
            <a:sysClr val="window" lastClr="FFFFFF"/>
          </a:solidFill>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pic>
        <p:nvPicPr>
          <p:cNvPr id="21" name="Grafik 20"/>
          <p:cNvPicPr>
            <a:picLocks noChangeAspect="1"/>
          </p:cNvPicPr>
          <p:nvPr userDrawn="1"/>
        </p:nvPicPr>
        <p:blipFill>
          <a:blip r:embed="rId6"/>
          <a:stretch>
            <a:fillRect/>
          </a:stretch>
        </p:blipFill>
        <p:spPr>
          <a:xfrm>
            <a:off x="9844830" y="1783669"/>
            <a:ext cx="450000" cy="378261"/>
          </a:xfrm>
          <a:prstGeom prst="rect">
            <a:avLst/>
          </a:prstGeom>
        </p:spPr>
      </p:pic>
      <p:pic>
        <p:nvPicPr>
          <p:cNvPr id="23" name="Grafik 22"/>
          <p:cNvPicPr>
            <a:picLocks noChangeAspect="1"/>
          </p:cNvPicPr>
          <p:nvPr userDrawn="1"/>
        </p:nvPicPr>
        <p:blipFill>
          <a:blip r:embed="rId7"/>
          <a:stretch>
            <a:fillRect/>
          </a:stretch>
        </p:blipFill>
        <p:spPr>
          <a:xfrm>
            <a:off x="3882050" y="1702607"/>
            <a:ext cx="450000" cy="450000"/>
          </a:xfrm>
          <a:prstGeom prst="rect">
            <a:avLst/>
          </a:prstGeom>
        </p:spPr>
      </p:pic>
    </p:spTree>
    <p:extLst>
      <p:ext uri="{BB962C8B-B14F-4D97-AF65-F5344CB8AC3E}">
        <p14:creationId xmlns:p14="http://schemas.microsoft.com/office/powerpoint/2010/main" val="2305572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ory">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Story</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grpSp>
        <p:nvGrpSpPr>
          <p:cNvPr id="10" name="Gruppieren 9">
            <a:extLst>
              <a:ext uri="{FF2B5EF4-FFF2-40B4-BE49-F238E27FC236}">
                <a16:creationId xmlns:a16="http://schemas.microsoft.com/office/drawing/2014/main" id="{9F39D15D-F500-47E0-9F33-DA2F416238C5}"/>
              </a:ext>
            </a:extLst>
          </p:cNvPr>
          <p:cNvGrpSpPr/>
          <p:nvPr userDrawn="1"/>
        </p:nvGrpSpPr>
        <p:grpSpPr>
          <a:xfrm>
            <a:off x="266700" y="1296000"/>
            <a:ext cx="10442862" cy="4168800"/>
            <a:chOff x="691199" y="1646100"/>
            <a:chExt cx="2055601" cy="1440000"/>
          </a:xfrm>
        </p:grpSpPr>
        <p:sp>
          <p:nvSpPr>
            <p:cNvPr id="11" name="Rechteck 10">
              <a:extLst>
                <a:ext uri="{FF2B5EF4-FFF2-40B4-BE49-F238E27FC236}">
                  <a16:creationId xmlns:a16="http://schemas.microsoft.com/office/drawing/2014/main" id="{75EE2BD0-5806-4BBA-8C84-51963AEBB76A}"/>
                </a:ext>
              </a:extLst>
            </p:cNvPr>
            <p:cNvSpPr/>
            <p:nvPr>
              <p:custDataLst>
                <p:tags r:id="rId2"/>
              </p:custDataLst>
            </p:nvPr>
          </p:nvSpPr>
          <p:spPr>
            <a:xfrm>
              <a:off x="691200" y="1927948"/>
              <a:ext cx="2055600" cy="1158152"/>
            </a:xfrm>
            <a:prstGeom prst="rect">
              <a:avLst/>
            </a:prstGeom>
            <a:solidFill>
              <a:schemeClr val="bg1"/>
            </a:solidFill>
            <a:ln>
              <a:solidFill>
                <a:srgbClr val="006249"/>
              </a:solidFill>
            </a:ln>
          </p:spPr>
          <p:txBody>
            <a:bodyPr wrap="square" lIns="0" tIns="0" rIns="0" bIns="0" rtlCol="0" anchor="ctr">
              <a:noAutofit/>
            </a:bodyPr>
            <a:lstStyle/>
            <a:p>
              <a:pPr algn="ctr"/>
              <a:endParaRPr lang="de-DE" b="1">
                <a:latin typeface="Bosch Office Sans"/>
                <a:cs typeface="Bosch Office Sans"/>
              </a:endParaRPr>
            </a:p>
          </p:txBody>
        </p:sp>
        <p:sp>
          <p:nvSpPr>
            <p:cNvPr id="12" name="Rectangle 150">
              <a:extLst>
                <a:ext uri="{FF2B5EF4-FFF2-40B4-BE49-F238E27FC236}">
                  <a16:creationId xmlns:a16="http://schemas.microsoft.com/office/drawing/2014/main" id="{F710C872-4365-470E-8D09-9C1491F4D9F0}"/>
                </a:ext>
              </a:extLst>
            </p:cNvPr>
            <p:cNvSpPr>
              <a:spLocks noChangeArrowheads="1"/>
            </p:cNvSpPr>
            <p:nvPr>
              <p:custDataLst>
                <p:tags r:id="rId3"/>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eaLnBrk="0" hangingPunct="0"/>
              <a:r>
                <a:rPr lang="de-DE" sz="1400" dirty="0">
                  <a:solidFill>
                    <a:schemeClr val="bg1"/>
                  </a:solidFill>
                  <a:latin typeface="Times New Roman" panose="02020603050405020304" pitchFamily="18" charset="0"/>
                  <a:cs typeface="Times New Roman" panose="02020603050405020304" pitchFamily="18" charset="0"/>
                </a:rPr>
                <a:t>Write down a short story about your project, including the following questions:</a:t>
              </a:r>
            </a:p>
          </p:txBody>
        </p:sp>
      </p:grpSp>
      <p:pic>
        <p:nvPicPr>
          <p:cNvPr id="14" name="Grafik 13"/>
          <p:cNvPicPr>
            <a:picLocks noChangeAspect="1"/>
          </p:cNvPicPr>
          <p:nvPr userDrawn="1"/>
        </p:nvPicPr>
        <p:blipFill>
          <a:blip r:embed="rId5"/>
          <a:stretch>
            <a:fillRect/>
          </a:stretch>
        </p:blipFill>
        <p:spPr>
          <a:xfrm>
            <a:off x="10191499" y="1479381"/>
            <a:ext cx="380244" cy="449189"/>
          </a:xfrm>
          <a:prstGeom prst="rect">
            <a:avLst/>
          </a:prstGeom>
        </p:spPr>
      </p:pic>
    </p:spTree>
    <p:extLst>
      <p:ext uri="{BB962C8B-B14F-4D97-AF65-F5344CB8AC3E}">
        <p14:creationId xmlns:p14="http://schemas.microsoft.com/office/powerpoint/2010/main" val="2119206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ncti. Demons.">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Functional demonstrator</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grpSp>
        <p:nvGrpSpPr>
          <p:cNvPr id="10" name="Gruppieren 9">
            <a:extLst>
              <a:ext uri="{FF2B5EF4-FFF2-40B4-BE49-F238E27FC236}">
                <a16:creationId xmlns:a16="http://schemas.microsoft.com/office/drawing/2014/main" id="{9F39D15D-F500-47E0-9F33-DA2F416238C5}"/>
              </a:ext>
            </a:extLst>
          </p:cNvPr>
          <p:cNvGrpSpPr/>
          <p:nvPr userDrawn="1"/>
        </p:nvGrpSpPr>
        <p:grpSpPr>
          <a:xfrm>
            <a:off x="266700" y="1296000"/>
            <a:ext cx="10442862" cy="4168800"/>
            <a:chOff x="691199" y="1646100"/>
            <a:chExt cx="2055601" cy="1440000"/>
          </a:xfrm>
        </p:grpSpPr>
        <p:sp>
          <p:nvSpPr>
            <p:cNvPr id="11" name="Rechteck 10">
              <a:extLst>
                <a:ext uri="{FF2B5EF4-FFF2-40B4-BE49-F238E27FC236}">
                  <a16:creationId xmlns:a16="http://schemas.microsoft.com/office/drawing/2014/main" id="{75EE2BD0-5806-4BBA-8C84-51963AEBB76A}"/>
                </a:ext>
              </a:extLst>
            </p:cNvPr>
            <p:cNvSpPr/>
            <p:nvPr>
              <p:custDataLst>
                <p:tags r:id="rId2"/>
              </p:custDataLst>
            </p:nvPr>
          </p:nvSpPr>
          <p:spPr>
            <a:xfrm>
              <a:off x="691200" y="1927948"/>
              <a:ext cx="2055600" cy="1158152"/>
            </a:xfrm>
            <a:prstGeom prst="rect">
              <a:avLst/>
            </a:prstGeom>
            <a:solidFill>
              <a:schemeClr val="bg1"/>
            </a:solidFill>
            <a:ln>
              <a:solidFill>
                <a:srgbClr val="006249"/>
              </a:solidFill>
            </a:ln>
          </p:spPr>
          <p:txBody>
            <a:bodyPr wrap="square" lIns="0" tIns="0" rIns="0" bIns="0" rtlCol="0" anchor="ctr">
              <a:noAutofit/>
            </a:bodyPr>
            <a:lstStyle/>
            <a:p>
              <a:pPr algn="ctr"/>
              <a:endParaRPr lang="de-DE" b="1">
                <a:latin typeface="Bosch Office Sans"/>
                <a:cs typeface="Bosch Office Sans"/>
              </a:endParaRPr>
            </a:p>
          </p:txBody>
        </p:sp>
        <p:sp>
          <p:nvSpPr>
            <p:cNvPr id="12" name="Rectangle 150">
              <a:extLst>
                <a:ext uri="{FF2B5EF4-FFF2-40B4-BE49-F238E27FC236}">
                  <a16:creationId xmlns:a16="http://schemas.microsoft.com/office/drawing/2014/main" id="{F710C872-4365-470E-8D09-9C1491F4D9F0}"/>
                </a:ext>
              </a:extLst>
            </p:cNvPr>
            <p:cNvSpPr>
              <a:spLocks noChangeArrowheads="1"/>
            </p:cNvSpPr>
            <p:nvPr>
              <p:custDataLst>
                <p:tags r:id="rId3"/>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Times New Roman"/>
                  <a:ea typeface="+mn-ea"/>
                  <a:cs typeface="+mn-cs"/>
                </a:rPr>
                <a:t>Block diagram of your solution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Times New Roman"/>
                  <a:ea typeface="+mn-ea"/>
                  <a:cs typeface="+mn-cs"/>
                </a:rPr>
                <a:t>(Please see example)</a:t>
              </a:r>
              <a:r>
                <a:rPr lang="de-DE" sz="1400" dirty="0">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2474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uncti. Demons.">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Functional demonstrator</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grpSp>
        <p:nvGrpSpPr>
          <p:cNvPr id="10" name="Gruppieren 9">
            <a:extLst>
              <a:ext uri="{FF2B5EF4-FFF2-40B4-BE49-F238E27FC236}">
                <a16:creationId xmlns:a16="http://schemas.microsoft.com/office/drawing/2014/main" id="{9F39D15D-F500-47E0-9F33-DA2F416238C5}"/>
              </a:ext>
            </a:extLst>
          </p:cNvPr>
          <p:cNvGrpSpPr/>
          <p:nvPr userDrawn="1"/>
        </p:nvGrpSpPr>
        <p:grpSpPr>
          <a:xfrm>
            <a:off x="266700" y="1296000"/>
            <a:ext cx="10442862" cy="4168800"/>
            <a:chOff x="691199" y="1646100"/>
            <a:chExt cx="2055601" cy="1440000"/>
          </a:xfrm>
        </p:grpSpPr>
        <p:sp>
          <p:nvSpPr>
            <p:cNvPr id="11" name="Rechteck 10">
              <a:extLst>
                <a:ext uri="{FF2B5EF4-FFF2-40B4-BE49-F238E27FC236}">
                  <a16:creationId xmlns:a16="http://schemas.microsoft.com/office/drawing/2014/main" id="{75EE2BD0-5806-4BBA-8C84-51963AEBB76A}"/>
                </a:ext>
              </a:extLst>
            </p:cNvPr>
            <p:cNvSpPr/>
            <p:nvPr>
              <p:custDataLst>
                <p:tags r:id="rId2"/>
              </p:custDataLst>
            </p:nvPr>
          </p:nvSpPr>
          <p:spPr>
            <a:xfrm>
              <a:off x="691200" y="1927948"/>
              <a:ext cx="2055600" cy="1158152"/>
            </a:xfrm>
            <a:prstGeom prst="rect">
              <a:avLst/>
            </a:prstGeom>
            <a:solidFill>
              <a:schemeClr val="bg1"/>
            </a:solidFill>
            <a:ln>
              <a:solidFill>
                <a:srgbClr val="006249"/>
              </a:solidFill>
            </a:ln>
          </p:spPr>
          <p:txBody>
            <a:bodyPr wrap="square" lIns="0" tIns="0" rIns="0" bIns="0" rtlCol="0" anchor="ctr">
              <a:noAutofit/>
            </a:bodyPr>
            <a:lstStyle/>
            <a:p>
              <a:pPr algn="ctr"/>
              <a:endParaRPr lang="de-DE" b="1">
                <a:latin typeface="Bosch Office Sans"/>
                <a:cs typeface="Bosch Office Sans"/>
              </a:endParaRPr>
            </a:p>
          </p:txBody>
        </p:sp>
        <p:sp>
          <p:nvSpPr>
            <p:cNvPr id="12" name="Rectangle 150">
              <a:extLst>
                <a:ext uri="{FF2B5EF4-FFF2-40B4-BE49-F238E27FC236}">
                  <a16:creationId xmlns:a16="http://schemas.microsoft.com/office/drawing/2014/main" id="{F710C872-4365-470E-8D09-9C1491F4D9F0}"/>
                </a:ext>
              </a:extLst>
            </p:cNvPr>
            <p:cNvSpPr>
              <a:spLocks noChangeArrowheads="1"/>
            </p:cNvSpPr>
            <p:nvPr>
              <p:custDataLst>
                <p:tags r:id="rId3"/>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400" b="0" i="0" u="none" strike="noStrike" kern="1200" cap="none" spc="0" normalizeH="0" baseline="0" noProof="0" dirty="0">
                  <a:ln>
                    <a:noFill/>
                  </a:ln>
                  <a:solidFill>
                    <a:prstClr val="white"/>
                  </a:solidFill>
                  <a:effectLst/>
                  <a:uLnTx/>
                  <a:uFillTx/>
                  <a:latin typeface="Times New Roman"/>
                  <a:ea typeface="+mn-ea"/>
                  <a:cs typeface="+mn-cs"/>
                </a:rPr>
                <a:t>Detailed description of your system to understand how it works.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prstClr val="white"/>
                  </a:solidFill>
                  <a:effectLst/>
                  <a:uLnTx/>
                  <a:uFillTx/>
                  <a:latin typeface="Times New Roman"/>
                  <a:ea typeface="+mn-ea"/>
                  <a:cs typeface="+mn-cs"/>
                </a:rPr>
                <a:t>(How did you use the hardware and how do the sensors enable your solution?)</a:t>
              </a:r>
              <a:endParaRPr kumimoji="0" lang="en-US" sz="1000" b="0" i="0" u="none" strike="noStrike" kern="1200" cap="none" spc="0" normalizeH="0" baseline="0" noProof="0" dirty="0">
                <a:ln>
                  <a:noFill/>
                </a:ln>
                <a:solidFill>
                  <a:prstClr val="white"/>
                </a:solidFill>
                <a:effectLst/>
                <a:uLnTx/>
                <a:uFillTx/>
                <a:latin typeface="Times New Roman"/>
                <a:ea typeface="+mn-ea"/>
                <a:cs typeface="+mn-cs"/>
              </a:endParaRPr>
            </a:p>
          </p:txBody>
        </p:sp>
      </p:grpSp>
    </p:spTree>
    <p:extLst>
      <p:ext uri="{BB962C8B-B14F-4D97-AF65-F5344CB8AC3E}">
        <p14:creationId xmlns:p14="http://schemas.microsoft.com/office/powerpoint/2010/main" val="357566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Functi. Demons.">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0" dirty="0">
                <a:ln>
                  <a:noFill/>
                </a:ln>
                <a:solidFill>
                  <a:srgbClr val="006249"/>
                </a:solidFill>
                <a:effectLst/>
                <a:uLnTx/>
                <a:uFillTx/>
                <a:latin typeface="Times New Roman"/>
                <a:ea typeface="+mj-ea"/>
                <a:cs typeface="+mj-cs"/>
              </a:rPr>
              <a:t>Functional demonstrator</a:t>
            </a:r>
            <a:endParaRPr kumimoji="0" lang="en-US" sz="2800" b="0" i="0" u="none" strike="noStrike" kern="1200" cap="none" spc="0" normalizeH="0" baseline="0" noProof="1">
              <a:ln>
                <a:noFill/>
              </a:ln>
              <a:solidFill>
                <a:srgbClr val="549E39"/>
              </a:solidFill>
              <a:effectLst/>
              <a:uLnTx/>
              <a:uFillTx/>
              <a:latin typeface="Times New Roman"/>
              <a:ea typeface="+mj-ea"/>
              <a:cs typeface="+mj-cs"/>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grpSp>
        <p:nvGrpSpPr>
          <p:cNvPr id="10" name="Gruppieren 9">
            <a:extLst>
              <a:ext uri="{FF2B5EF4-FFF2-40B4-BE49-F238E27FC236}">
                <a16:creationId xmlns:a16="http://schemas.microsoft.com/office/drawing/2014/main" id="{9F39D15D-F500-47E0-9F33-DA2F416238C5}"/>
              </a:ext>
            </a:extLst>
          </p:cNvPr>
          <p:cNvGrpSpPr/>
          <p:nvPr userDrawn="1"/>
        </p:nvGrpSpPr>
        <p:grpSpPr>
          <a:xfrm>
            <a:off x="266700" y="1296000"/>
            <a:ext cx="10442862" cy="4168800"/>
            <a:chOff x="691199" y="1646100"/>
            <a:chExt cx="2055601" cy="1440000"/>
          </a:xfrm>
        </p:grpSpPr>
        <p:sp>
          <p:nvSpPr>
            <p:cNvPr id="11" name="Rechteck 10">
              <a:extLst>
                <a:ext uri="{FF2B5EF4-FFF2-40B4-BE49-F238E27FC236}">
                  <a16:creationId xmlns:a16="http://schemas.microsoft.com/office/drawing/2014/main" id="{75EE2BD0-5806-4BBA-8C84-51963AEBB76A}"/>
                </a:ext>
              </a:extLst>
            </p:cNvPr>
            <p:cNvSpPr/>
            <p:nvPr>
              <p:custDataLst>
                <p:tags r:id="rId2"/>
              </p:custDataLst>
            </p:nvPr>
          </p:nvSpPr>
          <p:spPr>
            <a:xfrm>
              <a:off x="691200" y="1927948"/>
              <a:ext cx="2055600" cy="1158152"/>
            </a:xfrm>
            <a:prstGeom prst="rect">
              <a:avLst/>
            </a:prstGeom>
            <a:solidFill>
              <a:schemeClr val="bg1"/>
            </a:solidFill>
            <a:ln>
              <a:solidFill>
                <a:srgbClr val="006249"/>
              </a:solidFill>
            </a:ln>
          </p:spPr>
          <p:txBody>
            <a:bodyPr wrap="square" lIns="0" tIns="0" rIns="0" bIns="0" rtlCol="0" anchor="ctr">
              <a:noAutofit/>
            </a:bodyPr>
            <a:lstStyle/>
            <a:p>
              <a:pPr algn="ctr"/>
              <a:endParaRPr lang="de-DE" b="1">
                <a:latin typeface="Bosch Office Sans"/>
                <a:cs typeface="Bosch Office Sans"/>
              </a:endParaRPr>
            </a:p>
          </p:txBody>
        </p:sp>
        <p:sp>
          <p:nvSpPr>
            <p:cNvPr id="12" name="Rectangle 150">
              <a:extLst>
                <a:ext uri="{FF2B5EF4-FFF2-40B4-BE49-F238E27FC236}">
                  <a16:creationId xmlns:a16="http://schemas.microsoft.com/office/drawing/2014/main" id="{F710C872-4365-470E-8D09-9C1491F4D9F0}"/>
                </a:ext>
              </a:extLst>
            </p:cNvPr>
            <p:cNvSpPr>
              <a:spLocks noChangeArrowheads="1"/>
            </p:cNvSpPr>
            <p:nvPr>
              <p:custDataLst>
                <p:tags r:id="rId3"/>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lvl="0"/>
              <a:r>
                <a:rPr kumimoji="0" lang="en-US" sz="1400" b="0" i="0" u="none" strike="noStrike" kern="1200" cap="none" spc="0" normalizeH="0" baseline="0" dirty="0">
                  <a:ln>
                    <a:noFill/>
                  </a:ln>
                  <a:solidFill>
                    <a:prstClr val="white"/>
                  </a:solidFill>
                  <a:effectLst/>
                  <a:uLnTx/>
                  <a:uFillTx/>
                  <a:latin typeface="Times New Roman"/>
                  <a:ea typeface="+mn-ea"/>
                  <a:cs typeface="+mn-cs"/>
                </a:rPr>
                <a:t>How did you test your demonstrator in order to verify robustness?</a:t>
              </a:r>
              <a:endParaRPr kumimoji="0" lang="de-DE" sz="1400" b="0" i="0" u="none" strike="noStrike" kern="1200" cap="none" spc="0" normalizeH="0" baseline="0" dirty="0">
                <a:ln>
                  <a:noFill/>
                </a:ln>
                <a:solidFill>
                  <a:prstClr val="white"/>
                </a:solidFill>
                <a:effectLst/>
                <a:uLnTx/>
                <a:uFillTx/>
                <a:latin typeface="Times New Roman"/>
                <a:ea typeface="+mn-ea"/>
                <a:cs typeface="+mn-cs"/>
              </a:endParaRPr>
            </a:p>
          </p:txBody>
        </p:sp>
      </p:grpSp>
    </p:spTree>
    <p:extLst>
      <p:ext uri="{BB962C8B-B14F-4D97-AF65-F5344CB8AC3E}">
        <p14:creationId xmlns:p14="http://schemas.microsoft.com/office/powerpoint/2010/main" val="33613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Functi. Demons.">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en-US" sz="2800" b="0" i="0" u="none" strike="noStrike" kern="1200" cap="none" spc="0" normalizeH="0" baseline="0" noProof="1">
                <a:ln>
                  <a:noFill/>
                </a:ln>
                <a:solidFill>
                  <a:srgbClr val="006249"/>
                </a:solidFill>
                <a:effectLst/>
                <a:uLnTx/>
                <a:uFillTx/>
                <a:latin typeface="Times New Roman"/>
                <a:ea typeface="+mj-ea"/>
                <a:cs typeface="+mj-cs"/>
              </a:rPr>
              <a:t>Outlook and next possible steps </a:t>
            </a: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grpSp>
        <p:nvGrpSpPr>
          <p:cNvPr id="10" name="Gruppieren 9">
            <a:extLst>
              <a:ext uri="{FF2B5EF4-FFF2-40B4-BE49-F238E27FC236}">
                <a16:creationId xmlns:a16="http://schemas.microsoft.com/office/drawing/2014/main" id="{9F39D15D-F500-47E0-9F33-DA2F416238C5}"/>
              </a:ext>
            </a:extLst>
          </p:cNvPr>
          <p:cNvGrpSpPr/>
          <p:nvPr userDrawn="1"/>
        </p:nvGrpSpPr>
        <p:grpSpPr>
          <a:xfrm>
            <a:off x="266700" y="1296000"/>
            <a:ext cx="10442862" cy="4168800"/>
            <a:chOff x="691199" y="1646100"/>
            <a:chExt cx="2055601" cy="1440000"/>
          </a:xfrm>
        </p:grpSpPr>
        <p:sp>
          <p:nvSpPr>
            <p:cNvPr id="11" name="Rechteck 10">
              <a:extLst>
                <a:ext uri="{FF2B5EF4-FFF2-40B4-BE49-F238E27FC236}">
                  <a16:creationId xmlns:a16="http://schemas.microsoft.com/office/drawing/2014/main" id="{75EE2BD0-5806-4BBA-8C84-51963AEBB76A}"/>
                </a:ext>
              </a:extLst>
            </p:cNvPr>
            <p:cNvSpPr/>
            <p:nvPr>
              <p:custDataLst>
                <p:tags r:id="rId2"/>
              </p:custDataLst>
            </p:nvPr>
          </p:nvSpPr>
          <p:spPr>
            <a:xfrm>
              <a:off x="691200" y="1927948"/>
              <a:ext cx="2055600" cy="1158152"/>
            </a:xfrm>
            <a:prstGeom prst="rect">
              <a:avLst/>
            </a:prstGeom>
            <a:solidFill>
              <a:schemeClr val="bg1"/>
            </a:solidFill>
            <a:ln>
              <a:solidFill>
                <a:srgbClr val="006249"/>
              </a:solidFill>
            </a:ln>
          </p:spPr>
          <p:txBody>
            <a:bodyPr wrap="square" lIns="0" tIns="0" rIns="0" bIns="0" rtlCol="0" anchor="ctr">
              <a:noAutofit/>
            </a:bodyPr>
            <a:lstStyle/>
            <a:p>
              <a:pPr algn="ctr"/>
              <a:endParaRPr lang="de-DE" b="1">
                <a:latin typeface="Bosch Office Sans"/>
                <a:cs typeface="Bosch Office Sans"/>
              </a:endParaRPr>
            </a:p>
          </p:txBody>
        </p:sp>
        <p:sp>
          <p:nvSpPr>
            <p:cNvPr id="12" name="Rectangle 150">
              <a:extLst>
                <a:ext uri="{FF2B5EF4-FFF2-40B4-BE49-F238E27FC236}">
                  <a16:creationId xmlns:a16="http://schemas.microsoft.com/office/drawing/2014/main" id="{F710C872-4365-470E-8D09-9C1491F4D9F0}"/>
                </a:ext>
              </a:extLst>
            </p:cNvPr>
            <p:cNvSpPr>
              <a:spLocks noChangeArrowheads="1"/>
            </p:cNvSpPr>
            <p:nvPr>
              <p:custDataLst>
                <p:tags r:id="rId3"/>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algn="l" defTabSz="801688"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a:ea typeface="+mn-ea"/>
                  <a:cs typeface="+mn-cs"/>
                </a:rPr>
                <a:t>What do you see as further improvements of your idea? </a:t>
              </a:r>
            </a:p>
          </p:txBody>
        </p:sp>
      </p:grpSp>
    </p:spTree>
    <p:extLst>
      <p:ext uri="{BB962C8B-B14F-4D97-AF65-F5344CB8AC3E}">
        <p14:creationId xmlns:p14="http://schemas.microsoft.com/office/powerpoint/2010/main" val="619486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tra_slieds">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1">
                <a:ln>
                  <a:noFill/>
                </a:ln>
                <a:solidFill>
                  <a:srgbClr val="006249"/>
                </a:solidFill>
                <a:effectLst/>
                <a:uLnTx/>
                <a:uFillTx/>
                <a:latin typeface="Times New Roman"/>
                <a:ea typeface="+mj-ea"/>
                <a:cs typeface="+mj-cs"/>
              </a:rPr>
              <a:t>Extra slide</a:t>
            </a:r>
            <a:endParaRPr kumimoji="0" lang="en-US" sz="2800" b="0" i="0" u="none" strike="noStrike" kern="1200" cap="none" spc="0" normalizeH="0" baseline="0" noProof="1">
              <a:ln>
                <a:noFill/>
              </a:ln>
              <a:solidFill>
                <a:srgbClr val="006249"/>
              </a:solidFill>
              <a:effectLst/>
              <a:uLnTx/>
              <a:uFillTx/>
              <a:latin typeface="Times New Roman"/>
              <a:ea typeface="+mj-ea"/>
              <a:cs typeface="+mj-cs"/>
            </a:endParaRPr>
          </a:p>
        </p:txBody>
      </p:sp>
      <p:sp>
        <p:nvSpPr>
          <p:cNvPr id="33" name="Rechteck 32">
            <a:extLst>
              <a:ext uri="{FF2B5EF4-FFF2-40B4-BE49-F238E27FC236}">
                <a16:creationId xmlns:a16="http://schemas.microsoft.com/office/drawing/2014/main" id="{8C45162F-8017-403B-98BA-6806AC4A897F}"/>
              </a:ext>
            </a:extLst>
          </p:cNvPr>
          <p:cNvSpPr/>
          <p:nvPr userDrawn="1">
            <p:custDataLst>
              <p:tags r:id="rId1"/>
            </p:custDataLst>
          </p:nvPr>
        </p:nvSpPr>
        <p:spPr>
          <a:xfrm>
            <a:off x="7420588" y="2110451"/>
            <a:ext cx="2940005" cy="2816070"/>
          </a:xfrm>
          <a:prstGeom prst="rect">
            <a:avLst/>
          </a:prstGeom>
          <a:solidFill>
            <a:schemeClr val="bg1"/>
          </a:solidFill>
        </p:spPr>
        <p:txBody>
          <a:bodyPr wrap="square" lIns="0" tIns="0" rIns="0" bIns="0" rtlCol="0" anchor="ctr">
            <a:noAutofit/>
          </a:bodyPr>
          <a:lstStyle/>
          <a:p>
            <a:pPr algn="ctr"/>
            <a:endParaRPr lang="de-DE" b="1">
              <a:latin typeface="Bosch Office Sans"/>
              <a:cs typeface="Bosch Office Sans"/>
            </a:endParaRPr>
          </a:p>
        </p:txBody>
      </p:sp>
      <p:sp>
        <p:nvSpPr>
          <p:cNvPr id="35"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a:ln>
                  <a:noFill/>
                </a:ln>
                <a:solidFill>
                  <a:sysClr val="windowText" lastClr="000000"/>
                </a:solidFill>
                <a:effectLst/>
                <a:uLnTx/>
                <a:uFillTx/>
                <a:latin typeface="Times New Roman"/>
                <a:ea typeface="+mn-ea"/>
                <a:cs typeface="+mn-cs"/>
              </a:rPr>
              <a:t>Project report</a:t>
            </a:r>
            <a:endPar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spTree>
    <p:extLst>
      <p:ext uri="{BB962C8B-B14F-4D97-AF65-F5344CB8AC3E}">
        <p14:creationId xmlns:p14="http://schemas.microsoft.com/office/powerpoint/2010/main" val="16432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E42244E-9369-411C-9811-9076C60FD31E}"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1203091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odLuck">
    <p:spTree>
      <p:nvGrpSpPr>
        <p:cNvPr id="1" name=""/>
        <p:cNvGrpSpPr/>
        <p:nvPr/>
      </p:nvGrpSpPr>
      <p:grpSpPr>
        <a:xfrm>
          <a:off x="0" y="0"/>
          <a:ext cx="0" cy="0"/>
          <a:chOff x="0" y="0"/>
          <a:chExt cx="0" cy="0"/>
        </a:xfrm>
      </p:grpSpPr>
      <p:pic>
        <p:nvPicPr>
          <p:cNvPr id="5"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316"/>
            <a:ext cx="10969509" cy="6170929"/>
          </a:xfrm>
          <a:prstGeom prst="rect">
            <a:avLst/>
          </a:prstGeom>
          <a:ln w="0">
            <a:noFill/>
          </a:ln>
          <a:effectLst/>
        </p:spPr>
      </p:pic>
      <p:sp>
        <p:nvSpPr>
          <p:cNvPr id="13" name="Rechteck 12"/>
          <p:cNvSpPr/>
          <p:nvPr userDrawn="1"/>
        </p:nvSpPr>
        <p:spPr>
          <a:xfrm>
            <a:off x="332483" y="4249610"/>
            <a:ext cx="805812" cy="799665"/>
          </a:xfrm>
          <a:prstGeom prst="rect">
            <a:avLst/>
          </a:prstGeom>
          <a:solidFill>
            <a:srgbClr val="67B419"/>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p:cNvSpPr/>
          <p:nvPr userDrawn="1"/>
        </p:nvSpPr>
        <p:spPr>
          <a:xfrm>
            <a:off x="328633" y="1641120"/>
            <a:ext cx="805812" cy="799665"/>
          </a:xfrm>
          <a:prstGeom prst="rect">
            <a:avLst/>
          </a:prstGeom>
          <a:solidFill>
            <a:srgbClr val="67B419"/>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txBox="1">
            <a:spLocks/>
          </p:cNvSpPr>
          <p:nvPr userDrawn="1"/>
        </p:nvSpPr>
        <p:spPr>
          <a:xfrm>
            <a:off x="259200" y="259200"/>
            <a:ext cx="9874800" cy="52056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rgbClr val="67B419"/>
                </a:solidFill>
                <a:latin typeface="Times New Roman" panose="02020603050405020304" pitchFamily="18" charset="0"/>
                <a:ea typeface="+mj-ea"/>
                <a:cs typeface="Times New Roman" panose="02020603050405020304" pitchFamily="18" charset="0"/>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6000" b="0" i="0" u="none" strike="noStrike" kern="1200" cap="none" spc="0" normalizeH="0" baseline="0" noProof="0" dirty="0">
                <a:ln>
                  <a:noFill/>
                </a:ln>
                <a:solidFill>
                  <a:srgbClr val="006249"/>
                </a:solidFill>
                <a:effectLst/>
                <a:uLnTx/>
                <a:uFillTx/>
                <a:latin typeface="Times New Roman" panose="02020603050405020304" pitchFamily="18" charset="0"/>
                <a:ea typeface="+mj-ea"/>
                <a:cs typeface="Times New Roman" panose="02020603050405020304" pitchFamily="18" charset="0"/>
              </a:rPr>
              <a:t>Good Luck!</a:t>
            </a:r>
            <a:endParaRPr kumimoji="0" lang="en-US" sz="6000" b="0" i="0" u="none" strike="noStrike" kern="1200" cap="none" spc="0" normalizeH="0" baseline="0" noProof="0" dirty="0">
              <a:ln>
                <a:noFill/>
              </a:ln>
              <a:solidFill>
                <a:srgbClr val="006249"/>
              </a:solidFill>
              <a:effectLst/>
              <a:uLnTx/>
              <a:uFillTx/>
              <a:latin typeface="Times New Roman" panose="02020603050405020304" pitchFamily="18" charset="0"/>
              <a:ea typeface="+mj-ea"/>
              <a:cs typeface="Times New Roman" panose="02020603050405020304" pitchFamily="18" charset="0"/>
            </a:endParaRPr>
          </a:p>
        </p:txBody>
      </p:sp>
      <p:sp>
        <p:nvSpPr>
          <p:cNvPr id="10" name="Rechteck 9">
            <a:extLst>
              <a:ext uri="{FF2B5EF4-FFF2-40B4-BE49-F238E27FC236}">
                <a16:creationId xmlns:a16="http://schemas.microsoft.com/office/drawing/2014/main" id="{04BEA35C-C648-4D55-ACD6-063D064B3862}"/>
              </a:ext>
            </a:extLst>
          </p:cNvPr>
          <p:cNvSpPr/>
          <p:nvPr userDrawn="1"/>
        </p:nvSpPr>
        <p:spPr>
          <a:xfrm>
            <a:off x="1493817" y="1255898"/>
            <a:ext cx="10456000" cy="992002"/>
          </a:xfrm>
          <a:prstGeom prst="rect">
            <a:avLst/>
          </a:prstGeom>
          <a:noFill/>
        </p:spPr>
        <p:txBody>
          <a:bodyPr wrap="square" lIns="0" tIns="0" rIns="0" bIns="0" rtlCol="0" anchor="t">
            <a:noAutofit/>
          </a:bodyPr>
          <a:lstStyle/>
          <a:p>
            <a:pPr marL="0" marR="0" lvl="0" indent="0" defTabSz="914333" eaLnBrk="1" fontAlgn="auto" latinLnBrk="0" hangingPunct="1">
              <a:lnSpc>
                <a:spcPct val="107000"/>
              </a:lnSpc>
              <a:spcBef>
                <a:spcPts val="50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endParaRPr>
          </a:p>
          <a:p>
            <a:pPr marL="285750" marR="0" lvl="0" indent="-285750" defTabSz="914333"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de-DE" sz="1800" b="0" i="0" u="none" strike="noStrike" kern="0" cap="none" spc="0" normalizeH="0" baseline="0" noProof="0" dirty="0">
                <a:ln>
                  <a:noFill/>
                </a:ln>
                <a:solidFill>
                  <a:srgbClr val="000000"/>
                </a:solidFill>
                <a:effectLst/>
                <a:uLnTx/>
                <a:uFillTx/>
                <a:cs typeface="Times New Roman" panose="02020603050405020304" pitchFamily="18" charset="0"/>
              </a:rPr>
              <a:t>For detailed information about the IoT Innovation Challenge please take </a:t>
            </a:r>
          </a:p>
          <a:p>
            <a:pPr marL="0" marR="0" lvl="0" indent="0" defTabSz="914333" eaLnBrk="1" fontAlgn="auto" latinLnBrk="0" hangingPunct="1">
              <a:lnSpc>
                <a:spcPct val="107000"/>
              </a:lnSpc>
              <a:spcBef>
                <a:spcPts val="500"/>
              </a:spcBef>
              <a:spcAft>
                <a:spcPts val="0"/>
              </a:spcAft>
              <a:buClrTx/>
              <a:buSzTx/>
              <a:buFont typeface="Arial" panose="020B0604020202020204" pitchFamily="34" charset="0"/>
              <a:buNone/>
              <a:tabLst/>
              <a:defRPr/>
            </a:pPr>
            <a:r>
              <a:rPr kumimoji="0" lang="de-DE" sz="1800" b="0" i="0" u="none" strike="noStrike" kern="0" cap="none" spc="0" normalizeH="0" baseline="0" noProof="0" dirty="0">
                <a:ln>
                  <a:noFill/>
                </a:ln>
                <a:solidFill>
                  <a:srgbClr val="000000"/>
                </a:solidFill>
                <a:effectLst/>
                <a:uLnTx/>
                <a:uFillTx/>
                <a:cs typeface="Times New Roman" panose="02020603050405020304" pitchFamily="18" charset="0"/>
              </a:rPr>
              <a:t>     a look at </a:t>
            </a:r>
            <a:r>
              <a:rPr lang="de-DE" kern="1200" noProof="0" dirty="0">
                <a:solidFill>
                  <a:srgbClr val="000000"/>
                </a:solidFill>
                <a:latin typeface="+mn-lt"/>
                <a:ea typeface="+mn-ea"/>
                <a:cs typeface="Times New Roman" panose="02020603050405020304" pitchFamily="18" charset="0"/>
              </a:rPr>
              <a:t>the </a:t>
            </a:r>
            <a:r>
              <a:rPr kumimoji="0" lang="de-DE" sz="1800" b="0" i="0" u="none" strike="noStrike" kern="0" cap="none" spc="0" normalizeH="0" baseline="0" noProof="0" dirty="0">
                <a:ln>
                  <a:noFill/>
                </a:ln>
                <a:solidFill>
                  <a:srgbClr val="67B419"/>
                </a:solidFill>
                <a:effectLst/>
                <a:uLnTx/>
                <a:uFillTx/>
                <a:latin typeface="+mn-lt"/>
                <a:ea typeface="+mn-ea"/>
                <a:cs typeface="Times New Roman" panose="02020603050405020304" pitchFamily="18" charset="0"/>
                <a:hlinkClick r:id="rId3"/>
              </a:rPr>
              <a:t>event website</a:t>
            </a:r>
            <a:r>
              <a:rPr kumimoji="0" lang="de-DE" sz="1800" b="0" i="0" u="none" strike="noStrike" kern="0" cap="none" spc="0" normalizeH="0" baseline="0" noProof="0" dirty="0">
                <a:ln>
                  <a:noFill/>
                </a:ln>
                <a:solidFill>
                  <a:srgbClr val="000000"/>
                </a:solidFill>
                <a:effectLst/>
                <a:uLnTx/>
                <a:uFillTx/>
                <a:cs typeface="Times New Roman" panose="02020603050405020304" pitchFamily="18" charset="0"/>
              </a:rPr>
              <a:t>.</a:t>
            </a:r>
          </a:p>
        </p:txBody>
      </p:sp>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6683" y="1672252"/>
            <a:ext cx="737706" cy="737706"/>
          </a:xfrm>
          <a:prstGeom prst="rect">
            <a:avLst/>
          </a:prstGeom>
        </p:spPr>
      </p:pic>
      <p:sp>
        <p:nvSpPr>
          <p:cNvPr id="15" name="Rechteck 14">
            <a:extLst>
              <a:ext uri="{FF2B5EF4-FFF2-40B4-BE49-F238E27FC236}">
                <a16:creationId xmlns:a16="http://schemas.microsoft.com/office/drawing/2014/main" id="{04BEA35C-C648-4D55-ACD6-063D064B3862}"/>
              </a:ext>
            </a:extLst>
          </p:cNvPr>
          <p:cNvSpPr/>
          <p:nvPr userDrawn="1"/>
        </p:nvSpPr>
        <p:spPr>
          <a:xfrm>
            <a:off x="1493817" y="2629938"/>
            <a:ext cx="8640564" cy="767948"/>
          </a:xfrm>
          <a:prstGeom prst="rect">
            <a:avLst/>
          </a:prstGeom>
          <a:noFill/>
        </p:spPr>
        <p:txBody>
          <a:bodyPr wrap="square" lIns="0" tIns="0" rIns="0" bIns="0" rtlCol="0" anchor="t">
            <a:noAutofit/>
          </a:bodyPr>
          <a:lstStyle/>
          <a:p>
            <a:pPr marL="0" marR="0" lvl="0" indent="0" defTabSz="914333" eaLnBrk="1" fontAlgn="auto" latinLnBrk="0" hangingPunct="1">
              <a:lnSpc>
                <a:spcPct val="107000"/>
              </a:lnSpc>
              <a:spcBef>
                <a:spcPts val="50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endParaRPr>
          </a:p>
          <a:p>
            <a:pPr marL="285750" marR="0" lvl="0" indent="-285750" defTabSz="914333"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black"/>
                </a:solidFill>
                <a:effectLst/>
                <a:uLnTx/>
                <a:uFillTx/>
                <a:cs typeface="Times New Roman" panose="02020603050405020304" pitchFamily="18" charset="0"/>
              </a:rPr>
              <a:t>You have a technical question? The </a:t>
            </a:r>
            <a:r>
              <a:rPr kumimoji="0" lang="en-US" sz="1800" b="0" i="0" u="none" strike="noStrike" kern="0" cap="none" spc="0" normalizeH="0" baseline="0" noProof="0" dirty="0">
                <a:ln>
                  <a:noFill/>
                </a:ln>
                <a:solidFill>
                  <a:srgbClr val="67B419"/>
                </a:solidFill>
                <a:effectLst/>
                <a:uLnTx/>
                <a:uFillTx/>
                <a:cs typeface="Times New Roman" panose="02020603050405020304" pitchFamily="18" charset="0"/>
                <a:hlinkClick r:id="rId5"/>
              </a:rPr>
              <a:t>Bosch Sensortec Community</a:t>
            </a:r>
            <a:r>
              <a:rPr kumimoji="0" lang="en-US" sz="1800" b="0" i="0" u="none" strike="noStrike" kern="0" cap="none" spc="0" normalizeH="0" baseline="0" noProof="0" dirty="0">
                <a:ln>
                  <a:noFill/>
                </a:ln>
                <a:solidFill>
                  <a:srgbClr val="67B419"/>
                </a:solidFill>
                <a:effectLst/>
                <a:uLnTx/>
                <a:uFillTx/>
                <a:cs typeface="Times New Roman" panose="02020603050405020304" pitchFamily="18" charset="0"/>
              </a:rPr>
              <a:t> </a:t>
            </a:r>
            <a:r>
              <a:rPr kumimoji="0" lang="en-US" sz="1800" b="0" i="0" u="none" strike="noStrike" kern="0" cap="none" spc="0" normalizeH="0" baseline="0" noProof="0" dirty="0">
                <a:ln>
                  <a:noFill/>
                </a:ln>
                <a:solidFill>
                  <a:prstClr val="black"/>
                </a:solidFill>
                <a:effectLst/>
                <a:uLnTx/>
                <a:uFillTx/>
                <a:cs typeface="Times New Roman" panose="02020603050405020304" pitchFamily="18" charset="0"/>
              </a:rPr>
              <a:t>will support you. </a:t>
            </a:r>
            <a:endParaRPr kumimoji="0" lang="de-DE" sz="1800" b="0"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11" name="Rechteck 10"/>
          <p:cNvSpPr/>
          <p:nvPr userDrawn="1"/>
        </p:nvSpPr>
        <p:spPr>
          <a:xfrm>
            <a:off x="328633" y="2995398"/>
            <a:ext cx="805812" cy="724785"/>
          </a:xfrm>
          <a:prstGeom prst="rect">
            <a:avLst/>
          </a:prstGeom>
          <a:solidFill>
            <a:srgbClr val="67B419"/>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2FAEB5D6-13F0-43C1-8F3C-1767FBBC7D46" descr="2FAEB5D6-13F0-43C1-8F3C-1767FBBC7D46"/>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4775" t="8571" r="6774" b="7644"/>
          <a:stretch/>
        </p:blipFill>
        <p:spPr bwMode="auto">
          <a:xfrm>
            <a:off x="372017" y="3026225"/>
            <a:ext cx="712745" cy="6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hteck 19">
            <a:extLst>
              <a:ext uri="{FF2B5EF4-FFF2-40B4-BE49-F238E27FC236}">
                <a16:creationId xmlns:a16="http://schemas.microsoft.com/office/drawing/2014/main" id="{04BEA35C-C648-4D55-ACD6-063D064B3862}"/>
              </a:ext>
            </a:extLst>
          </p:cNvPr>
          <p:cNvSpPr/>
          <p:nvPr userDrawn="1"/>
        </p:nvSpPr>
        <p:spPr>
          <a:xfrm>
            <a:off x="1493817" y="3918642"/>
            <a:ext cx="8574957" cy="1359333"/>
          </a:xfrm>
          <a:prstGeom prst="rect">
            <a:avLst/>
          </a:prstGeom>
          <a:noFill/>
        </p:spPr>
        <p:txBody>
          <a:bodyPr wrap="square" lIns="0" tIns="0" rIns="0" bIns="0" rtlCol="0" anchor="t">
            <a:noAutofit/>
          </a:bodyPr>
          <a:lstStyle/>
          <a:p>
            <a:pPr marL="0" marR="0" lvl="0" indent="0" defTabSz="914333" eaLnBrk="1" fontAlgn="auto" latinLnBrk="0" hangingPunct="1">
              <a:lnSpc>
                <a:spcPct val="107000"/>
              </a:lnSpc>
              <a:spcBef>
                <a:spcPts val="50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endParaRPr>
          </a:p>
          <a:p>
            <a:pPr marL="285750" marR="0" lvl="0" indent="-285750" defTabSz="914333"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de-DE" sz="1800" b="0" i="0" u="none" strike="noStrike" kern="0" cap="none" spc="0" normalizeH="0" baseline="0" noProof="0" dirty="0">
                <a:ln>
                  <a:noFill/>
                </a:ln>
                <a:solidFill>
                  <a:srgbClr val="000000"/>
                </a:solidFill>
                <a:effectLst/>
                <a:uLnTx/>
                <a:uFillTx/>
                <a:cs typeface="Times New Roman" panose="02020603050405020304" pitchFamily="18" charset="0"/>
              </a:rPr>
              <a:t>If you have any further questions do not hesitate to contact us at: </a:t>
            </a:r>
            <a:r>
              <a:rPr kumimoji="0" lang="de-DE" sz="1800" b="0" i="0" u="none" strike="noStrike" kern="0" cap="none" spc="0" normalizeH="0" baseline="0" noProof="0" dirty="0">
                <a:ln>
                  <a:noFill/>
                </a:ln>
                <a:solidFill>
                  <a:srgbClr val="67B419"/>
                </a:solidFill>
                <a:effectLst/>
                <a:uLnTx/>
                <a:uFillTx/>
                <a:cs typeface="Times New Roman" panose="02020603050405020304" pitchFamily="18" charset="0"/>
                <a:hlinkClick r:id="rId7"/>
              </a:rPr>
              <a:t>Marketing.BST@bosch-sensortec.com</a:t>
            </a:r>
            <a:r>
              <a:rPr kumimoji="0" lang="de-DE" sz="1800" b="0" i="0" u="none" strike="noStrike" kern="0" cap="none" spc="0" normalizeH="0" baseline="0" noProof="0" dirty="0">
                <a:ln>
                  <a:noFill/>
                </a:ln>
                <a:solidFill>
                  <a:srgbClr val="000000"/>
                </a:solidFill>
                <a:effectLst/>
                <a:uLnTx/>
                <a:uFillTx/>
                <a:cs typeface="Times New Roman" panose="02020603050405020304" pitchFamily="18" charset="0"/>
              </a:rPr>
              <a:t>. Please see the data protection notice on our website for details in this regard. </a:t>
            </a:r>
          </a:p>
        </p:txBody>
      </p:sp>
      <p:pic>
        <p:nvPicPr>
          <p:cNvPr id="22" name="Grafik 2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66389" y="4280443"/>
            <a:ext cx="738000" cy="738000"/>
          </a:xfrm>
          <a:prstGeom prst="rect">
            <a:avLst/>
          </a:prstGeom>
        </p:spPr>
      </p:pic>
    </p:spTree>
    <p:extLst>
      <p:ext uri="{BB962C8B-B14F-4D97-AF65-F5344CB8AC3E}">
        <p14:creationId xmlns:p14="http://schemas.microsoft.com/office/powerpoint/2010/main" val="3417732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2244E-9369-411C-9811-9076C60FD31E}"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1124150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de-DE"/>
              <a:t>Titelmasterformat durch Klicken bearbeiten</a:t>
            </a:r>
            <a:endParaRPr lang="en-US" dirty="0"/>
          </a:p>
        </p:txBody>
      </p:sp>
      <p:sp>
        <p:nvSpPr>
          <p:cNvPr id="3" name="Content Placeholder 2"/>
          <p:cNvSpPr>
            <a:spLocks noGrp="1"/>
          </p:cNvSpPr>
          <p:nvPr>
            <p:ph idx="1"/>
          </p:nvPr>
        </p:nvSpPr>
        <p:spPr>
          <a:xfrm>
            <a:off x="4663519" y="888454"/>
            <a:ext cx="5553373" cy="438513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E42244E-9369-411C-9811-9076C60FD31E}"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2740203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663519" y="888454"/>
            <a:ext cx="5553373" cy="4385135"/>
          </a:xfrm>
        </p:spPr>
        <p:txBody>
          <a:bodyPr anchor="t"/>
          <a:lstStyle>
            <a:lvl1pPr marL="0" indent="0">
              <a:buNone/>
              <a:defRPr sz="2879"/>
            </a:lvl1pPr>
            <a:lvl2pPr marL="411343" indent="0">
              <a:buNone/>
              <a:defRPr sz="2519"/>
            </a:lvl2pPr>
            <a:lvl3pPr marL="822686" indent="0">
              <a:buNone/>
              <a:defRPr sz="2159"/>
            </a:lvl3pPr>
            <a:lvl4pPr marL="1234029" indent="0">
              <a:buNone/>
              <a:defRPr sz="1799"/>
            </a:lvl4pPr>
            <a:lvl5pPr marL="1645371" indent="0">
              <a:buNone/>
              <a:defRPr sz="1799"/>
            </a:lvl5pPr>
            <a:lvl6pPr marL="2056714" indent="0">
              <a:buNone/>
              <a:defRPr sz="1799"/>
            </a:lvl6pPr>
            <a:lvl7pPr marL="2468057" indent="0">
              <a:buNone/>
              <a:defRPr sz="1799"/>
            </a:lvl7pPr>
            <a:lvl8pPr marL="2879400" indent="0">
              <a:buNone/>
              <a:defRPr sz="1799"/>
            </a:lvl8pPr>
            <a:lvl9pPr marL="3290743" indent="0">
              <a:buNone/>
              <a:defRPr sz="1799"/>
            </a:lvl9pPr>
          </a:lstStyle>
          <a:p>
            <a:r>
              <a:rPr lang="de-DE"/>
              <a:t>Bild durch Klicken auf Symbol hinzufügen</a:t>
            </a:r>
            <a:endParaRPr lang="en-US" dirty="0"/>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E42244E-9369-411C-9811-9076C60FD31E}"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4039676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E42244E-9369-411C-9811-9076C60FD31E}"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4173993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0138" y="328528"/>
            <a:ext cx="2365325" cy="5229309"/>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754162" y="328528"/>
            <a:ext cx="6958856" cy="522930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E42244E-9369-411C-9811-9076C60FD31E}"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1536460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969248" cy="6170400"/>
          </a:xfrm>
          <a:prstGeom prst="rect">
            <a:avLst/>
          </a:prstGeom>
        </p:spPr>
      </p:pic>
      <p:sp>
        <p:nvSpPr>
          <p:cNvPr id="10" name="Textfeld 9"/>
          <p:cNvSpPr txBox="1"/>
          <p:nvPr userDrawn="1"/>
        </p:nvSpPr>
        <p:spPr>
          <a:xfrm>
            <a:off x="345600" y="5738400"/>
            <a:ext cx="813600" cy="288000"/>
          </a:xfrm>
          <a:prstGeom prst="rect">
            <a:avLst/>
          </a:prstGeom>
          <a:noFill/>
        </p:spPr>
        <p:txBody>
          <a:bodyPr wrap="square" lIns="0" tIns="0" rIns="0" bIns="0" rtlCol="0">
            <a:noAutofit/>
          </a:bodyPr>
          <a:lstStyle/>
          <a:p>
            <a:pPr>
              <a:lnSpc>
                <a:spcPts val="1862"/>
              </a:lnSpc>
              <a:spcBef>
                <a:spcPts val="405"/>
              </a:spcBef>
            </a:pPr>
            <a:r>
              <a:rPr lang="de-DE" sz="1800" kern="0" dirty="0">
                <a:solidFill>
                  <a:prstClr val="white"/>
                </a:solidFill>
                <a:latin typeface="Times New Roman"/>
              </a:rPr>
              <a:t>Team:</a:t>
            </a:r>
            <a:endParaRPr lang="en-US" sz="1800" kern="0" dirty="0">
              <a:solidFill>
                <a:prstClr val="white"/>
              </a:solidFill>
              <a:latin typeface="Times New Roman"/>
            </a:endParaRPr>
          </a:p>
        </p:txBody>
      </p:sp>
    </p:spTree>
    <p:extLst>
      <p:ext uri="{BB962C8B-B14F-4D97-AF65-F5344CB8AC3E}">
        <p14:creationId xmlns:p14="http://schemas.microsoft.com/office/powerpoint/2010/main" val="148351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48448" y="1538369"/>
            <a:ext cx="9461302" cy="2566803"/>
          </a:xfrm>
        </p:spPr>
        <p:txBody>
          <a:bodyPr anchor="b"/>
          <a:lstStyle>
            <a:lvl1pPr>
              <a:defRPr sz="5398"/>
            </a:lvl1pPr>
          </a:lstStyle>
          <a:p>
            <a:r>
              <a:rPr lang="de-DE"/>
              <a:t>Titelmasterformat durch Klicken bearbeiten</a:t>
            </a:r>
            <a:endParaRPr lang="en-US" dirty="0"/>
          </a:p>
        </p:txBody>
      </p:sp>
      <p:sp>
        <p:nvSpPr>
          <p:cNvPr id="3" name="Text Placeholder 2"/>
          <p:cNvSpPr>
            <a:spLocks noGrp="1"/>
          </p:cNvSpPr>
          <p:nvPr>
            <p:ph type="body" idx="1"/>
          </p:nvPr>
        </p:nvSpPr>
        <p:spPr>
          <a:xfrm>
            <a:off x="748448" y="4129455"/>
            <a:ext cx="9461302" cy="1349821"/>
          </a:xfrm>
        </p:spPr>
        <p:txBody>
          <a:bodyPr/>
          <a:lstStyle>
            <a:lvl1pPr marL="0" indent="0">
              <a:buNone/>
              <a:defRPr sz="2159">
                <a:solidFill>
                  <a:schemeClr val="tx1">
                    <a:tint val="75000"/>
                  </a:schemeClr>
                </a:solidFill>
              </a:defRPr>
            </a:lvl1pPr>
            <a:lvl2pPr marL="411343" indent="0">
              <a:buNone/>
              <a:defRPr sz="1799">
                <a:solidFill>
                  <a:schemeClr val="tx1">
                    <a:tint val="75000"/>
                  </a:schemeClr>
                </a:solidFill>
              </a:defRPr>
            </a:lvl2pPr>
            <a:lvl3pPr marL="822686" indent="0">
              <a:buNone/>
              <a:defRPr sz="1619">
                <a:solidFill>
                  <a:schemeClr val="tx1">
                    <a:tint val="75000"/>
                  </a:schemeClr>
                </a:solidFill>
              </a:defRPr>
            </a:lvl3pPr>
            <a:lvl4pPr marL="1234029" indent="0">
              <a:buNone/>
              <a:defRPr sz="1440">
                <a:solidFill>
                  <a:schemeClr val="tx1">
                    <a:tint val="75000"/>
                  </a:schemeClr>
                </a:solidFill>
              </a:defRPr>
            </a:lvl4pPr>
            <a:lvl5pPr marL="1645371" indent="0">
              <a:buNone/>
              <a:defRPr sz="1440">
                <a:solidFill>
                  <a:schemeClr val="tx1">
                    <a:tint val="75000"/>
                  </a:schemeClr>
                </a:solidFill>
              </a:defRPr>
            </a:lvl5pPr>
            <a:lvl6pPr marL="2056714" indent="0">
              <a:buNone/>
              <a:defRPr sz="1440">
                <a:solidFill>
                  <a:schemeClr val="tx1">
                    <a:tint val="75000"/>
                  </a:schemeClr>
                </a:solidFill>
              </a:defRPr>
            </a:lvl6pPr>
            <a:lvl7pPr marL="2468057" indent="0">
              <a:buNone/>
              <a:defRPr sz="1440">
                <a:solidFill>
                  <a:schemeClr val="tx1">
                    <a:tint val="75000"/>
                  </a:schemeClr>
                </a:solidFill>
              </a:defRPr>
            </a:lvl7pPr>
            <a:lvl8pPr marL="2879400" indent="0">
              <a:buNone/>
              <a:defRPr sz="1440">
                <a:solidFill>
                  <a:schemeClr val="tx1">
                    <a:tint val="75000"/>
                  </a:schemeClr>
                </a:solidFill>
              </a:defRPr>
            </a:lvl8pPr>
            <a:lvl9pPr marL="3290743" indent="0">
              <a:buNone/>
              <a:defRPr sz="144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FE42244E-9369-411C-9811-9076C60FD31E}"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401274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754162" y="1642640"/>
            <a:ext cx="4662091" cy="39151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53372" y="1642640"/>
            <a:ext cx="4662091" cy="39151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E42244E-9369-411C-9811-9076C60FD31E}"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25274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755590" y="328528"/>
            <a:ext cx="9461302" cy="1192700"/>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755591" y="1512658"/>
            <a:ext cx="4640665"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de-DE"/>
              <a:t>Formatvorlagen des Textmasters bearbeiten</a:t>
            </a:r>
          </a:p>
        </p:txBody>
      </p:sp>
      <p:sp>
        <p:nvSpPr>
          <p:cNvPr id="4" name="Content Placeholder 3"/>
          <p:cNvSpPr>
            <a:spLocks noGrp="1"/>
          </p:cNvSpPr>
          <p:nvPr>
            <p:ph sz="half" idx="2"/>
          </p:nvPr>
        </p:nvSpPr>
        <p:spPr>
          <a:xfrm>
            <a:off x="755591" y="2253988"/>
            <a:ext cx="4640665" cy="331527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553373" y="1512658"/>
            <a:ext cx="4663519"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de-DE"/>
              <a:t>Formatvorlagen des Textmasters bearbeiten</a:t>
            </a:r>
          </a:p>
        </p:txBody>
      </p:sp>
      <p:sp>
        <p:nvSpPr>
          <p:cNvPr id="6" name="Content Placeholder 5"/>
          <p:cNvSpPr>
            <a:spLocks noGrp="1"/>
          </p:cNvSpPr>
          <p:nvPr>
            <p:ph sz="quarter" idx="4"/>
          </p:nvPr>
        </p:nvSpPr>
        <p:spPr>
          <a:xfrm>
            <a:off x="5553373" y="2253988"/>
            <a:ext cx="4663519" cy="331527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E42244E-9369-411C-9811-9076C60FD31E}"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54803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FE42244E-9369-411C-9811-9076C60FD31E}"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E2D1E-EFD4-4A29-8D23-95CCE56C2A36}" type="slidenum">
              <a:rPr lang="en-US" smtClean="0"/>
              <a:t>‹#›</a:t>
            </a:fld>
            <a:endParaRPr lang="en-US"/>
          </a:p>
        </p:txBody>
      </p:sp>
    </p:spTree>
    <p:extLst>
      <p:ext uri="{BB962C8B-B14F-4D97-AF65-F5344CB8AC3E}">
        <p14:creationId xmlns:p14="http://schemas.microsoft.com/office/powerpoint/2010/main" val="4788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rgbClr val="006249"/>
                </a:solidFill>
                <a:latin typeface="Times New Roman" panose="02020603050405020304" pitchFamily="18" charset="0"/>
                <a:ea typeface="+mj-ea"/>
                <a:cs typeface="Times New Roman" panose="02020603050405020304" pitchFamily="18" charset="0"/>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1">
                <a:ln>
                  <a:noFill/>
                </a:ln>
                <a:solidFill>
                  <a:srgbClr val="006249"/>
                </a:solidFill>
                <a:effectLst/>
                <a:uLnTx/>
                <a:uFillTx/>
                <a:latin typeface="Times New Roman" panose="02020603050405020304" pitchFamily="18" charset="0"/>
                <a:ea typeface="+mj-ea"/>
                <a:cs typeface="Times New Roman" panose="02020603050405020304" pitchFamily="18" charset="0"/>
              </a:rPr>
              <a:t>Agenda</a:t>
            </a:r>
            <a:endParaRPr kumimoji="0" lang="en-US" sz="2800" b="0" i="0" u="none" strike="noStrike" kern="1200" cap="none" spc="0" normalizeH="0" baseline="0" noProof="1">
              <a:ln>
                <a:noFill/>
              </a:ln>
              <a:solidFill>
                <a:srgbClr val="006249"/>
              </a:solidFill>
              <a:effectLst/>
              <a:uLnTx/>
              <a:uFillTx/>
              <a:latin typeface="Times New Roman" panose="02020603050405020304" pitchFamily="18" charset="0"/>
              <a:ea typeface="+mj-ea"/>
              <a:cs typeface="Times New Roman" panose="02020603050405020304" pitchFamily="18" charset="0"/>
            </a:endParaRPr>
          </a:p>
        </p:txBody>
      </p:sp>
      <p:sp>
        <p:nvSpPr>
          <p:cNvPr id="9"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rPr>
              <a:t>Project report</a:t>
            </a:r>
          </a:p>
        </p:txBody>
      </p:sp>
    </p:spTree>
    <p:extLst>
      <p:ext uri="{BB962C8B-B14F-4D97-AF65-F5344CB8AC3E}">
        <p14:creationId xmlns:p14="http://schemas.microsoft.com/office/powerpoint/2010/main" val="53250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ser experienc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rgbClr val="006249"/>
                </a:solidFill>
                <a:latin typeface="Times New Roman" panose="02020603050405020304" pitchFamily="18" charset="0"/>
                <a:ea typeface="+mj-ea"/>
                <a:cs typeface="Times New Roman" panose="02020603050405020304" pitchFamily="18" charset="0"/>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A5139"/>
                </a:solidFill>
                <a:effectLst/>
                <a:uLnTx/>
                <a:uFillTx/>
                <a:latin typeface="Times New Roman"/>
                <a:ea typeface="+mj-ea"/>
                <a:cs typeface="+mj-cs"/>
              </a:rPr>
              <a:t>User experience</a:t>
            </a:r>
            <a:endParaRPr kumimoji="0" lang="en-US" sz="2800" b="0" i="0" u="none" strike="noStrike" kern="1200" cap="none" spc="0" normalizeH="0" baseline="0" noProof="1">
              <a:ln>
                <a:noFill/>
              </a:ln>
              <a:solidFill>
                <a:srgbClr val="006249"/>
              </a:solidFill>
              <a:effectLst/>
              <a:uLnTx/>
              <a:uFillTx/>
              <a:latin typeface="Times New Roman" panose="02020603050405020304" pitchFamily="18" charset="0"/>
              <a:ea typeface="+mj-ea"/>
              <a:cs typeface="Times New Roman" panose="02020603050405020304" pitchFamily="18" charset="0"/>
            </a:endParaRPr>
          </a:p>
        </p:txBody>
      </p:sp>
      <p:sp>
        <p:nvSpPr>
          <p:cNvPr id="5" name="TextBox 21">
            <a:extLst>
              <a:ext uri="{FF2B5EF4-FFF2-40B4-BE49-F238E27FC236}">
                <a16:creationId xmlns:a16="http://schemas.microsoft.com/office/drawing/2014/main" id="{4AE98CC8-172C-4A3C-B578-0BBC3D47AC3A}"/>
              </a:ext>
            </a:extLst>
          </p:cNvPr>
          <p:cNvSpPr txBox="1"/>
          <p:nvPr userDrawn="1"/>
        </p:nvSpPr>
        <p:spPr>
          <a:xfrm>
            <a:off x="255169" y="1109626"/>
            <a:ext cx="10455694" cy="698569"/>
          </a:xfrm>
          <a:prstGeom prst="rect">
            <a:avLst/>
          </a:prstGeom>
          <a:solidFill>
            <a:sysClr val="window" lastClr="FFFFFF"/>
          </a:solidFill>
          <a:ln w="6350">
            <a:solidFill>
              <a:sysClr val="windowText" lastClr="000000">
                <a:lumMod val="50000"/>
                <a:lumOff val="50000"/>
              </a:sysClr>
            </a:solidFill>
          </a:ln>
          <a:effectLst/>
        </p:spPr>
        <p:txBody>
          <a:bodyPr wrap="square" rtlCol="0">
            <a:no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lumMod val="50000"/>
                    <a:lumOff val="50000"/>
                  </a:srgbClr>
                </a:solidFill>
                <a:effectLst/>
                <a:uLnTx/>
                <a:uFillTx/>
              </a:rPr>
              <a:t>What?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lumMod val="50000"/>
                    <a:lumOff val="50000"/>
                  </a:srgbClr>
                </a:solidFill>
                <a:effectLst/>
                <a:uLnTx/>
                <a:uFillTx/>
              </a:rPr>
              <a:t>What is the envisioned result, e.g. solution, products, services, concepts for that, …</a:t>
            </a:r>
          </a:p>
        </p:txBody>
      </p:sp>
      <p:sp>
        <p:nvSpPr>
          <p:cNvPr id="9" name="TextBox 21">
            <a:extLst>
              <a:ext uri="{FF2B5EF4-FFF2-40B4-BE49-F238E27FC236}">
                <a16:creationId xmlns:a16="http://schemas.microsoft.com/office/drawing/2014/main" id="{4AE98CC8-172C-4A3C-B578-0BBC3D47AC3A}"/>
              </a:ext>
            </a:extLst>
          </p:cNvPr>
          <p:cNvSpPr txBox="1"/>
          <p:nvPr userDrawn="1"/>
        </p:nvSpPr>
        <p:spPr>
          <a:xfrm>
            <a:off x="261519" y="1980976"/>
            <a:ext cx="1917700" cy="3544562"/>
          </a:xfrm>
          <a:prstGeom prst="rect">
            <a:avLst/>
          </a:prstGeom>
          <a:solidFill>
            <a:sysClr val="window" lastClr="FFFFFF"/>
          </a:solidFill>
          <a:ln w="6350">
            <a:solidFill>
              <a:sysClr val="windowText" lastClr="000000">
                <a:lumMod val="50000"/>
                <a:lumOff val="50000"/>
              </a:sysClr>
            </a:solidFill>
          </a:ln>
          <a:effectLst/>
        </p:spPr>
        <p:txBody>
          <a:bodyPr wrap="square" rtlCol="0">
            <a:no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50000"/>
                    <a:lumOff val="50000"/>
                  </a:prstClr>
                </a:solidFill>
                <a:effectLst/>
                <a:uLnTx/>
                <a:uFillTx/>
              </a:rPr>
              <a:t>For Whom?</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prstClr val="black">
                    <a:lumMod val="50000"/>
                    <a:lumOff val="50000"/>
                  </a:prstClr>
                </a:solidFill>
                <a:effectLst/>
                <a:uLnTx/>
                <a:uFillTx/>
              </a:rPr>
              <a:t>Who will use the result, who are target groups, e.g. end-users, B2B customers, decision takers, influencers, internal users, …</a:t>
            </a: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endParaRPr>
          </a:p>
        </p:txBody>
      </p:sp>
      <p:sp>
        <p:nvSpPr>
          <p:cNvPr id="13" name="TextBox 21">
            <a:extLst>
              <a:ext uri="{FF2B5EF4-FFF2-40B4-BE49-F238E27FC236}">
                <a16:creationId xmlns:a16="http://schemas.microsoft.com/office/drawing/2014/main" id="{4AE98CC8-172C-4A3C-B578-0BBC3D47AC3A}"/>
              </a:ext>
            </a:extLst>
          </p:cNvPr>
          <p:cNvSpPr txBox="1"/>
          <p:nvPr userDrawn="1"/>
        </p:nvSpPr>
        <p:spPr>
          <a:xfrm>
            <a:off x="2396225" y="1980023"/>
            <a:ext cx="1917700" cy="3544562"/>
          </a:xfrm>
          <a:prstGeom prst="rect">
            <a:avLst/>
          </a:prstGeom>
          <a:solidFill>
            <a:sysClr val="window" lastClr="FFFFFF"/>
          </a:solidFill>
          <a:ln w="6350">
            <a:solidFill>
              <a:sysClr val="windowText" lastClr="000000">
                <a:lumMod val="50000"/>
                <a:lumOff val="50000"/>
              </a:sysClr>
            </a:solidFill>
          </a:ln>
          <a:effectLst/>
        </p:spPr>
        <p:txBody>
          <a:bodyPr wrap="square" rtlCol="0">
            <a:no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50000"/>
                    <a:lumOff val="50000"/>
                  </a:prstClr>
                </a:solidFill>
                <a:effectLst/>
                <a:uLnTx/>
                <a:uFillTx/>
              </a:rPr>
              <a:t>Benefit and Value</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prstClr val="black">
                    <a:lumMod val="50000"/>
                    <a:lumOff val="50000"/>
                  </a:prstClr>
                </a:solidFill>
                <a:effectLst/>
                <a:uLnTx/>
                <a:uFillTx/>
              </a:rPr>
              <a:t>What benefits and values does the result provide to your target groups, e.g. utility for tasks, positive emotions, personal or social gains, effort or cost savings? Reduced pains, difficulties, negative emotions, risks, costs, …</a:t>
            </a: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latin typeface="Bosch Office Sans"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latin typeface="Bosch Office Sans"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latin typeface="Bosch Office Sans" pitchFamily="34" charset="0"/>
            </a:endParaRPr>
          </a:p>
        </p:txBody>
      </p:sp>
      <p:sp>
        <p:nvSpPr>
          <p:cNvPr id="15" name="TextBox 21">
            <a:extLst>
              <a:ext uri="{FF2B5EF4-FFF2-40B4-BE49-F238E27FC236}">
                <a16:creationId xmlns:a16="http://schemas.microsoft.com/office/drawing/2014/main" id="{4AE98CC8-172C-4A3C-B578-0BBC3D47AC3A}"/>
              </a:ext>
            </a:extLst>
          </p:cNvPr>
          <p:cNvSpPr txBox="1"/>
          <p:nvPr userDrawn="1"/>
        </p:nvSpPr>
        <p:spPr>
          <a:xfrm>
            <a:off x="4525750" y="1980024"/>
            <a:ext cx="1917700" cy="3544562"/>
          </a:xfrm>
          <a:prstGeom prst="rect">
            <a:avLst/>
          </a:prstGeom>
          <a:solidFill>
            <a:sysClr val="window" lastClr="FFFFFF"/>
          </a:solidFill>
          <a:ln w="6350">
            <a:solidFill>
              <a:sysClr val="windowText" lastClr="000000">
                <a:lumMod val="50000"/>
                <a:lumOff val="50000"/>
              </a:sysClr>
            </a:solidFill>
          </a:ln>
          <a:effectLst/>
        </p:spPr>
        <p:txBody>
          <a:bodyPr wrap="square" rtlCol="0">
            <a:no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50000"/>
                    <a:lumOff val="50000"/>
                  </a:prstClr>
                </a:solidFill>
                <a:effectLst/>
                <a:uLnTx/>
                <a:uFillTx/>
              </a:rPr>
              <a:t>Status Quo</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prstClr val="black">
                    <a:lumMod val="50000"/>
                    <a:lumOff val="50000"/>
                  </a:prstClr>
                </a:solidFill>
                <a:effectLst/>
                <a:uLnTx/>
                <a:uFillTx/>
              </a:rPr>
              <a:t>What is the current solution to the addressed pains or tasks? How do the target groups solve this today? </a:t>
            </a: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700" b="0" i="0" u="none" strike="noStrike" kern="0" cap="none" spc="0" normalizeH="0" baseline="0" noProof="0" dirty="0">
              <a:ln>
                <a:noFill/>
              </a:ln>
              <a:solidFill>
                <a:prstClr val="black">
                  <a:lumMod val="50000"/>
                  <a:lumOff val="50000"/>
                </a:prstClr>
              </a:solidFill>
              <a:effectLst/>
              <a:uLnTx/>
              <a:uFillTx/>
              <a:latin typeface="Bosch Sans Regular" panose="020B0604020202020204" pitchFamily="34" charset="0"/>
            </a:endParaRPr>
          </a:p>
        </p:txBody>
      </p:sp>
      <p:sp>
        <p:nvSpPr>
          <p:cNvPr id="17" name="TextBox 21">
            <a:extLst>
              <a:ext uri="{FF2B5EF4-FFF2-40B4-BE49-F238E27FC236}">
                <a16:creationId xmlns:a16="http://schemas.microsoft.com/office/drawing/2014/main" id="{4AE98CC8-172C-4A3C-B578-0BBC3D47AC3A}"/>
              </a:ext>
            </a:extLst>
          </p:cNvPr>
          <p:cNvSpPr txBox="1"/>
          <p:nvPr userDrawn="1"/>
        </p:nvSpPr>
        <p:spPr>
          <a:xfrm>
            <a:off x="6655274" y="1980976"/>
            <a:ext cx="1917700" cy="3544562"/>
          </a:xfrm>
          <a:prstGeom prst="rect">
            <a:avLst/>
          </a:prstGeom>
          <a:solidFill>
            <a:sysClr val="window" lastClr="FFFFFF"/>
          </a:solidFill>
          <a:ln w="6350">
            <a:solidFill>
              <a:sysClr val="windowText" lastClr="000000">
                <a:lumMod val="50000"/>
                <a:lumOff val="50000"/>
              </a:sysClr>
            </a:solidFill>
          </a:ln>
          <a:effectLst/>
        </p:spPr>
        <p:txBody>
          <a:bodyPr wrap="square" rtlCol="0">
            <a:no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50000"/>
                    <a:lumOff val="50000"/>
                  </a:prstClr>
                </a:solidFill>
                <a:effectLst/>
                <a:uLnTx/>
                <a:uFillTx/>
              </a:rPr>
              <a:t>How?</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prstClr val="black">
                    <a:lumMod val="50000"/>
                    <a:lumOff val="50000"/>
                  </a:prstClr>
                </a:solidFill>
                <a:effectLst/>
                <a:uLnTx/>
                <a:uFillTx/>
              </a:rPr>
              <a:t>How does envisioned result provide benefit to the target groups, e.g. what are typical user steps, how is the solution realized …</a:t>
            </a: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latin typeface="Bosch Office Sans"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de-DE" sz="800" b="0" i="0" u="none" strike="noStrike" kern="0" cap="none" spc="0" normalizeH="0" baseline="0" noProof="0" dirty="0">
              <a:ln>
                <a:noFill/>
              </a:ln>
              <a:solidFill>
                <a:prstClr val="black"/>
              </a:solidFill>
              <a:effectLst/>
              <a:uLnTx/>
              <a:uFillTx/>
              <a:latin typeface="Bosch Office Sans" pitchFamily="34" charset="0"/>
            </a:endParaRPr>
          </a:p>
        </p:txBody>
      </p:sp>
      <p:sp>
        <p:nvSpPr>
          <p:cNvPr id="18" name="TextBox 21">
            <a:extLst>
              <a:ext uri="{FF2B5EF4-FFF2-40B4-BE49-F238E27FC236}">
                <a16:creationId xmlns:a16="http://schemas.microsoft.com/office/drawing/2014/main" id="{4AE98CC8-172C-4A3C-B578-0BBC3D47AC3A}"/>
              </a:ext>
            </a:extLst>
          </p:cNvPr>
          <p:cNvSpPr txBox="1"/>
          <p:nvPr userDrawn="1"/>
        </p:nvSpPr>
        <p:spPr>
          <a:xfrm>
            <a:off x="8792283" y="1987661"/>
            <a:ext cx="1917700" cy="3544562"/>
          </a:xfrm>
          <a:prstGeom prst="rect">
            <a:avLst/>
          </a:prstGeom>
          <a:solidFill>
            <a:schemeClr val="bg1"/>
          </a:solidFill>
          <a:ln w="6350">
            <a:solidFill>
              <a:schemeClr val="tx1">
                <a:lumMod val="50000"/>
                <a:lumOff val="50000"/>
              </a:schemeClr>
            </a:solidFill>
          </a:ln>
          <a:effectLst/>
        </p:spPr>
        <p:txBody>
          <a:bodyPr wrap="square" rtlCol="0">
            <a:noAutofit/>
          </a:bodyPr>
          <a:lstStyle>
            <a:defPPr>
              <a:defRPr lang="en-US"/>
            </a:defPPr>
            <a:lvl1pPr>
              <a:defRPr sz="800"/>
            </a:lvl1pPr>
          </a:lstStyle>
          <a:p>
            <a:pPr algn="l" rtl="0" fontAlgn="base">
              <a:spcBef>
                <a:spcPct val="0"/>
              </a:spcBef>
              <a:spcAft>
                <a:spcPct val="0"/>
              </a:spcAft>
            </a:pPr>
            <a:r>
              <a:rPr lang="en-US" sz="1100" b="1" kern="1200" dirty="0">
                <a:solidFill>
                  <a:schemeClr val="tx1">
                    <a:lumMod val="50000"/>
                    <a:lumOff val="50000"/>
                  </a:schemeClr>
                </a:solidFill>
                <a:latin typeface="+mj-lt"/>
                <a:ea typeface="+mn-ea"/>
                <a:cs typeface="+mn-cs"/>
              </a:rPr>
              <a:t>Context</a:t>
            </a:r>
          </a:p>
          <a:p>
            <a:pPr algn="l" rtl="0" fontAlgn="base">
              <a:spcBef>
                <a:spcPct val="0"/>
              </a:spcBef>
              <a:spcAft>
                <a:spcPct val="0"/>
              </a:spcAft>
            </a:pPr>
            <a:r>
              <a:rPr lang="en-US" sz="700" b="0" kern="1200" dirty="0">
                <a:solidFill>
                  <a:schemeClr val="tx1">
                    <a:lumMod val="50000"/>
                    <a:lumOff val="50000"/>
                  </a:schemeClr>
                </a:solidFill>
                <a:latin typeface="+mn-lt"/>
                <a:ea typeface="+mn-ea"/>
                <a:cs typeface="+mn-cs"/>
              </a:rPr>
              <a:t>In what context or environment will the result be used? How do the target groups behave, what is important to them, …</a:t>
            </a:r>
          </a:p>
          <a:p>
            <a:endParaRPr lang="de-DE" sz="1200" dirty="0"/>
          </a:p>
          <a:p>
            <a:endParaRPr lang="de-DE" sz="1200" dirty="0"/>
          </a:p>
          <a:p>
            <a:endParaRPr lang="de-DE" dirty="0"/>
          </a:p>
        </p:txBody>
      </p:sp>
      <p:sp>
        <p:nvSpPr>
          <p:cNvPr id="20"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rPr>
              <a:t>Project report</a:t>
            </a:r>
          </a:p>
        </p:txBody>
      </p:sp>
    </p:spTree>
    <p:extLst>
      <p:ext uri="{BB962C8B-B14F-4D97-AF65-F5344CB8AC3E}">
        <p14:creationId xmlns:p14="http://schemas.microsoft.com/office/powerpoint/2010/main" val="127790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asibilit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43D273-A15E-4B64-AFD2-1388D749B69A}"/>
              </a:ext>
            </a:extLst>
          </p:cNvPr>
          <p:cNvSpPr txBox="1">
            <a:spLocks/>
          </p:cNvSpPr>
          <p:nvPr userDrawn="1"/>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rgbClr val="006249"/>
                </a:solidFill>
                <a:latin typeface="Times New Roman" panose="02020603050405020304" pitchFamily="18" charset="0"/>
                <a:ea typeface="+mj-ea"/>
                <a:cs typeface="Times New Roman" panose="02020603050405020304" pitchFamily="18" charset="0"/>
              </a:defRPr>
            </a:lvl1pPr>
          </a:lstStyle>
          <a:p>
            <a:pPr marL="0" marR="0" lvl="0" indent="0" algn="l" defTabSz="914333" rtl="0" eaLnBrk="1" fontAlgn="auto" latinLnBrk="0" hangingPunct="1">
              <a:lnSpc>
                <a:spcPct val="89000"/>
              </a:lnSpc>
              <a:spcBef>
                <a:spcPct val="0"/>
              </a:spcBef>
              <a:spcAft>
                <a:spcPts val="0"/>
              </a:spcAft>
              <a:buClrTx/>
              <a:buSzTx/>
              <a:buFontTx/>
              <a:buNone/>
              <a:tabLst/>
              <a:defRPr/>
            </a:pPr>
            <a:r>
              <a:rPr kumimoji="0" lang="de-DE" sz="2800" b="0" i="0" u="none" strike="noStrike" kern="1200" cap="none" spc="0" normalizeH="0" baseline="0" noProof="1">
                <a:ln>
                  <a:noFill/>
                </a:ln>
                <a:solidFill>
                  <a:srgbClr val="006249"/>
                </a:solidFill>
                <a:effectLst/>
                <a:uLnTx/>
                <a:uFillTx/>
                <a:latin typeface="Times New Roman" panose="02020603050405020304" pitchFamily="18" charset="0"/>
                <a:ea typeface="+mj-ea"/>
                <a:cs typeface="Times New Roman" panose="02020603050405020304" pitchFamily="18" charset="0"/>
              </a:rPr>
              <a:t>Feasibility</a:t>
            </a:r>
            <a:endParaRPr kumimoji="0" lang="en-US" sz="2800" b="0" i="0" u="none" strike="noStrike" kern="1200" cap="none" spc="0" normalizeH="0" baseline="0" noProof="1">
              <a:ln>
                <a:noFill/>
              </a:ln>
              <a:solidFill>
                <a:srgbClr val="006249"/>
              </a:solidFill>
              <a:effectLst/>
              <a:uLnTx/>
              <a:uFillTx/>
              <a:latin typeface="Times New Roman" panose="02020603050405020304" pitchFamily="18" charset="0"/>
              <a:ea typeface="+mj-ea"/>
              <a:cs typeface="Times New Roman" panose="02020603050405020304" pitchFamily="18" charset="0"/>
            </a:endParaRPr>
          </a:p>
        </p:txBody>
      </p:sp>
      <p:grpSp>
        <p:nvGrpSpPr>
          <p:cNvPr id="14" name="Gruppieren 13">
            <a:extLst>
              <a:ext uri="{FF2B5EF4-FFF2-40B4-BE49-F238E27FC236}">
                <a16:creationId xmlns:a16="http://schemas.microsoft.com/office/drawing/2014/main" id="{9F39D15D-F500-47E0-9F33-DA2F416238C5}"/>
              </a:ext>
            </a:extLst>
          </p:cNvPr>
          <p:cNvGrpSpPr/>
          <p:nvPr userDrawn="1"/>
        </p:nvGrpSpPr>
        <p:grpSpPr>
          <a:xfrm>
            <a:off x="554990" y="1452674"/>
            <a:ext cx="4433140" cy="3859981"/>
            <a:chOff x="691199" y="1646100"/>
            <a:chExt cx="2055601" cy="1440000"/>
          </a:xfrm>
        </p:grpSpPr>
        <p:sp>
          <p:nvSpPr>
            <p:cNvPr id="16" name="Rechteck 15">
              <a:extLst>
                <a:ext uri="{FF2B5EF4-FFF2-40B4-BE49-F238E27FC236}">
                  <a16:creationId xmlns:a16="http://schemas.microsoft.com/office/drawing/2014/main" id="{75EE2BD0-5806-4BBA-8C84-51963AEBB76A}"/>
                </a:ext>
              </a:extLst>
            </p:cNvPr>
            <p:cNvSpPr/>
            <p:nvPr>
              <p:custDataLst>
                <p:tags r:id="rId3"/>
              </p:custDataLst>
            </p:nvPr>
          </p:nvSpPr>
          <p:spPr>
            <a:xfrm>
              <a:off x="691200" y="1927948"/>
              <a:ext cx="2055600" cy="1158152"/>
            </a:xfrm>
            <a:prstGeom prst="rect">
              <a:avLst/>
            </a:prstGeom>
            <a:solidFill>
              <a:sysClr val="window" lastClr="FFFFFF"/>
            </a:solidFill>
            <a:ln>
              <a:solidFill>
                <a:srgbClr val="006249"/>
              </a:solidFill>
            </a:ln>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20" name="Rectangle 150">
              <a:extLst>
                <a:ext uri="{FF2B5EF4-FFF2-40B4-BE49-F238E27FC236}">
                  <a16:creationId xmlns:a16="http://schemas.microsoft.com/office/drawing/2014/main" id="{F710C872-4365-470E-8D09-9C1491F4D9F0}"/>
                </a:ext>
              </a:extLst>
            </p:cNvPr>
            <p:cNvSpPr>
              <a:spLocks noChangeArrowheads="1"/>
            </p:cNvSpPr>
            <p:nvPr>
              <p:custDataLst>
                <p:tags r:id="rId4"/>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defTabSz="533400" eaLnBrk="1" fontAlgn="base" latinLnBrk="0" hangingPunct="1">
                <a:lnSpc>
                  <a:spcPct val="90000"/>
                </a:lnSpc>
                <a:spcBef>
                  <a:spcPct val="0"/>
                </a:spcBef>
                <a:spcAft>
                  <a:spcPct val="3500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Which competing products do exist and which of their downsides does your idea overcome?</a:t>
              </a:r>
            </a:p>
          </p:txBody>
        </p:sp>
      </p:grpSp>
      <p:grpSp>
        <p:nvGrpSpPr>
          <p:cNvPr id="24" name="Gruppieren 23">
            <a:extLst>
              <a:ext uri="{FF2B5EF4-FFF2-40B4-BE49-F238E27FC236}">
                <a16:creationId xmlns:a16="http://schemas.microsoft.com/office/drawing/2014/main" id="{9F39D15D-F500-47E0-9F33-DA2F416238C5}"/>
              </a:ext>
            </a:extLst>
          </p:cNvPr>
          <p:cNvGrpSpPr/>
          <p:nvPr userDrawn="1"/>
        </p:nvGrpSpPr>
        <p:grpSpPr>
          <a:xfrm>
            <a:off x="6054728" y="1448400"/>
            <a:ext cx="4377294" cy="3859981"/>
            <a:chOff x="691199" y="1646100"/>
            <a:chExt cx="2055601" cy="1440000"/>
          </a:xfrm>
        </p:grpSpPr>
        <p:sp>
          <p:nvSpPr>
            <p:cNvPr id="25" name="Rechteck 24">
              <a:extLst>
                <a:ext uri="{FF2B5EF4-FFF2-40B4-BE49-F238E27FC236}">
                  <a16:creationId xmlns:a16="http://schemas.microsoft.com/office/drawing/2014/main" id="{75EE2BD0-5806-4BBA-8C84-51963AEBB76A}"/>
                </a:ext>
              </a:extLst>
            </p:cNvPr>
            <p:cNvSpPr/>
            <p:nvPr>
              <p:custDataLst>
                <p:tags r:id="rId1"/>
              </p:custDataLst>
            </p:nvPr>
          </p:nvSpPr>
          <p:spPr>
            <a:xfrm>
              <a:off x="691200" y="1927948"/>
              <a:ext cx="2055600" cy="1158152"/>
            </a:xfrm>
            <a:prstGeom prst="rect">
              <a:avLst/>
            </a:prstGeom>
            <a:solidFill>
              <a:sysClr val="window" lastClr="FFFFFF"/>
            </a:solidFill>
            <a:ln>
              <a:solidFill>
                <a:srgbClr val="006249"/>
              </a:solidFill>
            </a:ln>
          </p:spPr>
          <p:txBody>
            <a:bodyPr wrap="square" lIns="0" tIns="0" rIns="0" bIns="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1" i="0" u="none" strike="noStrike" kern="0" cap="none" spc="0" normalizeH="0" baseline="0" noProof="0">
                <a:ln>
                  <a:noFill/>
                </a:ln>
                <a:solidFill>
                  <a:prstClr val="black"/>
                </a:solidFill>
                <a:effectLst/>
                <a:uLnTx/>
                <a:uFillTx/>
                <a:latin typeface="Bosch Office Sans"/>
                <a:cs typeface="Bosch Office Sans"/>
              </a:endParaRPr>
            </a:p>
          </p:txBody>
        </p:sp>
        <p:sp>
          <p:nvSpPr>
            <p:cNvPr id="26" name="Rectangle 150">
              <a:extLst>
                <a:ext uri="{FF2B5EF4-FFF2-40B4-BE49-F238E27FC236}">
                  <a16:creationId xmlns:a16="http://schemas.microsoft.com/office/drawing/2014/main" id="{F710C872-4365-470E-8D09-9C1491F4D9F0}"/>
                </a:ext>
              </a:extLst>
            </p:cNvPr>
            <p:cNvSpPr>
              <a:spLocks noChangeArrowheads="1"/>
            </p:cNvSpPr>
            <p:nvPr>
              <p:custDataLst>
                <p:tags r:id="rId2"/>
              </p:custDataLst>
            </p:nvPr>
          </p:nvSpPr>
          <p:spPr bwMode="auto">
            <a:xfrm flipV="1">
              <a:off x="691199" y="1646100"/>
              <a:ext cx="2055601" cy="281848"/>
            </a:xfrm>
            <a:prstGeom prst="rect">
              <a:avLst/>
            </a:prstGeom>
            <a:solidFill>
              <a:srgbClr val="006249"/>
            </a:solidFill>
            <a:ln>
              <a:solidFill>
                <a:srgbClr val="006249"/>
              </a:solidFill>
            </a:ln>
          </p:spPr>
          <p:txBody>
            <a:bodyPr rot="10800000" lIns="80211" tIns="0" rIns="0" bIns="0" anchor="ctr"/>
            <a:lstStyle>
              <a:lvl1pPr defTabSz="801688">
                <a:defRPr>
                  <a:solidFill>
                    <a:schemeClr val="tx1"/>
                  </a:solidFill>
                  <a:latin typeface="Bosch Office Sans" panose="020B0604020202020204" pitchFamily="34" charset="0"/>
                </a:defRPr>
              </a:lvl1pPr>
              <a:lvl2pPr marL="742950" indent="-285750" defTabSz="801688">
                <a:defRPr>
                  <a:solidFill>
                    <a:schemeClr val="tx1"/>
                  </a:solidFill>
                  <a:latin typeface="Bosch Office Sans" panose="020B0604020202020204" pitchFamily="34" charset="0"/>
                </a:defRPr>
              </a:lvl2pPr>
              <a:lvl3pPr marL="1143000" indent="-228600" defTabSz="801688">
                <a:defRPr>
                  <a:solidFill>
                    <a:schemeClr val="tx1"/>
                  </a:solidFill>
                  <a:latin typeface="Bosch Office Sans" panose="020B0604020202020204" pitchFamily="34" charset="0"/>
                </a:defRPr>
              </a:lvl3pPr>
              <a:lvl4pPr marL="1600200" indent="-228600" defTabSz="801688">
                <a:defRPr>
                  <a:solidFill>
                    <a:schemeClr val="tx1"/>
                  </a:solidFill>
                  <a:latin typeface="Bosch Office Sans" panose="020B0604020202020204" pitchFamily="34" charset="0"/>
                </a:defRPr>
              </a:lvl4pPr>
              <a:lvl5pPr marL="2057400" indent="-228600" defTabSz="801688">
                <a:defRPr>
                  <a:solidFill>
                    <a:schemeClr val="tx1"/>
                  </a:solidFill>
                  <a:latin typeface="Bosch Office Sans" panose="020B0604020202020204" pitchFamily="34" charset="0"/>
                </a:defRPr>
              </a:lvl5pPr>
              <a:lvl6pPr marL="2514600" indent="-228600" defTabSz="801688" eaLnBrk="0" fontAlgn="base" hangingPunct="0">
                <a:spcBef>
                  <a:spcPct val="0"/>
                </a:spcBef>
                <a:spcAft>
                  <a:spcPct val="0"/>
                </a:spcAft>
                <a:defRPr>
                  <a:solidFill>
                    <a:schemeClr val="tx1"/>
                  </a:solidFill>
                  <a:latin typeface="Bosch Office Sans" panose="020B0604020202020204" pitchFamily="34" charset="0"/>
                </a:defRPr>
              </a:lvl6pPr>
              <a:lvl7pPr marL="2971800" indent="-228600" defTabSz="801688" eaLnBrk="0" fontAlgn="base" hangingPunct="0">
                <a:spcBef>
                  <a:spcPct val="0"/>
                </a:spcBef>
                <a:spcAft>
                  <a:spcPct val="0"/>
                </a:spcAft>
                <a:defRPr>
                  <a:solidFill>
                    <a:schemeClr val="tx1"/>
                  </a:solidFill>
                  <a:latin typeface="Bosch Office Sans" panose="020B0604020202020204" pitchFamily="34" charset="0"/>
                </a:defRPr>
              </a:lvl7pPr>
              <a:lvl8pPr marL="3429000" indent="-228600" defTabSz="801688" eaLnBrk="0" fontAlgn="base" hangingPunct="0">
                <a:spcBef>
                  <a:spcPct val="0"/>
                </a:spcBef>
                <a:spcAft>
                  <a:spcPct val="0"/>
                </a:spcAft>
                <a:defRPr>
                  <a:solidFill>
                    <a:schemeClr val="tx1"/>
                  </a:solidFill>
                  <a:latin typeface="Bosch Office Sans" panose="020B0604020202020204" pitchFamily="34" charset="0"/>
                </a:defRPr>
              </a:lvl8pPr>
              <a:lvl9pPr marL="3886200" indent="-228600" defTabSz="801688" eaLnBrk="0" fontAlgn="base" hangingPunct="0">
                <a:spcBef>
                  <a:spcPct val="0"/>
                </a:spcBef>
                <a:spcAft>
                  <a:spcPct val="0"/>
                </a:spcAft>
                <a:defRPr>
                  <a:solidFill>
                    <a:schemeClr val="tx1"/>
                  </a:solidFill>
                  <a:latin typeface="Bosch Office Sans" panose="020B0604020202020204" pitchFamily="34" charset="0"/>
                </a:defRPr>
              </a:lvl9pPr>
            </a:lstStyle>
            <a:p>
              <a:pPr marL="0" marR="0" lvl="0" indent="0" defTabSz="801688"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Times New Roman"/>
                </a:rPr>
                <a:t>How would you bring your idea to the market?</a:t>
              </a:r>
              <a:endParaRPr kumimoji="0" lang="de-DE" sz="1400" b="0" i="0" u="none" strike="noStrike" kern="0" cap="none" spc="0" normalizeH="0" baseline="0" noProof="0" dirty="0">
                <a:ln>
                  <a:noFill/>
                </a:ln>
                <a:solidFill>
                  <a:prstClr val="white"/>
                </a:solidFill>
                <a:effectLst/>
                <a:uLnTx/>
                <a:uFillTx/>
                <a:latin typeface="Times New Roman"/>
                <a:cs typeface="Times New Roman" panose="02020603050405020304" pitchFamily="18" charset="0"/>
              </a:endParaRPr>
            </a:p>
          </p:txBody>
        </p:sp>
      </p:grpSp>
      <p:sp>
        <p:nvSpPr>
          <p:cNvPr id="27" name="Textplatzhalter 2">
            <a:extLst>
              <a:ext uri="{FF2B5EF4-FFF2-40B4-BE49-F238E27FC236}">
                <a16:creationId xmlns:a16="http://schemas.microsoft.com/office/drawing/2014/main" id="{E5962E42-81D4-452F-A089-6B0D76861E7C}"/>
              </a:ext>
            </a:extLst>
          </p:cNvPr>
          <p:cNvSpPr txBox="1">
            <a:spLocks/>
          </p:cNvSpPr>
          <p:nvPr userDrawn="1"/>
        </p:nvSpPr>
        <p:spPr>
          <a:xfrm>
            <a:off x="259200" y="259200"/>
            <a:ext cx="10450800" cy="388800"/>
          </a:xfrm>
          <a:prstGeom prst="rect">
            <a:avLst/>
          </a:prstGeom>
        </p:spPr>
        <p:txBody>
          <a:bodyPr vert="horz" lIns="0" tIns="0" rIns="0" bIns="0" rtlCol="0">
            <a:noAutofit/>
          </a:bodyPr>
          <a:lstStyle>
            <a:lvl1pPr marL="0" marR="0" indent="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Arial" panose="020B0604020202020204" pitchFamily="34" charset="0"/>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2000" marR="0" lvl="0" indent="-252000" algn="l" defTabSz="914333" rtl="0" eaLnBrk="1" fontAlgn="auto" latinLnBrk="0" hangingPunct="1">
              <a:lnSpc>
                <a:spcPct val="89000"/>
              </a:lnSpc>
              <a:spcBef>
                <a:spcPts val="0"/>
              </a:spcBef>
              <a:spcAft>
                <a:spcPts val="0"/>
              </a:spcAft>
              <a:buClrTx/>
              <a:buSzTx/>
              <a:buFont typeface="Wingdings 3" panose="05040102010807070707" pitchFamily="18" charset="2"/>
              <a:buNone/>
              <a:tabLst/>
              <a:defRPr/>
            </a:pPr>
            <a:r>
              <a:rPr kumimoji="0" lang="de-DE" sz="2800" b="0" i="0" u="none" strike="noStrike" kern="0" cap="none" spc="0" normalizeH="0" baseline="0" noProof="0" dirty="0">
                <a:ln>
                  <a:noFill/>
                </a:ln>
                <a:solidFill>
                  <a:sysClr val="windowText" lastClr="000000"/>
                </a:solidFill>
                <a:effectLst/>
                <a:uLnTx/>
                <a:uFillTx/>
                <a:latin typeface="Times New Roman"/>
                <a:ea typeface="+mn-ea"/>
                <a:cs typeface="+mn-cs"/>
              </a:rPr>
              <a:t>Project report</a:t>
            </a:r>
          </a:p>
        </p:txBody>
      </p:sp>
    </p:spTree>
    <p:extLst>
      <p:ext uri="{BB962C8B-B14F-4D97-AF65-F5344CB8AC3E}">
        <p14:creationId xmlns:p14="http://schemas.microsoft.com/office/powerpoint/2010/main" val="26875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162" y="328528"/>
            <a:ext cx="9461302" cy="1192700"/>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754162" y="1642640"/>
            <a:ext cx="9461302" cy="3915197"/>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54162" y="5719245"/>
            <a:ext cx="2468166" cy="328528"/>
          </a:xfrm>
          <a:prstGeom prst="rect">
            <a:avLst/>
          </a:prstGeom>
        </p:spPr>
        <p:txBody>
          <a:bodyPr vert="horz" lIns="91440" tIns="45720" rIns="91440" bIns="45720" rtlCol="0" anchor="ctr"/>
          <a:lstStyle>
            <a:lvl1pPr algn="l">
              <a:defRPr sz="1080">
                <a:solidFill>
                  <a:schemeClr val="tx1">
                    <a:tint val="75000"/>
                  </a:schemeClr>
                </a:solidFill>
              </a:defRPr>
            </a:lvl1pPr>
          </a:lstStyle>
          <a:p>
            <a:fld id="{FE42244E-9369-411C-9811-9076C60FD31E}" type="datetimeFigureOut">
              <a:rPr lang="en-US" smtClean="0"/>
              <a:t>8/2/2021</a:t>
            </a:fld>
            <a:endParaRPr lang="en-US"/>
          </a:p>
        </p:txBody>
      </p:sp>
      <p:sp>
        <p:nvSpPr>
          <p:cNvPr id="5" name="Footer Placeholder 4"/>
          <p:cNvSpPr>
            <a:spLocks noGrp="1"/>
          </p:cNvSpPr>
          <p:nvPr>
            <p:ph type="ftr" sz="quarter" idx="3"/>
          </p:nvPr>
        </p:nvSpPr>
        <p:spPr>
          <a:xfrm>
            <a:off x="3633689" y="5719245"/>
            <a:ext cx="3702248" cy="328528"/>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7297" y="5719245"/>
            <a:ext cx="2468166" cy="328528"/>
          </a:xfrm>
          <a:prstGeom prst="rect">
            <a:avLst/>
          </a:prstGeom>
        </p:spPr>
        <p:txBody>
          <a:bodyPr vert="horz" lIns="91440" tIns="45720" rIns="91440" bIns="45720" rtlCol="0" anchor="ctr"/>
          <a:lstStyle>
            <a:lvl1pPr algn="r">
              <a:defRPr sz="1080">
                <a:solidFill>
                  <a:schemeClr val="tx1">
                    <a:tint val="75000"/>
                  </a:schemeClr>
                </a:solidFill>
              </a:defRPr>
            </a:lvl1pPr>
          </a:lstStyle>
          <a:p>
            <a:fld id="{3D8E2D1E-EFD4-4A29-8D23-95CCE56C2A36}" type="slidenum">
              <a:rPr lang="en-US" smtClean="0"/>
              <a:t>‹#›</a:t>
            </a:fld>
            <a:endParaRPr lang="en-US"/>
          </a:p>
        </p:txBody>
      </p:sp>
    </p:spTree>
    <p:extLst>
      <p:ext uri="{BB962C8B-B14F-4D97-AF65-F5344CB8AC3E}">
        <p14:creationId xmlns:p14="http://schemas.microsoft.com/office/powerpoint/2010/main" val="16978715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6" r:id="rId7"/>
    <p:sldLayoutId id="2147483691" r:id="rId8"/>
    <p:sldLayoutId id="2147483692" r:id="rId9"/>
    <p:sldLayoutId id="2147483687" r:id="rId10"/>
    <p:sldLayoutId id="2147483688" r:id="rId11"/>
    <p:sldLayoutId id="2147483693" r:id="rId12"/>
    <p:sldLayoutId id="2147483690" r:id="rId13"/>
    <p:sldLayoutId id="2147483689" r:id="rId14"/>
    <p:sldLayoutId id="2147483694" r:id="rId15"/>
    <p:sldLayoutId id="2147483695" r:id="rId16"/>
    <p:sldLayoutId id="2147483698" r:id="rId17"/>
    <p:sldLayoutId id="2147483699" r:id="rId18"/>
    <p:sldLayoutId id="2147483696" r:id="rId19"/>
    <p:sldLayoutId id="2147483697" r:id="rId20"/>
    <p:sldLayoutId id="2147483680" r:id="rId21"/>
    <p:sldLayoutId id="2147483681" r:id="rId22"/>
    <p:sldLayoutId id="2147483682" r:id="rId23"/>
    <p:sldLayoutId id="2147483683" r:id="rId24"/>
    <p:sldLayoutId id="2147483684" r:id="rId25"/>
    <p:sldLayoutId id="2147483685" r:id="rId26"/>
  </p:sldLayoutIdLst>
  <p:txStyles>
    <p:titleStyle>
      <a:lvl1pPr algn="l" defTabSz="822686" rtl="0" eaLnBrk="1" latinLnBrk="0" hangingPunct="1">
        <a:lnSpc>
          <a:spcPct val="90000"/>
        </a:lnSpc>
        <a:spcBef>
          <a:spcPct val="0"/>
        </a:spcBef>
        <a:buNone/>
        <a:defRPr sz="3959" kern="1200">
          <a:solidFill>
            <a:schemeClr val="tx1"/>
          </a:solidFill>
          <a:latin typeface="+mj-lt"/>
          <a:ea typeface="+mj-ea"/>
          <a:cs typeface="+mj-cs"/>
        </a:defRPr>
      </a:lvl1pPr>
    </p:titleStyle>
    <p:bodyStyle>
      <a:lvl1pPr marL="205671" indent="-205671" algn="l" defTabSz="822686" rtl="0" eaLnBrk="1" latinLnBrk="0" hangingPunct="1">
        <a:lnSpc>
          <a:spcPct val="90000"/>
        </a:lnSpc>
        <a:spcBef>
          <a:spcPts val="900"/>
        </a:spcBef>
        <a:buFont typeface="Arial" panose="020B0604020202020204" pitchFamily="34" charset="0"/>
        <a:buChar char="•"/>
        <a:defRPr sz="2519" kern="1200">
          <a:solidFill>
            <a:schemeClr val="tx1"/>
          </a:solidFill>
          <a:latin typeface="+mn-lt"/>
          <a:ea typeface="+mn-ea"/>
          <a:cs typeface="+mn-cs"/>
        </a:defRPr>
      </a:lvl1pPr>
      <a:lvl2pPr marL="617014" indent="-205671" algn="l" defTabSz="822686" rtl="0" eaLnBrk="1" latinLnBrk="0" hangingPunct="1">
        <a:lnSpc>
          <a:spcPct val="90000"/>
        </a:lnSpc>
        <a:spcBef>
          <a:spcPts val="450"/>
        </a:spcBef>
        <a:buFont typeface="Arial" panose="020B0604020202020204" pitchFamily="34" charset="0"/>
        <a:buChar char="•"/>
        <a:defRPr sz="2159" kern="1200">
          <a:solidFill>
            <a:schemeClr val="tx1"/>
          </a:solidFill>
          <a:latin typeface="+mn-lt"/>
          <a:ea typeface="+mn-ea"/>
          <a:cs typeface="+mn-cs"/>
        </a:defRPr>
      </a:lvl2pPr>
      <a:lvl3pPr marL="1028357" indent="-205671" algn="l" defTabSz="822686" rtl="0" eaLnBrk="1" latinLnBrk="0" hangingPunct="1">
        <a:lnSpc>
          <a:spcPct val="90000"/>
        </a:lnSpc>
        <a:spcBef>
          <a:spcPts val="450"/>
        </a:spcBef>
        <a:buFont typeface="Arial" panose="020B0604020202020204" pitchFamily="34" charset="0"/>
        <a:buChar char="•"/>
        <a:defRPr sz="1799" kern="1200">
          <a:solidFill>
            <a:schemeClr val="tx1"/>
          </a:solidFill>
          <a:latin typeface="+mn-lt"/>
          <a:ea typeface="+mn-ea"/>
          <a:cs typeface="+mn-cs"/>
        </a:defRPr>
      </a:lvl3pPr>
      <a:lvl4pPr marL="1439700"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4pPr>
      <a:lvl5pPr marL="1851043"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5pPr>
      <a:lvl6pPr marL="2262386"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6pPr>
      <a:lvl7pPr marL="2673728"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7pPr>
      <a:lvl8pPr marL="3085071"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8pPr>
      <a:lvl9pPr marL="3496414"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9pPr>
    </p:bodyStyle>
    <p:otherStyle>
      <a:defPPr>
        <a:defRPr lang="en-US"/>
      </a:defPPr>
      <a:lvl1pPr marL="0" algn="l" defTabSz="822686" rtl="0" eaLnBrk="1" latinLnBrk="0" hangingPunct="1">
        <a:defRPr sz="1619" kern="1200">
          <a:solidFill>
            <a:schemeClr val="tx1"/>
          </a:solidFill>
          <a:latin typeface="+mn-lt"/>
          <a:ea typeface="+mn-ea"/>
          <a:cs typeface="+mn-cs"/>
        </a:defRPr>
      </a:lvl1pPr>
      <a:lvl2pPr marL="411343" algn="l" defTabSz="822686" rtl="0" eaLnBrk="1" latinLnBrk="0" hangingPunct="1">
        <a:defRPr sz="1619" kern="1200">
          <a:solidFill>
            <a:schemeClr val="tx1"/>
          </a:solidFill>
          <a:latin typeface="+mn-lt"/>
          <a:ea typeface="+mn-ea"/>
          <a:cs typeface="+mn-cs"/>
        </a:defRPr>
      </a:lvl2pPr>
      <a:lvl3pPr marL="822686" algn="l" defTabSz="822686" rtl="0" eaLnBrk="1" latinLnBrk="0" hangingPunct="1">
        <a:defRPr sz="1619" kern="1200">
          <a:solidFill>
            <a:schemeClr val="tx1"/>
          </a:solidFill>
          <a:latin typeface="+mn-lt"/>
          <a:ea typeface="+mn-ea"/>
          <a:cs typeface="+mn-cs"/>
        </a:defRPr>
      </a:lvl3pPr>
      <a:lvl4pPr marL="1234029" algn="l" defTabSz="822686" rtl="0" eaLnBrk="1" latinLnBrk="0" hangingPunct="1">
        <a:defRPr sz="1619" kern="1200">
          <a:solidFill>
            <a:schemeClr val="tx1"/>
          </a:solidFill>
          <a:latin typeface="+mn-lt"/>
          <a:ea typeface="+mn-ea"/>
          <a:cs typeface="+mn-cs"/>
        </a:defRPr>
      </a:lvl4pPr>
      <a:lvl5pPr marL="1645371" algn="l" defTabSz="822686" rtl="0" eaLnBrk="1" latinLnBrk="0" hangingPunct="1">
        <a:defRPr sz="1619" kern="1200">
          <a:solidFill>
            <a:schemeClr val="tx1"/>
          </a:solidFill>
          <a:latin typeface="+mn-lt"/>
          <a:ea typeface="+mn-ea"/>
          <a:cs typeface="+mn-cs"/>
        </a:defRPr>
      </a:lvl5pPr>
      <a:lvl6pPr marL="2056714" algn="l" defTabSz="822686" rtl="0" eaLnBrk="1" latinLnBrk="0" hangingPunct="1">
        <a:defRPr sz="1619" kern="1200">
          <a:solidFill>
            <a:schemeClr val="tx1"/>
          </a:solidFill>
          <a:latin typeface="+mn-lt"/>
          <a:ea typeface="+mn-ea"/>
          <a:cs typeface="+mn-cs"/>
        </a:defRPr>
      </a:lvl6pPr>
      <a:lvl7pPr marL="2468057" algn="l" defTabSz="822686" rtl="0" eaLnBrk="1" latinLnBrk="0" hangingPunct="1">
        <a:defRPr sz="1619" kern="1200">
          <a:solidFill>
            <a:schemeClr val="tx1"/>
          </a:solidFill>
          <a:latin typeface="+mn-lt"/>
          <a:ea typeface="+mn-ea"/>
          <a:cs typeface="+mn-cs"/>
        </a:defRPr>
      </a:lvl7pPr>
      <a:lvl8pPr marL="2879400" algn="l" defTabSz="822686" rtl="0" eaLnBrk="1" latinLnBrk="0" hangingPunct="1">
        <a:defRPr sz="1619" kern="1200">
          <a:solidFill>
            <a:schemeClr val="tx1"/>
          </a:solidFill>
          <a:latin typeface="+mn-lt"/>
          <a:ea typeface="+mn-ea"/>
          <a:cs typeface="+mn-cs"/>
        </a:defRPr>
      </a:lvl8pPr>
      <a:lvl9pPr marL="3290743" algn="l" defTabSz="82268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hyperlink" Target="https://www.hackster.io/trietptm/sensortile-voice-sensor-based-smart-home-access-platform-512be4?ref=challenge&amp;amp;ref_id=97&amp;amp;offset=3#schematics"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8.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0.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041400" y="5723467"/>
            <a:ext cx="2362200" cy="237067"/>
          </a:xfrm>
          <a:prstGeom prst="rect">
            <a:avLst/>
          </a:prstGeom>
          <a:noFill/>
        </p:spPr>
        <p:txBody>
          <a:bodyPr wrap="square" lIns="0" tIns="0" rIns="0" bIns="0" rtlCol="0">
            <a:noAutofit/>
          </a:bodyPr>
          <a:lstStyle/>
          <a:p>
            <a:pPr marL="0" marR="0" lvl="0" indent="0" defTabSz="914400" eaLnBrk="1" fontAlgn="auto" latinLnBrk="0" hangingPunct="1">
              <a:lnSpc>
                <a:spcPts val="2300"/>
              </a:lnSpc>
              <a:spcBef>
                <a:spcPts val="500"/>
              </a:spcBef>
              <a:spcAft>
                <a:spcPts val="0"/>
              </a:spcAft>
              <a:buClrTx/>
              <a:buSzTx/>
              <a:buFontTx/>
              <a:buNone/>
              <a:tabLst/>
              <a:defRPr/>
            </a:pPr>
            <a:r>
              <a:rPr kumimoji="0" lang="de-DE" sz="1800" b="0" i="1" u="none" strike="noStrike" kern="0" cap="none" spc="0" normalizeH="0" baseline="0" noProof="0" dirty="0">
                <a:ln>
                  <a:noFill/>
                </a:ln>
                <a:solidFill>
                  <a:prstClr val="white"/>
                </a:solidFill>
                <a:effectLst/>
                <a:uLnTx/>
                <a:uFillTx/>
              </a:rPr>
              <a:t>Enter </a:t>
            </a:r>
            <a:r>
              <a:rPr kumimoji="0" lang="de-DE" sz="1800" b="0" i="1" u="none" strike="noStrike" kern="0" cap="none" spc="0" normalizeH="0" baseline="0" noProof="0" dirty="0" err="1">
                <a:ln>
                  <a:noFill/>
                </a:ln>
                <a:solidFill>
                  <a:prstClr val="white"/>
                </a:solidFill>
                <a:effectLst/>
                <a:uLnTx/>
                <a:uFillTx/>
              </a:rPr>
              <a:t>your</a:t>
            </a:r>
            <a:r>
              <a:rPr kumimoji="0" lang="de-DE" sz="1800" b="0" i="1" u="none" strike="noStrike" kern="0" cap="none" spc="0" normalizeH="0" baseline="0" noProof="0" dirty="0">
                <a:ln>
                  <a:noFill/>
                </a:ln>
                <a:solidFill>
                  <a:prstClr val="white"/>
                </a:solidFill>
                <a:effectLst/>
                <a:uLnTx/>
                <a:uFillTx/>
              </a:rPr>
              <a:t> </a:t>
            </a:r>
            <a:r>
              <a:rPr kumimoji="0" lang="de-DE" sz="1800" b="0" i="1" u="none" strike="noStrike" kern="0" cap="none" spc="0" normalizeH="0" baseline="0" noProof="0" dirty="0" err="1">
                <a:ln>
                  <a:noFill/>
                </a:ln>
                <a:solidFill>
                  <a:prstClr val="white"/>
                </a:solidFill>
                <a:effectLst/>
                <a:uLnTx/>
                <a:uFillTx/>
              </a:rPr>
              <a:t>team</a:t>
            </a:r>
            <a:r>
              <a:rPr kumimoji="0" lang="de-DE" sz="1800" b="0" i="1" u="none" strike="noStrike" kern="0" cap="none" spc="0" normalizeH="0" baseline="0" noProof="0" dirty="0">
                <a:ln>
                  <a:noFill/>
                </a:ln>
                <a:solidFill>
                  <a:prstClr val="white"/>
                </a:solidFill>
                <a:effectLst/>
                <a:uLnTx/>
                <a:uFillTx/>
              </a:rPr>
              <a:t> </a:t>
            </a:r>
            <a:r>
              <a:rPr kumimoji="0" lang="de-DE" sz="1800" b="0" i="1" u="none" strike="noStrike" kern="0" cap="none" spc="0" normalizeH="0" baseline="0" noProof="0" dirty="0" err="1">
                <a:ln>
                  <a:noFill/>
                </a:ln>
                <a:solidFill>
                  <a:prstClr val="white"/>
                </a:solidFill>
                <a:effectLst/>
                <a:uLnTx/>
                <a:uFillTx/>
              </a:rPr>
              <a:t>name</a:t>
            </a:r>
            <a:endParaRPr kumimoji="0" lang="en-US" sz="1800" b="0" i="1"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35139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haltsplatzhalt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818" y="2273366"/>
            <a:ext cx="5327650" cy="3067050"/>
          </a:xfrm>
          <a:prstGeom prst="rect">
            <a:avLst/>
          </a:prstGeom>
        </p:spPr>
      </p:pic>
      <p:sp>
        <p:nvSpPr>
          <p:cNvPr id="5"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0" cap="none" spc="0" normalizeH="0" baseline="0" noProof="1">
              <a:ln>
                <a:noFill/>
              </a:ln>
              <a:solidFill>
                <a:srgbClr val="999FA6"/>
              </a:solidFill>
              <a:effectLst/>
              <a:uLnTx/>
              <a:uFillTx/>
              <a:latin typeface="Times New Roman"/>
              <a:ea typeface="+mn-ea"/>
              <a:cs typeface="+mn-cs"/>
            </a:endParaRPr>
          </a:p>
        </p:txBody>
      </p:sp>
      <p:sp>
        <p:nvSpPr>
          <p:cNvPr id="4" name="Textfeld 3"/>
          <p:cNvSpPr txBox="1"/>
          <p:nvPr/>
        </p:nvSpPr>
        <p:spPr>
          <a:xfrm>
            <a:off x="9781966" y="5283200"/>
            <a:ext cx="1053080" cy="345440"/>
          </a:xfrm>
          <a:prstGeom prst="rect">
            <a:avLst/>
          </a:prstGeom>
          <a:noFill/>
        </p:spPr>
        <p:txBody>
          <a:bodyPr wrap="square" lIns="0" tIns="0" rIns="0" bIns="0" rtlCol="0">
            <a:noAutofit/>
          </a:bodyPr>
          <a:lstStyle/>
          <a:p>
            <a:pPr defTabSz="914333" fontAlgn="auto">
              <a:lnSpc>
                <a:spcPct val="107000"/>
              </a:lnSpc>
              <a:spcBef>
                <a:spcPts val="500"/>
              </a:spcBef>
              <a:spcAft>
                <a:spcPts val="0"/>
              </a:spcAft>
            </a:pPr>
            <a:r>
              <a:rPr lang="de-DE" sz="800" dirty="0">
                <a:latin typeface="+mn-lt"/>
              </a:rPr>
              <a:t>Source: </a:t>
            </a:r>
            <a:r>
              <a:rPr lang="de-DE" sz="800" dirty="0">
                <a:latin typeface="+mn-lt"/>
                <a:hlinkClick r:id="rId3"/>
              </a:rPr>
              <a:t>Hackster.io</a:t>
            </a:r>
            <a:endParaRPr lang="en-US" sz="800" dirty="0">
              <a:latin typeface="+mn-lt"/>
            </a:endParaRPr>
          </a:p>
        </p:txBody>
      </p:sp>
    </p:spTree>
    <p:extLst>
      <p:ext uri="{BB962C8B-B14F-4D97-AF65-F5344CB8AC3E}">
        <p14:creationId xmlns:p14="http://schemas.microsoft.com/office/powerpoint/2010/main" val="379432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BD5F34D-110F-480B-AD99-B8C69A425E7B}"/>
              </a:ext>
            </a:extLst>
          </p:cNvPr>
          <p:cNvSpPr txBox="1">
            <a:spLocks/>
          </p:cNvSpPr>
          <p:nvPr>
            <p:custDataLst>
              <p:tags r:id="rId1"/>
            </p:custDataLst>
          </p:nvPr>
        </p:nvSpPr>
        <p:spPr>
          <a:xfrm>
            <a:off x="410844" y="2203702"/>
            <a:ext cx="10180955" cy="3036138"/>
          </a:xfrm>
          <a:prstGeom prst="rect">
            <a:avLst/>
          </a:prstGeom>
          <a:solidFill>
            <a:scrgbClr r="0" g="0" b="0">
              <a:alpha val="0"/>
            </a:scrgbClr>
          </a:solidFill>
        </p:spPr>
        <p:txBody>
          <a:bodyPr vert="horz" lIns="0" tIns="0" rIns="0" bIns="0" rtlCol="0" anchor="t" anchorCtr="0">
            <a:noAutofit/>
          </a:bodyPr>
          <a:lstStyle>
            <a:defPPr>
              <a:defRPr lang="de-DE"/>
            </a:defPPr>
            <a:lvl1pPr marL="0" indent="0" defTabSz="411480" eaLnBrk="1" latinLnBrk="0" hangingPunct="1">
              <a:lnSpc>
                <a:spcPts val="2300"/>
              </a:lnSpc>
              <a:spcBef>
                <a:spcPts val="500"/>
              </a:spcBef>
              <a:buFont typeface="Arial"/>
              <a:buNone/>
              <a:defRPr sz="1800">
                <a:latin typeface="Bosch Office Sans"/>
                <a:cs typeface="Bosch Office Sans"/>
              </a:defRPr>
            </a:lvl1pPr>
            <a:lvl2pPr marL="180000" lvl="1" indent="-252000" defTabSz="411480" eaLnBrk="1" latinLnBrk="0" hangingPunct="1">
              <a:lnSpc>
                <a:spcPct val="100000"/>
              </a:lnSpc>
              <a:spcBef>
                <a:spcPts val="500"/>
              </a:spcBef>
              <a:buClrTx/>
              <a:buSzPct val="100000"/>
              <a:buFont typeface="Arial" panose="020B0604020202020204" pitchFamily="34" charset="0"/>
              <a:buChar char="•"/>
              <a:defRPr sz="1200">
                <a:latin typeface="+mn-lt"/>
                <a:cs typeface="Bosch Office Sans"/>
              </a:defRPr>
            </a:lvl2pPr>
            <a:lvl3pPr marL="468000" indent="-180000" defTabSz="411480" eaLnBrk="1" latinLnBrk="0" hangingPunct="1">
              <a:lnSpc>
                <a:spcPts val="2000"/>
              </a:lnSpc>
              <a:spcBef>
                <a:spcPts val="500"/>
              </a:spcBef>
              <a:buClrTx/>
              <a:buFont typeface="Bosch Office Sans" panose="020B0604020202020204" pitchFamily="34" charset="0"/>
              <a:buChar char="‒"/>
              <a:tabLst/>
              <a:defRPr sz="1600">
                <a:latin typeface="Bosch Office Sans"/>
                <a:cs typeface="Bosch Office Sans"/>
              </a:defRPr>
            </a:lvl3pPr>
            <a:lvl4pPr marL="648000" indent="-180000" defTabSz="411480" eaLnBrk="1" latinLnBrk="0" hangingPunct="1">
              <a:lnSpc>
                <a:spcPts val="1700"/>
              </a:lnSpc>
              <a:spcBef>
                <a:spcPts val="500"/>
              </a:spcBef>
              <a:buClr>
                <a:srgbClr val="999FA6"/>
              </a:buClr>
              <a:buFont typeface="Bosch Office Sans" panose="020B0604020202020204" pitchFamily="34" charset="0"/>
              <a:buChar char="‒"/>
              <a:tabLst/>
              <a:defRPr sz="1400">
                <a:solidFill>
                  <a:srgbClr val="999FA6"/>
                </a:solidFill>
                <a:latin typeface="Bosch Office Sans"/>
                <a:cs typeface="Bosch Office Sans"/>
              </a:defRPr>
            </a:lvl4pPr>
            <a:lvl5pPr marL="864000" indent="-180000" defTabSz="411480" eaLnBrk="1" latinLnBrk="0" hangingPunct="1">
              <a:lnSpc>
                <a:spcPts val="1600"/>
              </a:lnSpc>
              <a:spcBef>
                <a:spcPts val="500"/>
              </a:spcBef>
              <a:buClr>
                <a:srgbClr val="999FA6"/>
              </a:buClr>
              <a:buFont typeface="Bosch Office Sans" panose="020B0604020202020204" pitchFamily="34" charset="0"/>
              <a:buChar char="»"/>
              <a:defRPr sz="1300" i="0">
                <a:solidFill>
                  <a:srgbClr val="999FA6"/>
                </a:solidFill>
                <a:latin typeface="Bosch Office Sans"/>
                <a:cs typeface="Bosch Office Sans"/>
              </a:defRPr>
            </a:lvl5pPr>
            <a:lvl6pPr marL="2263140" indent="-205740" defTabSz="411480">
              <a:spcBef>
                <a:spcPct val="20000"/>
              </a:spcBef>
              <a:buFont typeface="Arial"/>
              <a:buChar char="•"/>
              <a:defRPr sz="1800">
                <a:latin typeface="+mn-lt"/>
              </a:defRPr>
            </a:lvl6pPr>
            <a:lvl7pPr marL="2674620" indent="-205740" defTabSz="411480">
              <a:spcBef>
                <a:spcPct val="20000"/>
              </a:spcBef>
              <a:buFont typeface="Arial"/>
              <a:buChar char="•"/>
              <a:defRPr sz="1800">
                <a:latin typeface="+mn-lt"/>
              </a:defRPr>
            </a:lvl7pPr>
            <a:lvl8pPr marL="3086100" indent="-205740" defTabSz="411480">
              <a:spcBef>
                <a:spcPct val="20000"/>
              </a:spcBef>
              <a:buFont typeface="Arial"/>
              <a:buChar char="•"/>
              <a:defRPr sz="1800">
                <a:latin typeface="+mn-lt"/>
              </a:defRPr>
            </a:lvl8pPr>
            <a:lvl9pPr marL="3497580" indent="-205740" defTabSz="411480">
              <a:spcBef>
                <a:spcPct val="20000"/>
              </a:spcBef>
              <a:buFont typeface="Arial"/>
              <a:buChar char="•"/>
              <a:defRPr sz="1800">
                <a:latin typeface="+mn-lt"/>
              </a:defRPr>
            </a:lvl9pPr>
          </a:lstStyle>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p:txBody>
      </p:sp>
      <p:sp>
        <p:nvSpPr>
          <p:cNvPr id="5"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0" cap="none" spc="0" normalizeH="0" baseline="0" noProof="1">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63069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4B50FC3C-A3D2-48A0-A250-1CB09E9F9E9B}"/>
              </a:ext>
            </a:extLst>
          </p:cNvPr>
          <p:cNvSpPr txBox="1">
            <a:spLocks/>
          </p:cNvSpPr>
          <p:nvPr>
            <p:custDataLst>
              <p:tags r:id="rId1"/>
            </p:custDataLst>
          </p:nvPr>
        </p:nvSpPr>
        <p:spPr>
          <a:xfrm>
            <a:off x="410844" y="2203702"/>
            <a:ext cx="10180955" cy="3036138"/>
          </a:xfrm>
          <a:prstGeom prst="rect">
            <a:avLst/>
          </a:prstGeom>
          <a:solidFill>
            <a:scrgbClr r="0" g="0" b="0">
              <a:alpha val="0"/>
            </a:scrgbClr>
          </a:solidFill>
        </p:spPr>
        <p:txBody>
          <a:bodyPr vert="horz" lIns="0" tIns="0" rIns="0" bIns="0" rtlCol="0" anchor="t" anchorCtr="0">
            <a:noAutofit/>
          </a:bodyPr>
          <a:lstStyle>
            <a:defPPr>
              <a:defRPr lang="de-DE"/>
            </a:defPPr>
            <a:lvl1pPr marL="0" indent="0" defTabSz="411480" eaLnBrk="1" latinLnBrk="0" hangingPunct="1">
              <a:lnSpc>
                <a:spcPts val="2300"/>
              </a:lnSpc>
              <a:spcBef>
                <a:spcPts val="500"/>
              </a:spcBef>
              <a:buFont typeface="Arial"/>
              <a:buNone/>
              <a:defRPr sz="1800">
                <a:latin typeface="Bosch Office Sans"/>
                <a:cs typeface="Bosch Office Sans"/>
              </a:defRPr>
            </a:lvl1pPr>
            <a:lvl2pPr marL="180000" lvl="1" indent="-252000" defTabSz="411480" eaLnBrk="1" latinLnBrk="0" hangingPunct="1">
              <a:lnSpc>
                <a:spcPct val="100000"/>
              </a:lnSpc>
              <a:spcBef>
                <a:spcPts val="500"/>
              </a:spcBef>
              <a:buClrTx/>
              <a:buSzPct val="100000"/>
              <a:buFont typeface="Arial" panose="020B0604020202020204" pitchFamily="34" charset="0"/>
              <a:buChar char="•"/>
              <a:defRPr sz="1200">
                <a:latin typeface="+mn-lt"/>
                <a:cs typeface="Bosch Office Sans"/>
              </a:defRPr>
            </a:lvl2pPr>
            <a:lvl3pPr marL="468000" indent="-180000" defTabSz="411480" eaLnBrk="1" latinLnBrk="0" hangingPunct="1">
              <a:lnSpc>
                <a:spcPts val="2000"/>
              </a:lnSpc>
              <a:spcBef>
                <a:spcPts val="500"/>
              </a:spcBef>
              <a:buClrTx/>
              <a:buFont typeface="Bosch Office Sans" panose="020B0604020202020204" pitchFamily="34" charset="0"/>
              <a:buChar char="‒"/>
              <a:tabLst/>
              <a:defRPr sz="1600">
                <a:latin typeface="Bosch Office Sans"/>
                <a:cs typeface="Bosch Office Sans"/>
              </a:defRPr>
            </a:lvl3pPr>
            <a:lvl4pPr marL="648000" indent="-180000" defTabSz="411480" eaLnBrk="1" latinLnBrk="0" hangingPunct="1">
              <a:lnSpc>
                <a:spcPts val="1700"/>
              </a:lnSpc>
              <a:spcBef>
                <a:spcPts val="500"/>
              </a:spcBef>
              <a:buClr>
                <a:srgbClr val="999FA6"/>
              </a:buClr>
              <a:buFont typeface="Bosch Office Sans" panose="020B0604020202020204" pitchFamily="34" charset="0"/>
              <a:buChar char="‒"/>
              <a:tabLst/>
              <a:defRPr sz="1400">
                <a:solidFill>
                  <a:srgbClr val="999FA6"/>
                </a:solidFill>
                <a:latin typeface="Bosch Office Sans"/>
                <a:cs typeface="Bosch Office Sans"/>
              </a:defRPr>
            </a:lvl4pPr>
            <a:lvl5pPr marL="864000" indent="-180000" defTabSz="411480" eaLnBrk="1" latinLnBrk="0" hangingPunct="1">
              <a:lnSpc>
                <a:spcPts val="1600"/>
              </a:lnSpc>
              <a:spcBef>
                <a:spcPts val="500"/>
              </a:spcBef>
              <a:buClr>
                <a:srgbClr val="999FA6"/>
              </a:buClr>
              <a:buFont typeface="Bosch Office Sans" panose="020B0604020202020204" pitchFamily="34" charset="0"/>
              <a:buChar char="»"/>
              <a:defRPr sz="1300" i="0">
                <a:solidFill>
                  <a:srgbClr val="999FA6"/>
                </a:solidFill>
                <a:latin typeface="Bosch Office Sans"/>
                <a:cs typeface="Bosch Office Sans"/>
              </a:defRPr>
            </a:lvl5pPr>
            <a:lvl6pPr marL="2263140" indent="-205740" defTabSz="411480">
              <a:spcBef>
                <a:spcPct val="20000"/>
              </a:spcBef>
              <a:buFont typeface="Arial"/>
              <a:buChar char="•"/>
              <a:defRPr sz="1800">
                <a:latin typeface="+mn-lt"/>
              </a:defRPr>
            </a:lvl6pPr>
            <a:lvl7pPr marL="2674620" indent="-205740" defTabSz="411480">
              <a:spcBef>
                <a:spcPct val="20000"/>
              </a:spcBef>
              <a:buFont typeface="Arial"/>
              <a:buChar char="•"/>
              <a:defRPr sz="1800">
                <a:latin typeface="+mn-lt"/>
              </a:defRPr>
            </a:lvl7pPr>
            <a:lvl8pPr marL="3086100" indent="-205740" defTabSz="411480">
              <a:spcBef>
                <a:spcPct val="20000"/>
              </a:spcBef>
              <a:buFont typeface="Arial"/>
              <a:buChar char="•"/>
              <a:defRPr sz="1800">
                <a:latin typeface="+mn-lt"/>
              </a:defRPr>
            </a:lvl8pPr>
            <a:lvl9pPr marL="3497580" indent="-205740" defTabSz="411480">
              <a:spcBef>
                <a:spcPct val="20000"/>
              </a:spcBef>
              <a:buFont typeface="Arial"/>
              <a:buChar char="•"/>
              <a:defRPr sz="1800">
                <a:latin typeface="+mn-lt"/>
              </a:defRPr>
            </a:lvl9pPr>
          </a:lstStyle>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p:txBody>
      </p:sp>
    </p:spTree>
    <p:extLst>
      <p:ext uri="{BB962C8B-B14F-4D97-AF65-F5344CB8AC3E}">
        <p14:creationId xmlns:p14="http://schemas.microsoft.com/office/powerpoint/2010/main" val="267772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23E00EA8-9D32-4EE7-A2B4-8C87580A4E03}"/>
              </a:ext>
            </a:extLst>
          </p:cNvPr>
          <p:cNvSpPr txBox="1">
            <a:spLocks/>
          </p:cNvSpPr>
          <p:nvPr>
            <p:custDataLst>
              <p:tags r:id="rId1"/>
            </p:custDataLst>
          </p:nvPr>
        </p:nvSpPr>
        <p:spPr>
          <a:xfrm>
            <a:off x="410844" y="2203702"/>
            <a:ext cx="10180955" cy="3036138"/>
          </a:xfrm>
          <a:prstGeom prst="rect">
            <a:avLst/>
          </a:prstGeom>
          <a:solidFill>
            <a:scrgbClr r="0" g="0" b="0">
              <a:alpha val="0"/>
            </a:scrgbClr>
          </a:solidFill>
        </p:spPr>
        <p:txBody>
          <a:bodyPr vert="horz" lIns="0" tIns="0" rIns="0" bIns="0" rtlCol="0" anchor="t" anchorCtr="0">
            <a:noAutofit/>
          </a:bodyPr>
          <a:lstStyle>
            <a:defPPr>
              <a:defRPr lang="de-DE"/>
            </a:defPPr>
            <a:lvl1pPr marL="0" indent="0" defTabSz="411480" eaLnBrk="1" latinLnBrk="0" hangingPunct="1">
              <a:lnSpc>
                <a:spcPts val="2300"/>
              </a:lnSpc>
              <a:spcBef>
                <a:spcPts val="500"/>
              </a:spcBef>
              <a:buFont typeface="Arial"/>
              <a:buNone/>
              <a:defRPr sz="1800">
                <a:latin typeface="Bosch Office Sans"/>
                <a:cs typeface="Bosch Office Sans"/>
              </a:defRPr>
            </a:lvl1pPr>
            <a:lvl2pPr marL="180000" lvl="1" indent="-252000" defTabSz="411480" eaLnBrk="1" latinLnBrk="0" hangingPunct="1">
              <a:lnSpc>
                <a:spcPct val="100000"/>
              </a:lnSpc>
              <a:spcBef>
                <a:spcPts val="500"/>
              </a:spcBef>
              <a:buClrTx/>
              <a:buSzPct val="100000"/>
              <a:buFont typeface="Arial" panose="020B0604020202020204" pitchFamily="34" charset="0"/>
              <a:buChar char="•"/>
              <a:defRPr sz="1200">
                <a:latin typeface="+mn-lt"/>
                <a:cs typeface="Bosch Office Sans"/>
              </a:defRPr>
            </a:lvl2pPr>
            <a:lvl3pPr marL="468000" indent="-180000" defTabSz="411480" eaLnBrk="1" latinLnBrk="0" hangingPunct="1">
              <a:lnSpc>
                <a:spcPts val="2000"/>
              </a:lnSpc>
              <a:spcBef>
                <a:spcPts val="500"/>
              </a:spcBef>
              <a:buClrTx/>
              <a:buFont typeface="Bosch Office Sans" panose="020B0604020202020204" pitchFamily="34" charset="0"/>
              <a:buChar char="‒"/>
              <a:tabLst/>
              <a:defRPr sz="1600">
                <a:latin typeface="Bosch Office Sans"/>
                <a:cs typeface="Bosch Office Sans"/>
              </a:defRPr>
            </a:lvl3pPr>
            <a:lvl4pPr marL="648000" indent="-180000" defTabSz="411480" eaLnBrk="1" latinLnBrk="0" hangingPunct="1">
              <a:lnSpc>
                <a:spcPts val="1700"/>
              </a:lnSpc>
              <a:spcBef>
                <a:spcPts val="500"/>
              </a:spcBef>
              <a:buClr>
                <a:srgbClr val="999FA6"/>
              </a:buClr>
              <a:buFont typeface="Bosch Office Sans" panose="020B0604020202020204" pitchFamily="34" charset="0"/>
              <a:buChar char="‒"/>
              <a:tabLst/>
              <a:defRPr sz="1400">
                <a:solidFill>
                  <a:srgbClr val="999FA6"/>
                </a:solidFill>
                <a:latin typeface="Bosch Office Sans"/>
                <a:cs typeface="Bosch Office Sans"/>
              </a:defRPr>
            </a:lvl4pPr>
            <a:lvl5pPr marL="864000" indent="-180000" defTabSz="411480" eaLnBrk="1" latinLnBrk="0" hangingPunct="1">
              <a:lnSpc>
                <a:spcPts val="1600"/>
              </a:lnSpc>
              <a:spcBef>
                <a:spcPts val="500"/>
              </a:spcBef>
              <a:buClr>
                <a:srgbClr val="999FA6"/>
              </a:buClr>
              <a:buFont typeface="Bosch Office Sans" panose="020B0604020202020204" pitchFamily="34" charset="0"/>
              <a:buChar char="»"/>
              <a:defRPr sz="1300" i="0">
                <a:solidFill>
                  <a:srgbClr val="999FA6"/>
                </a:solidFill>
                <a:latin typeface="Bosch Office Sans"/>
                <a:cs typeface="Bosch Office Sans"/>
              </a:defRPr>
            </a:lvl5pPr>
            <a:lvl6pPr marL="2263140" indent="-205740" defTabSz="411480">
              <a:spcBef>
                <a:spcPct val="20000"/>
              </a:spcBef>
              <a:buFont typeface="Arial"/>
              <a:buChar char="•"/>
              <a:defRPr sz="1800">
                <a:latin typeface="+mn-lt"/>
              </a:defRPr>
            </a:lvl6pPr>
            <a:lvl7pPr marL="2674620" indent="-205740" defTabSz="411480">
              <a:spcBef>
                <a:spcPct val="20000"/>
              </a:spcBef>
              <a:buFont typeface="Arial"/>
              <a:buChar char="•"/>
              <a:defRPr sz="1800">
                <a:latin typeface="+mn-lt"/>
              </a:defRPr>
            </a:lvl7pPr>
            <a:lvl8pPr marL="3086100" indent="-205740" defTabSz="411480">
              <a:spcBef>
                <a:spcPct val="20000"/>
              </a:spcBef>
              <a:buFont typeface="Arial"/>
              <a:buChar char="•"/>
              <a:defRPr sz="1800">
                <a:latin typeface="+mn-lt"/>
              </a:defRPr>
            </a:lvl8pPr>
            <a:lvl9pPr marL="3497580" indent="-205740" defTabSz="411480">
              <a:spcBef>
                <a:spcPct val="20000"/>
              </a:spcBef>
              <a:buFont typeface="Arial"/>
              <a:buChar char="•"/>
              <a:defRPr sz="1800">
                <a:latin typeface="+mn-lt"/>
              </a:defRPr>
            </a:lvl9pPr>
          </a:lstStyle>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p:txBody>
      </p:sp>
    </p:spTree>
    <p:extLst>
      <p:ext uri="{BB962C8B-B14F-4D97-AF65-F5344CB8AC3E}">
        <p14:creationId xmlns:p14="http://schemas.microsoft.com/office/powerpoint/2010/main" val="12500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4BEA35C-C648-4D55-ACD6-063D064B3862}"/>
              </a:ext>
            </a:extLst>
          </p:cNvPr>
          <p:cNvSpPr/>
          <p:nvPr/>
        </p:nvSpPr>
        <p:spPr>
          <a:xfrm>
            <a:off x="254000" y="1274391"/>
            <a:ext cx="10456000" cy="4209771"/>
          </a:xfrm>
          <a:prstGeom prst="rect">
            <a:avLst/>
          </a:prstGeom>
          <a:solidFill>
            <a:sysClr val="window" lastClr="FFFFFF"/>
          </a:solidFill>
        </p:spPr>
        <p:txBody>
          <a:bodyPr wrap="square" lIns="0" tIns="0" rIns="0" bIns="0" rtlCol="0" anchor="t">
            <a:noAutofit/>
          </a:bodyPr>
          <a:lstStyle/>
          <a:p>
            <a:pPr marL="251982" marR="0" lvl="0" indent="-251982" defTabSz="914333"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rPr>
              <a:t>Feel free to add slides if needed.</a:t>
            </a:r>
          </a:p>
          <a:p>
            <a:pPr marL="251982" marR="0" lvl="0" indent="-251982" defTabSz="914333" eaLnBrk="1" fontAlgn="auto" latinLnBrk="0" hangingPunct="1">
              <a:lnSpc>
                <a:spcPct val="107000"/>
              </a:lnSpc>
              <a:spcBef>
                <a:spcPts val="5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Please keep in mind </a:t>
            </a:r>
            <a:r>
              <a:rPr kumimoji="0" lang="en-US" sz="1200" b="0" i="0" u="none" strike="noStrike" kern="0" cap="none" spc="0" normalizeH="0" baseline="0" noProof="0" dirty="0">
                <a:ln>
                  <a:noFill/>
                </a:ln>
                <a:solidFill>
                  <a:prstClr val="black"/>
                </a:solidFill>
                <a:effectLst/>
                <a:uLnTx/>
                <a:uFillTx/>
                <a:sym typeface="Wingdings" panose="05000000000000000000" pitchFamily="2" charset="2"/>
              </a:rPr>
              <a:t>to</a:t>
            </a:r>
            <a:r>
              <a:rPr kumimoji="0" lang="en-US" sz="1200" b="0" i="0" u="none" strike="noStrike" kern="0" cap="none" spc="0" normalizeH="0" baseline="0" noProof="0" dirty="0">
                <a:ln>
                  <a:noFill/>
                </a:ln>
                <a:solidFill>
                  <a:prstClr val="black"/>
                </a:solidFill>
                <a:effectLst/>
                <a:uLnTx/>
                <a:uFillTx/>
              </a:rPr>
              <a:t> not exceed the maximum allowed number of 15 slides.</a:t>
            </a:r>
            <a:r>
              <a:rPr kumimoji="0" lang="de-DE" sz="1200" b="0" i="0" u="none" strike="noStrike" kern="0" cap="none" spc="0" normalizeH="0" baseline="0" noProof="0" dirty="0">
                <a:ln>
                  <a:noFill/>
                </a:ln>
                <a:solidFill>
                  <a:srgbClr val="000000"/>
                </a:solidFill>
                <a:effectLst/>
                <a:uLnTx/>
                <a:uFillTx/>
              </a:rPr>
              <a:t> </a:t>
            </a:r>
            <a:endParaRPr kumimoji="0" lang="en-US" sz="1200" b="0" i="0" u="none" strike="noStrike" kern="0" cap="none" spc="0" normalizeH="0" baseline="0" noProof="0" dirty="0">
              <a:ln>
                <a:noFill/>
              </a:ln>
              <a:solidFill>
                <a:srgbClr val="000000"/>
              </a:solidFill>
              <a:effectLst/>
              <a:uLnTx/>
              <a:uFillTx/>
            </a:endParaRPr>
          </a:p>
        </p:txBody>
      </p:sp>
      <p:sp>
        <p:nvSpPr>
          <p:cNvPr id="6"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0" cap="none" spc="0" normalizeH="0" baseline="0" noProof="1">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98143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87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59200" y="1308538"/>
            <a:ext cx="10450800" cy="3555124"/>
          </a:xfrm>
          <a:prstGeom prst="rect">
            <a:avLst/>
          </a:prstGeom>
          <a:noFill/>
        </p:spPr>
        <p:txBody>
          <a:bodyPr wrap="square" lIns="0" tIns="0" rIns="0" bIns="0" rtlCol="0">
            <a:noAutofit/>
          </a:bodyPr>
          <a:lstStyle/>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Overview and style of presentation</a:t>
            </a: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Basic </a:t>
            </a:r>
            <a:r>
              <a:rPr lang="de-DE" kern="0" dirty="0" err="1">
                <a:solidFill>
                  <a:srgbClr val="000000"/>
                </a:solidFill>
                <a:cs typeface="Times New Roman" panose="02020603050405020304" pitchFamily="18" charset="0"/>
              </a:rPr>
              <a:t>information</a:t>
            </a:r>
            <a:endParaRPr lang="de-DE" kern="0" dirty="0">
              <a:solidFill>
                <a:srgbClr val="000000"/>
              </a:solidFill>
              <a:cs typeface="Times New Roman" panose="02020603050405020304" pitchFamily="18" charset="0"/>
            </a:endParaRP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Story</a:t>
            </a: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Innovation</a:t>
            </a: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User </a:t>
            </a:r>
            <a:r>
              <a:rPr lang="de-DE" kern="0" dirty="0" err="1">
                <a:solidFill>
                  <a:srgbClr val="000000"/>
                </a:solidFill>
                <a:cs typeface="Times New Roman" panose="02020603050405020304" pitchFamily="18" charset="0"/>
              </a:rPr>
              <a:t>experience</a:t>
            </a:r>
            <a:endParaRPr lang="de-DE" kern="0" dirty="0">
              <a:solidFill>
                <a:srgbClr val="000000"/>
              </a:solidFill>
              <a:cs typeface="Times New Roman" panose="02020603050405020304" pitchFamily="18" charset="0"/>
            </a:endParaRP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Feasibility</a:t>
            </a:r>
          </a:p>
          <a:p>
            <a:pPr marL="285750" indent="-285750" defTabSz="914400">
              <a:lnSpc>
                <a:spcPts val="2300"/>
              </a:lnSpc>
              <a:spcBef>
                <a:spcPts val="500"/>
              </a:spcBef>
              <a:buFont typeface="Arial" panose="020B0604020202020204" pitchFamily="34" charset="0"/>
              <a:buChar char="•"/>
            </a:pPr>
            <a:r>
              <a:rPr lang="de-DE" kern="0" dirty="0" err="1">
                <a:solidFill>
                  <a:srgbClr val="000000"/>
                </a:solidFill>
                <a:cs typeface="Times New Roman" panose="02020603050405020304" pitchFamily="18" charset="0"/>
              </a:rPr>
              <a:t>Functional</a:t>
            </a:r>
            <a:r>
              <a:rPr lang="de-DE" kern="0" dirty="0">
                <a:solidFill>
                  <a:srgbClr val="000000"/>
                </a:solidFill>
                <a:cs typeface="Times New Roman" panose="02020603050405020304" pitchFamily="18" charset="0"/>
              </a:rPr>
              <a:t> </a:t>
            </a:r>
            <a:r>
              <a:rPr lang="de-DE" kern="0" dirty="0" err="1">
                <a:solidFill>
                  <a:srgbClr val="000000"/>
                </a:solidFill>
                <a:cs typeface="Times New Roman" panose="02020603050405020304" pitchFamily="18" charset="0"/>
              </a:rPr>
              <a:t>demonstrator</a:t>
            </a:r>
            <a:endParaRPr lang="de-DE" kern="0" dirty="0">
              <a:solidFill>
                <a:srgbClr val="000000"/>
              </a:solidFill>
              <a:cs typeface="Times New Roman" panose="02020603050405020304" pitchFamily="18" charset="0"/>
            </a:endParaRP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Outlook and </a:t>
            </a:r>
            <a:r>
              <a:rPr lang="en-US" dirty="0"/>
              <a:t>next possible steps </a:t>
            </a:r>
            <a:endParaRPr lang="de-DE" kern="0" dirty="0">
              <a:solidFill>
                <a:srgbClr val="000000"/>
              </a:solidFill>
              <a:cs typeface="Times New Roman" panose="02020603050405020304" pitchFamily="18" charset="0"/>
            </a:endParaRPr>
          </a:p>
          <a:p>
            <a:pPr marL="285750" indent="-285750" defTabSz="914400">
              <a:lnSpc>
                <a:spcPts val="2300"/>
              </a:lnSpc>
              <a:spcBef>
                <a:spcPts val="500"/>
              </a:spcBef>
              <a:buFont typeface="Arial" panose="020B0604020202020204" pitchFamily="34" charset="0"/>
              <a:buChar char="•"/>
            </a:pPr>
            <a:r>
              <a:rPr lang="de-DE" kern="0" dirty="0">
                <a:solidFill>
                  <a:srgbClr val="000000"/>
                </a:solidFill>
                <a:cs typeface="Times New Roman" panose="02020603050405020304" pitchFamily="18" charset="0"/>
              </a:rPr>
              <a:t>Extra </a:t>
            </a:r>
            <a:r>
              <a:rPr lang="de-DE" kern="0" dirty="0" err="1">
                <a:solidFill>
                  <a:srgbClr val="000000"/>
                </a:solidFill>
                <a:cs typeface="Times New Roman" panose="02020603050405020304" pitchFamily="18" charset="0"/>
              </a:rPr>
              <a:t>slides</a:t>
            </a:r>
            <a:endParaRPr lang="de-DE" kern="0" dirty="0">
              <a:solidFill>
                <a:srgbClr val="000000"/>
              </a:solidFill>
              <a:cs typeface="Times New Roman" panose="02020603050405020304" pitchFamily="18" charset="0"/>
            </a:endParaRPr>
          </a:p>
          <a:p>
            <a:pPr marL="285750" indent="-285750" defTabSz="914400">
              <a:lnSpc>
                <a:spcPts val="2300"/>
              </a:lnSpc>
              <a:spcBef>
                <a:spcPts val="500"/>
              </a:spcBef>
              <a:buFont typeface="Arial" panose="020B0604020202020204" pitchFamily="34" charset="0"/>
              <a:buChar char="•"/>
            </a:pPr>
            <a:endParaRPr lang="en-US" kern="0" dirty="0">
              <a:solidFill>
                <a:srgbClr val="000000"/>
              </a:solidFill>
              <a:latin typeface="Bosch Office Sans" pitchFamily="34" charset="0"/>
            </a:endParaRPr>
          </a:p>
        </p:txBody>
      </p:sp>
      <p:sp>
        <p:nvSpPr>
          <p:cNvPr id="7"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fontAlgn="base">
              <a:spcBef>
                <a:spcPct val="0"/>
              </a:spcBef>
              <a:spcAft>
                <a:spcPct val="0"/>
              </a:spcAft>
              <a:defRPr sz="1200" kern="0" baseline="0">
                <a:solidFill>
                  <a:srgbClr val="999FA6"/>
                </a:solidFill>
              </a:defRPr>
            </a:lvl1pPr>
            <a:lvl2pPr marL="411137" fontAlgn="base">
              <a:spcBef>
                <a:spcPct val="0"/>
              </a:spcBef>
              <a:spcAft>
                <a:spcPct val="0"/>
              </a:spcAft>
              <a:defRPr>
                <a:latin typeface="Bosch Office Sans" pitchFamily="34" charset="0"/>
              </a:defRPr>
            </a:lvl2pPr>
            <a:lvl3pPr marL="822275" fontAlgn="base">
              <a:spcBef>
                <a:spcPct val="0"/>
              </a:spcBef>
              <a:spcAft>
                <a:spcPct val="0"/>
              </a:spcAft>
              <a:defRPr>
                <a:latin typeface="Bosch Office Sans" pitchFamily="34" charset="0"/>
              </a:defRPr>
            </a:lvl3pPr>
            <a:lvl4pPr marL="1233411" fontAlgn="base">
              <a:spcBef>
                <a:spcPct val="0"/>
              </a:spcBef>
              <a:spcAft>
                <a:spcPct val="0"/>
              </a:spcAft>
              <a:defRPr>
                <a:latin typeface="Bosch Office Sans" pitchFamily="34" charset="0"/>
              </a:defRPr>
            </a:lvl4pPr>
            <a:lvl5pPr marL="1644549" fontAlgn="base">
              <a:spcBef>
                <a:spcPct val="0"/>
              </a:spcBef>
              <a:spcAft>
                <a:spcPct val="0"/>
              </a:spcAft>
              <a:defRPr>
                <a:latin typeface="Bosch Office Sans" pitchFamily="34" charset="0"/>
              </a:defRPr>
            </a:lvl5pPr>
            <a:lvl6pPr marL="2055686" defTabSz="822275">
              <a:defRPr>
                <a:latin typeface="Bosch Office Sans" pitchFamily="34" charset="0"/>
              </a:defRPr>
            </a:lvl6pPr>
            <a:lvl7pPr marL="2466823" defTabSz="822275">
              <a:defRPr>
                <a:latin typeface="Bosch Office Sans" pitchFamily="34" charset="0"/>
              </a:defRPr>
            </a:lvl7pPr>
            <a:lvl8pPr marL="2877960" defTabSz="822275">
              <a:defRPr>
                <a:latin typeface="Bosch Office Sans" pitchFamily="34" charset="0"/>
              </a:defRPr>
            </a:lvl8pPr>
            <a:lvl9pPr marL="3289097" defTabSz="822275">
              <a:defRPr>
                <a:latin typeface="Bosch Office Sans" pitchFamily="34" charset="0"/>
              </a:defRPr>
            </a:lvl9pPr>
          </a:lstStyle>
          <a:p>
            <a:fld id="{4898AEC0-503E-4FA4-859C-D0F72D6E3F79}" type="slidenum">
              <a:rPr lang="en-US" noProof="1"/>
              <a:pPr/>
              <a:t>2</a:t>
            </a:fld>
            <a:endParaRPr lang="en-US" noProof="1"/>
          </a:p>
        </p:txBody>
      </p:sp>
    </p:spTree>
    <p:extLst>
      <p:ext uri="{BB962C8B-B14F-4D97-AF65-F5344CB8AC3E}">
        <p14:creationId xmlns:p14="http://schemas.microsoft.com/office/powerpoint/2010/main" val="264292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fontAlgn="base">
              <a:spcBef>
                <a:spcPct val="0"/>
              </a:spcBef>
              <a:spcAft>
                <a:spcPct val="0"/>
              </a:spcAft>
              <a:defRPr sz="1200" kern="0" baseline="0">
                <a:solidFill>
                  <a:srgbClr val="999FA6"/>
                </a:solidFill>
              </a:defRPr>
            </a:lvl1pPr>
            <a:lvl2pPr marL="411137" fontAlgn="base">
              <a:spcBef>
                <a:spcPct val="0"/>
              </a:spcBef>
              <a:spcAft>
                <a:spcPct val="0"/>
              </a:spcAft>
              <a:defRPr>
                <a:latin typeface="Bosch Office Sans" pitchFamily="34" charset="0"/>
              </a:defRPr>
            </a:lvl2pPr>
            <a:lvl3pPr marL="822275" fontAlgn="base">
              <a:spcBef>
                <a:spcPct val="0"/>
              </a:spcBef>
              <a:spcAft>
                <a:spcPct val="0"/>
              </a:spcAft>
              <a:defRPr>
                <a:latin typeface="Bosch Office Sans" pitchFamily="34" charset="0"/>
              </a:defRPr>
            </a:lvl3pPr>
            <a:lvl4pPr marL="1233411" fontAlgn="base">
              <a:spcBef>
                <a:spcPct val="0"/>
              </a:spcBef>
              <a:spcAft>
                <a:spcPct val="0"/>
              </a:spcAft>
              <a:defRPr>
                <a:latin typeface="Bosch Office Sans" pitchFamily="34" charset="0"/>
              </a:defRPr>
            </a:lvl4pPr>
            <a:lvl5pPr marL="1644549" fontAlgn="base">
              <a:spcBef>
                <a:spcPct val="0"/>
              </a:spcBef>
              <a:spcAft>
                <a:spcPct val="0"/>
              </a:spcAft>
              <a:defRPr>
                <a:latin typeface="Bosch Office Sans" pitchFamily="34" charset="0"/>
              </a:defRPr>
            </a:lvl5pPr>
            <a:lvl6pPr marL="2055686" defTabSz="822275">
              <a:defRPr>
                <a:latin typeface="Bosch Office Sans" pitchFamily="34" charset="0"/>
              </a:defRPr>
            </a:lvl6pPr>
            <a:lvl7pPr marL="2466823" defTabSz="822275">
              <a:defRPr>
                <a:latin typeface="Bosch Office Sans" pitchFamily="34" charset="0"/>
              </a:defRPr>
            </a:lvl7pPr>
            <a:lvl8pPr marL="2877960" defTabSz="822275">
              <a:defRPr>
                <a:latin typeface="Bosch Office Sans" pitchFamily="34" charset="0"/>
              </a:defRPr>
            </a:lvl8pPr>
            <a:lvl9pPr marL="3289097" defTabSz="822275">
              <a:defRPr>
                <a:latin typeface="Bosch Office Sans" pitchFamily="34" charset="0"/>
              </a:defRPr>
            </a:lvl9pPr>
          </a:lstStyle>
          <a:p>
            <a:fld id="{4898AEC0-503E-4FA4-859C-D0F72D6E3F79}" type="slidenum">
              <a:rPr lang="en-US" noProof="1"/>
              <a:pPr/>
              <a:t>3</a:t>
            </a:fld>
            <a:endParaRPr lang="en-US" noProof="1"/>
          </a:p>
        </p:txBody>
      </p:sp>
    </p:spTree>
    <p:extLst>
      <p:ext uri="{BB962C8B-B14F-4D97-AF65-F5344CB8AC3E}">
        <p14:creationId xmlns:p14="http://schemas.microsoft.com/office/powerpoint/2010/main" val="17624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____">
            <a:extLst>
              <a:ext uri="{FF2B5EF4-FFF2-40B4-BE49-F238E27FC236}">
                <a16:creationId xmlns:a16="http://schemas.microsoft.com/office/drawing/2014/main" id="{E78DFD83-6E77-42EE-854D-69F3D52EB568}"/>
              </a:ext>
            </a:extLst>
          </p:cNvPr>
          <p:cNvSpPr txBox="1">
            <a:spLocks noChangeArrowheads="1"/>
          </p:cNvSpPr>
          <p:nvPr>
            <p:custDataLst>
              <p:tags r:id="rId1"/>
            </p:custDataLst>
          </p:nvPr>
        </p:nvSpPr>
        <p:spPr bwMode="auto">
          <a:xfrm flipV="1">
            <a:off x="4466748" y="2656800"/>
            <a:ext cx="2035704" cy="985308"/>
          </a:xfrm>
          <a:prstGeom prst="rect">
            <a:avLst/>
          </a:prstGeom>
          <a:solidFill>
            <a:srgbClr val="67B419"/>
          </a:solidFill>
          <a:ln>
            <a:noFill/>
          </a:ln>
        </p:spPr>
        <p:txBody>
          <a:bodyPr rot="10800000" vert="horz" lIns="0" tIns="0" rIns="0" bIns="0" rtlCol="0" anchor="ctr">
            <a:noAutofit/>
          </a:bodyPr>
          <a:lstStyle>
            <a:lvl1pPr marL="251982" indent="-251982" algn="l" defTabSz="801688" rtl="0" eaLnBrk="1" latinLnBrk="0" hangingPunct="1">
              <a:lnSpc>
                <a:spcPct val="107000"/>
              </a:lnSpc>
              <a:spcBef>
                <a:spcPts val="500"/>
              </a:spcBef>
              <a:buFont typeface="Arial" panose="020B0604020202020204" pitchFamily="34" charset="0"/>
              <a:buChar char="•"/>
              <a:defRPr sz="1800" kern="1200">
                <a:solidFill>
                  <a:schemeClr val="tx1"/>
                </a:solidFill>
                <a:latin typeface="Bosch Office Sans" panose="020B0604020202020204" pitchFamily="34" charset="0"/>
                <a:ea typeface="+mn-ea"/>
                <a:cs typeface="+mn-cs"/>
              </a:defRPr>
            </a:lvl1pPr>
            <a:lvl2pPr marL="742950" indent="-285750" algn="l" defTabSz="801688" rtl="0" eaLnBrk="1" latinLnBrk="0" hangingPunct="1">
              <a:lnSpc>
                <a:spcPct val="103000"/>
              </a:lnSpc>
              <a:spcBef>
                <a:spcPts val="500"/>
              </a:spcBef>
              <a:buFont typeface="Arial" panose="020B0604020202020204" pitchFamily="34" charset="0"/>
              <a:buChar char="•"/>
              <a:defRPr sz="1600" kern="1200">
                <a:solidFill>
                  <a:schemeClr val="tx1"/>
                </a:solidFill>
                <a:latin typeface="Bosch Office Sans" panose="020B0604020202020204" pitchFamily="34" charset="0"/>
                <a:ea typeface="+mn-ea"/>
                <a:cs typeface="+mn-cs"/>
              </a:defRPr>
            </a:lvl2pPr>
            <a:lvl3pPr marL="1143000" indent="-228600" algn="l" defTabSz="801688" rtl="0" eaLnBrk="1" latinLnBrk="0" hangingPunct="1">
              <a:lnSpc>
                <a:spcPct val="102000"/>
              </a:lnSpc>
              <a:spcBef>
                <a:spcPts val="500"/>
              </a:spcBef>
              <a:buFont typeface="Bosch Office Sans" pitchFamily="2" charset="0"/>
              <a:buChar char="‒"/>
              <a:defRPr sz="1400" kern="1200">
                <a:solidFill>
                  <a:schemeClr val="tx1"/>
                </a:solidFill>
                <a:latin typeface="Bosch Office Sans" panose="020B0604020202020204" pitchFamily="34" charset="0"/>
                <a:ea typeface="+mn-ea"/>
                <a:cs typeface="+mn-cs"/>
              </a:defRPr>
            </a:lvl3pPr>
            <a:lvl4pPr marL="1600200" indent="-228600" algn="l" defTabSz="801688" rtl="0" eaLnBrk="1" latinLnBrk="0" hangingPunct="1">
              <a:lnSpc>
                <a:spcPct val="103000"/>
              </a:lnSpc>
              <a:spcBef>
                <a:spcPts val="500"/>
              </a:spcBef>
              <a:buFont typeface="Bosch Office Sans" pitchFamily="2" charset="0"/>
              <a:buChar char="‒"/>
              <a:defRPr sz="1300" kern="1200">
                <a:solidFill>
                  <a:schemeClr val="tx1"/>
                </a:solidFill>
                <a:latin typeface="Bosch Office Sans" panose="020B0604020202020204" pitchFamily="34" charset="0"/>
                <a:ea typeface="+mn-ea"/>
                <a:cs typeface="+mn-cs"/>
              </a:defRPr>
            </a:lvl4pPr>
            <a:lvl5pPr marL="2057400" indent="-228600" algn="l" defTabSz="801688" rtl="0" eaLnBrk="1" latinLnBrk="0" hangingPunct="1">
              <a:lnSpc>
                <a:spcPct val="103000"/>
              </a:lnSpc>
              <a:spcBef>
                <a:spcPts val="500"/>
              </a:spcBef>
              <a:buFont typeface="Bosch Office Sans" pitchFamily="2" charset="0"/>
              <a:buChar char="‒"/>
              <a:defRPr sz="1300" kern="1200">
                <a:solidFill>
                  <a:schemeClr val="tx1"/>
                </a:solidFill>
                <a:latin typeface="Bosch Office Sans" panose="020B0604020202020204" pitchFamily="34" charset="0"/>
                <a:ea typeface="+mn-ea"/>
                <a:cs typeface="+mn-cs"/>
              </a:defRPr>
            </a:lvl5pPr>
            <a:lvl6pPr marL="2514600" indent="-228600" algn="l" defTabSz="801688" rtl="0" eaLnBrk="0" fontAlgn="base" latinLnBrk="0" hangingPunct="0">
              <a:lnSpc>
                <a:spcPct val="103000"/>
              </a:lnSpc>
              <a:spcBef>
                <a:spcPct val="0"/>
              </a:spcBef>
              <a:spcAft>
                <a:spcPct val="0"/>
              </a:spcAft>
              <a:buFont typeface="Bosch Office Sans" pitchFamily="2" charset="0"/>
              <a:buChar char="‒"/>
              <a:defRPr sz="1300" kern="1200">
                <a:solidFill>
                  <a:schemeClr val="tx1"/>
                </a:solidFill>
                <a:latin typeface="Bosch Office Sans" panose="020B0604020202020204" pitchFamily="34" charset="0"/>
                <a:ea typeface="+mn-ea"/>
                <a:cs typeface="+mn-cs"/>
              </a:defRPr>
            </a:lvl6pPr>
            <a:lvl7pPr marL="2971800" indent="-228600" algn="l" defTabSz="801688" rtl="0" eaLnBrk="0" fontAlgn="base" latinLnBrk="0" hangingPunct="0">
              <a:lnSpc>
                <a:spcPct val="103000"/>
              </a:lnSpc>
              <a:spcBef>
                <a:spcPct val="0"/>
              </a:spcBef>
              <a:spcAft>
                <a:spcPct val="0"/>
              </a:spcAft>
              <a:buFont typeface="Bosch Office Sans" pitchFamily="2" charset="0"/>
              <a:buChar char="‒"/>
              <a:defRPr sz="1300" kern="1200">
                <a:solidFill>
                  <a:schemeClr val="tx1"/>
                </a:solidFill>
                <a:latin typeface="Bosch Office Sans" panose="020B0604020202020204" pitchFamily="34" charset="0"/>
                <a:ea typeface="+mn-ea"/>
                <a:cs typeface="+mn-cs"/>
              </a:defRPr>
            </a:lvl7pPr>
            <a:lvl8pPr marL="3429000" indent="-228600" algn="l" defTabSz="801688" rtl="0" eaLnBrk="0" fontAlgn="base" latinLnBrk="0" hangingPunct="0">
              <a:lnSpc>
                <a:spcPct val="103000"/>
              </a:lnSpc>
              <a:spcBef>
                <a:spcPct val="0"/>
              </a:spcBef>
              <a:spcAft>
                <a:spcPct val="0"/>
              </a:spcAft>
              <a:buFont typeface="Bosch Office Sans" pitchFamily="2" charset="0"/>
              <a:buChar char="‒"/>
              <a:defRPr sz="1300" kern="1200">
                <a:solidFill>
                  <a:schemeClr val="tx1"/>
                </a:solidFill>
                <a:latin typeface="Bosch Office Sans" panose="020B0604020202020204" pitchFamily="34" charset="0"/>
                <a:ea typeface="+mn-ea"/>
                <a:cs typeface="+mn-cs"/>
              </a:defRPr>
            </a:lvl8pPr>
            <a:lvl9pPr marL="3886200" indent="-228600" algn="l" defTabSz="801688" rtl="0" eaLnBrk="0" fontAlgn="base" latinLnBrk="0" hangingPunct="0">
              <a:lnSpc>
                <a:spcPct val="103000"/>
              </a:lnSpc>
              <a:spcBef>
                <a:spcPct val="0"/>
              </a:spcBef>
              <a:spcAft>
                <a:spcPct val="0"/>
              </a:spcAft>
              <a:buFont typeface="Bosch Office Sans" pitchFamily="2" charset="0"/>
              <a:buChar char="‒"/>
              <a:defRPr sz="1300" kern="1200" baseline="0">
                <a:solidFill>
                  <a:schemeClr val="tx1"/>
                </a:solidFill>
                <a:latin typeface="Bosch Office Sans" panose="020B0604020202020204" pitchFamily="34" charset="0"/>
                <a:ea typeface="+mn-ea"/>
                <a:cs typeface="+mn-cs"/>
              </a:defRPr>
            </a:lvl9pPr>
          </a:lstStyle>
          <a:p>
            <a:pPr marL="0" marR="0" lvl="0" indent="0" algn="ctr" defTabSz="801688" rtl="0" eaLnBrk="0" fontAlgn="auto" latinLnBrk="0" hangingPunct="0">
              <a:lnSpc>
                <a:spcPct val="107000"/>
              </a:lnSpc>
              <a:spcBef>
                <a:spcPts val="5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ysClr val="window" lastClr="FFFFFF"/>
                </a:solidFill>
                <a:effectLst/>
                <a:uLnTx/>
                <a:uFillTx/>
                <a:latin typeface="Times New Roman"/>
                <a:ea typeface="+mn-ea"/>
                <a:cs typeface="+mn-cs"/>
              </a:rPr>
              <a:t>Photo of your product/ demo</a:t>
            </a:r>
            <a:endParaRPr kumimoji="0" lang="de-DE" sz="1400" b="0" i="0" u="none" strike="noStrike" kern="1200" cap="none" spc="0" normalizeH="0" baseline="0" noProof="0" dirty="0">
              <a:ln>
                <a:noFill/>
              </a:ln>
              <a:solidFill>
                <a:sysClr val="window" lastClr="FFFFFF"/>
              </a:solidFill>
              <a:effectLst/>
              <a:uLnTx/>
              <a:uFillTx/>
              <a:latin typeface="Times New Roman"/>
              <a:ea typeface="+mn-ea"/>
              <a:cs typeface="+mn-cs"/>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37" y="3367040"/>
            <a:ext cx="406349" cy="406349"/>
          </a:xfrm>
          <a:prstGeom prst="rect">
            <a:avLst/>
          </a:prstGeom>
        </p:spPr>
      </p:pic>
      <p:sp>
        <p:nvSpPr>
          <p:cNvPr id="9" name="Textfeld 8"/>
          <p:cNvSpPr txBox="1"/>
          <p:nvPr/>
        </p:nvSpPr>
        <p:spPr>
          <a:xfrm>
            <a:off x="656800" y="2650573"/>
            <a:ext cx="2751667" cy="2192360"/>
          </a:xfrm>
          <a:prstGeom prst="rect">
            <a:avLst/>
          </a:prstGeom>
          <a:noFill/>
        </p:spPr>
        <p:txBody>
          <a:bodyPr wrap="square" lIns="0" tIns="0" rIns="0" bIns="0" rtlCol="0">
            <a:noAutofit/>
          </a:bodyPr>
          <a:lstStyle/>
          <a:p>
            <a:pPr marL="171450" marR="0" lvl="0" indent="-171450" defTabSz="914400" eaLnBrk="1" fontAlgn="auto" latinLnBrk="0" hangingPunct="1">
              <a:lnSpc>
                <a:spcPts val="2300"/>
              </a:lnSpc>
              <a:spcBef>
                <a:spcPts val="500"/>
              </a:spcBef>
              <a:spcAft>
                <a:spcPts val="0"/>
              </a:spcAft>
              <a:buClrTx/>
              <a:buSzTx/>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rPr>
              <a:t>…</a:t>
            </a:r>
          </a:p>
          <a:p>
            <a:pPr marL="171450" marR="0" lvl="0" indent="-171450" defTabSz="914400" eaLnBrk="1" fontAlgn="auto" latinLnBrk="0" hangingPunct="1">
              <a:lnSpc>
                <a:spcPts val="2300"/>
              </a:lnSpc>
              <a:spcBef>
                <a:spcPts val="500"/>
              </a:spcBef>
              <a:spcAft>
                <a:spcPts val="0"/>
              </a:spcAft>
              <a:buClrTx/>
              <a:buSzTx/>
              <a:buFont typeface="Arial" panose="020B0604020202020204" pitchFamily="34" charset="0"/>
              <a:buChar char="•"/>
              <a:tabLst/>
              <a:defRPr/>
            </a:pPr>
            <a:endParaRPr kumimoji="0" lang="de-DE" sz="1200" b="0" i="0" u="none" strike="noStrike" kern="0" cap="none" spc="0" normalizeH="0" baseline="0" noProof="0" dirty="0">
              <a:ln>
                <a:noFill/>
              </a:ln>
              <a:solidFill>
                <a:srgbClr val="000000"/>
              </a:solidFill>
              <a:effectLst/>
              <a:uLnTx/>
              <a:uFillTx/>
            </a:endParaRPr>
          </a:p>
        </p:txBody>
      </p:sp>
      <p:sp>
        <p:nvSpPr>
          <p:cNvPr id="11" name="Textfeld 10"/>
          <p:cNvSpPr txBox="1"/>
          <p:nvPr/>
        </p:nvSpPr>
        <p:spPr>
          <a:xfrm>
            <a:off x="7560733" y="2650573"/>
            <a:ext cx="2751667" cy="2192360"/>
          </a:xfrm>
          <a:prstGeom prst="rect">
            <a:avLst/>
          </a:prstGeom>
          <a:noFill/>
        </p:spPr>
        <p:txBody>
          <a:bodyPr wrap="square" lIns="0" tIns="0" rIns="0" bIns="0" rtlCol="0">
            <a:noAutofit/>
          </a:bodyPr>
          <a:lstStyle>
            <a:defPPr>
              <a:defRPr lang="de-DE"/>
            </a:defPPr>
            <a:lvl1pPr marL="171450" marR="0" indent="-171450" defTabSz="914400" eaLnBrk="1" fontAlgn="auto" latinLnBrk="0" hangingPunct="1">
              <a:lnSpc>
                <a:spcPts val="2300"/>
              </a:lnSpc>
              <a:spcBef>
                <a:spcPts val="500"/>
              </a:spcBef>
              <a:spcAft>
                <a:spcPts val="0"/>
              </a:spcAft>
              <a:buClrTx/>
              <a:buSzTx/>
              <a:buFont typeface="Arial" panose="020B0604020202020204" pitchFamily="34" charset="0"/>
              <a:buChar char="•"/>
              <a:tabLst/>
              <a:defRPr sz="1200" kern="0">
                <a:solidFill>
                  <a:srgbClr val="000000"/>
                </a:solidFill>
                <a:latin typeface="+mj-lt"/>
              </a:defRPr>
            </a:lvl1pPr>
          </a:lstStyle>
          <a:p>
            <a:pPr marL="171450" marR="0" lvl="0" indent="-171450" defTabSz="914400" eaLnBrk="1" fontAlgn="auto" latinLnBrk="0" hangingPunct="1">
              <a:lnSpc>
                <a:spcPts val="2300"/>
              </a:lnSpc>
              <a:spcBef>
                <a:spcPts val="500"/>
              </a:spcBef>
              <a:spcAft>
                <a:spcPts val="0"/>
              </a:spcAft>
              <a:buClrTx/>
              <a:buSzTx/>
              <a:buFont typeface="Arial" panose="020B0604020202020204" pitchFamily="34" charset="0"/>
              <a:buChar char="•"/>
              <a:tabLst/>
              <a:defRPr/>
            </a:pPr>
            <a:r>
              <a:rPr kumimoji="0" lang="de-DE" sz="1200" b="0" i="0" u="none" strike="noStrike" kern="0" cap="none" spc="0" normalizeH="0" baseline="0" noProof="0">
                <a:ln>
                  <a:noFill/>
                </a:ln>
                <a:solidFill>
                  <a:srgbClr val="000000"/>
                </a:solidFill>
                <a:effectLst/>
                <a:uLnTx/>
                <a:uFillTx/>
                <a:latin typeface="Times New Roman"/>
              </a:rPr>
              <a:t>…</a:t>
            </a:r>
            <a:endParaRPr kumimoji="0" lang="en-US" sz="1200" b="0" i="0" u="none" strike="noStrike" kern="0" cap="none" spc="0" normalizeH="0" baseline="0" noProof="0" dirty="0">
              <a:ln>
                <a:noFill/>
              </a:ln>
              <a:solidFill>
                <a:srgbClr val="000000"/>
              </a:solidFill>
              <a:effectLst/>
              <a:uLnTx/>
              <a:uFillTx/>
              <a:latin typeface="Times New Roman"/>
            </a:endParaRPr>
          </a:p>
        </p:txBody>
      </p:sp>
      <p:sp>
        <p:nvSpPr>
          <p:cNvPr id="13" name="Foliennummernplatzhalter 3">
            <a:extLst>
              <a:ext uri="{FF2B5EF4-FFF2-40B4-BE49-F238E27FC236}">
                <a16:creationId xmlns:a16="http://schemas.microsoft.com/office/drawing/2014/main" id="{755E3904-EA9C-410E-9F15-2A7DC916C3C0}"/>
              </a:ext>
            </a:extLst>
          </p:cNvPr>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de-DE" sz="1200" b="0" i="0" u="none" strike="noStrike" kern="0" cap="none" spc="0" normalizeH="0" baseline="0" noProof="0"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de-DE" sz="1200" b="0" i="0" u="none" strike="noStrike" kern="0" cap="none" spc="0" normalizeH="0" baseline="0" noProof="0">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224646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343750" y="2216262"/>
            <a:ext cx="10281917" cy="1200329"/>
          </a:xfrm>
          <a:prstGeom prst="rect">
            <a:avLst/>
          </a:prstGeom>
          <a:noFill/>
        </p:spPr>
        <p:txBody>
          <a:bodyPr wrap="square" lIns="0" tIns="0" rIns="0" bIns="0" rtlCol="0">
            <a:noAutofit/>
          </a:bodyPr>
          <a:lstStyle/>
          <a:p>
            <a:pPr marL="582587" marR="0" lvl="1"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How did the idea come about?</a:t>
            </a:r>
          </a:p>
          <a:p>
            <a:pPr marL="582587" marR="0" lvl="1"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How can the product be used? (Typical use cases)</a:t>
            </a:r>
          </a:p>
          <a:p>
            <a:pPr marL="582587" marR="0" lvl="1"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How does it work?</a:t>
            </a:r>
            <a:r>
              <a:rPr kumimoji="0" lang="de-DE" sz="1200" b="0" i="0" u="none" strike="noStrike" kern="0" cap="none" spc="0" normalizeH="0" baseline="0" noProof="0" dirty="0">
                <a:ln>
                  <a:noFill/>
                </a:ln>
                <a:solidFill>
                  <a:prstClr val="black"/>
                </a:solidFill>
                <a:effectLst/>
                <a:uLnTx/>
                <a:uFillTx/>
              </a:rPr>
              <a:t> (Short</a:t>
            </a:r>
            <a:r>
              <a:rPr kumimoji="0" lang="en-US" sz="1200" b="0" i="0" u="none" strike="noStrike" kern="0" cap="none" spc="0" normalizeH="0" baseline="0" noProof="0" dirty="0">
                <a:ln>
                  <a:noFill/>
                </a:ln>
                <a:solidFill>
                  <a:prstClr val="black"/>
                </a:solidFill>
                <a:effectLst/>
                <a:uLnTx/>
                <a:uFillTx/>
              </a:rPr>
              <a:t> introduction of what the product/application can do (features, special services, etc.) </a:t>
            </a:r>
            <a:r>
              <a:rPr kumimoji="0" lang="en-US" sz="1200" b="0" i="0" u="none" strike="noStrike" kern="0" cap="none" spc="0" normalizeH="0" baseline="0" noProof="0" dirty="0">
                <a:ln>
                  <a:noFill/>
                </a:ln>
                <a:solidFill>
                  <a:prstClr val="black"/>
                </a:solidFill>
                <a:effectLst/>
                <a:uLnTx/>
                <a:uFillTx/>
                <a:sym typeface="Wingdings" panose="05000000000000000000" pitchFamily="2" charset="2"/>
              </a:rPr>
              <a:t> </a:t>
            </a:r>
            <a:r>
              <a:rPr kumimoji="0" lang="en-US" sz="1200" b="0" i="0" u="none" strike="noStrike" kern="0" cap="none" spc="0" normalizeH="0" baseline="0" noProof="0" dirty="0">
                <a:ln>
                  <a:noFill/>
                </a:ln>
                <a:solidFill>
                  <a:prstClr val="black"/>
                </a:solidFill>
                <a:effectLst/>
                <a:uLnTx/>
                <a:uFillTx/>
              </a:rPr>
              <a:t>general explanation is sufficient, technical details will be dealt with later.)</a:t>
            </a:r>
          </a:p>
        </p:txBody>
      </p:sp>
      <p:sp>
        <p:nvSpPr>
          <p:cNvPr id="5" name="Foliennummernplatzhalter 3">
            <a:extLst>
              <a:ext uri="{FF2B5EF4-FFF2-40B4-BE49-F238E27FC236}">
                <a16:creationId xmlns:a16="http://schemas.microsoft.com/office/drawing/2014/main" id="{755E3904-EA9C-410E-9F15-2A7DC916C3C0}"/>
              </a:ext>
            </a:extLst>
          </p:cNvPr>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de-DE" sz="1200" b="0" i="0" u="none" strike="noStrike" kern="0" cap="none" spc="0" normalizeH="0" baseline="0" noProof="0"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a:t>
            </a:fld>
            <a:endParaRPr kumimoji="0" lang="de-DE" sz="1200" b="0" i="0" u="none" strike="noStrike" kern="0" cap="none" spc="0" normalizeH="0" baseline="0" noProof="0" dirty="0">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79850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0">
            <a:extLst>
              <a:ext uri="{FF2B5EF4-FFF2-40B4-BE49-F238E27FC236}">
                <a16:creationId xmlns:a16="http://schemas.microsoft.com/office/drawing/2014/main" id="{84F9098F-B1A6-479D-BCBE-A11187CF5F68}"/>
              </a:ext>
            </a:extLst>
          </p:cNvPr>
          <p:cNvSpPr txBox="1">
            <a:spLocks/>
          </p:cNvSpPr>
          <p:nvPr>
            <p:custDataLst>
              <p:tags r:id="rId1"/>
            </p:custDataLst>
          </p:nvPr>
        </p:nvSpPr>
        <p:spPr>
          <a:xfrm>
            <a:off x="721319" y="2665713"/>
            <a:ext cx="3241773" cy="2121386"/>
          </a:xfrm>
          <a:prstGeom prst="rect">
            <a:avLst/>
          </a:prstGeom>
          <a:solidFill>
            <a:scrgbClr r="0" g="0" b="0">
              <a:alpha val="0"/>
            </a:scrgbClr>
          </a:solidFill>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p:txBody>
      </p:sp>
      <p:sp>
        <p:nvSpPr>
          <p:cNvPr id="5" name="Inhaltsplatzhalter 20">
            <a:extLst>
              <a:ext uri="{FF2B5EF4-FFF2-40B4-BE49-F238E27FC236}">
                <a16:creationId xmlns:a16="http://schemas.microsoft.com/office/drawing/2014/main" id="{84F9098F-B1A6-479D-BCBE-A11187CF5F68}"/>
              </a:ext>
            </a:extLst>
          </p:cNvPr>
          <p:cNvSpPr txBox="1">
            <a:spLocks/>
          </p:cNvSpPr>
          <p:nvPr>
            <p:custDataLst>
              <p:tags r:id="rId2"/>
            </p:custDataLst>
          </p:nvPr>
        </p:nvSpPr>
        <p:spPr>
          <a:xfrm>
            <a:off x="6794894" y="2665713"/>
            <a:ext cx="3241773" cy="2121386"/>
          </a:xfrm>
          <a:prstGeom prst="rect">
            <a:avLst/>
          </a:prstGeom>
          <a:solidFill>
            <a:scrgbClr r="0" g="0" b="0">
              <a:alpha val="0"/>
            </a:scrgbClr>
          </a:solidFill>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p:txBody>
      </p:sp>
      <p:sp>
        <p:nvSpPr>
          <p:cNvPr id="7" name="Foliennummernplatzhalter 3">
            <a:extLst>
              <a:ext uri="{FF2B5EF4-FFF2-40B4-BE49-F238E27FC236}">
                <a16:creationId xmlns:a16="http://schemas.microsoft.com/office/drawing/2014/main" id="{755E3904-EA9C-410E-9F15-2A7DC916C3C0}"/>
              </a:ext>
            </a:extLst>
          </p:cNvPr>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de-DE" sz="1200" b="0" i="0" u="none" strike="noStrike" kern="0" cap="none" spc="0" normalizeH="0" baseline="0" noProof="0"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6</a:t>
            </a:fld>
            <a:endParaRPr kumimoji="0" lang="de-DE" sz="1200" b="0" i="0" u="none" strike="noStrike" kern="0" cap="none" spc="0" normalizeH="0" baseline="0" noProof="0" dirty="0">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1813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1">
            <a:extLst>
              <a:ext uri="{FF2B5EF4-FFF2-40B4-BE49-F238E27FC236}">
                <a16:creationId xmlns:a16="http://schemas.microsoft.com/office/drawing/2014/main" id="{52501EE9-8785-4267-BFAD-34100D641287}"/>
              </a:ext>
            </a:extLst>
          </p:cNvPr>
          <p:cNvSpPr txBox="1">
            <a:spLocks noChangeAspect="1"/>
          </p:cNvSpPr>
          <p:nvPr/>
        </p:nvSpPr>
        <p:spPr>
          <a:xfrm>
            <a:off x="2998611" y="453600"/>
            <a:ext cx="7711389" cy="524571"/>
          </a:xfrm>
          <a:prstGeom prst="rect">
            <a:avLst/>
          </a:prstGeom>
          <a:solidFill>
            <a:srgbClr val="6EA293">
              <a:lumMod val="75000"/>
            </a:srgbClr>
          </a:solidFill>
          <a:ln>
            <a:noFill/>
          </a:ln>
          <a:effectLst>
            <a:outerShdw blurRad="50800" dist="38100" dir="2700000" algn="tl" rotWithShape="0">
              <a:prstClr val="black">
                <a:alpha val="40000"/>
              </a:prstClr>
            </a:outerShdw>
          </a:effectLst>
        </p:spPr>
        <p:txBody>
          <a:bodyPr wrap="square" lIns="36000" tIns="36000" rIns="36000" bIns="36000" rtlCol="0" anchor="ctr">
            <a:normAutofit/>
          </a:bodyPr>
          <a:lstStyle>
            <a:defPPr>
              <a:defRPr lang="en-US"/>
            </a:defPPr>
            <a:lvl1pPr>
              <a:defRPr sz="800"/>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Calibri" panose="020F0502020204030204" pitchFamily="34" charset="0"/>
              </a:rPr>
              <a:t>  Our </a:t>
            </a:r>
            <a:r>
              <a:rPr kumimoji="0" lang="en-US" sz="1200" b="1" i="0" u="none" strike="noStrike" kern="0" cap="none" spc="0" normalizeH="0" baseline="0" noProof="0" dirty="0">
                <a:ln>
                  <a:noFill/>
                </a:ln>
                <a:solidFill>
                  <a:srgbClr val="FFFFFF"/>
                </a:solidFill>
                <a:effectLst/>
                <a:uLnTx/>
                <a:uFillTx/>
                <a:cs typeface="Calibri" panose="020F0502020204030204" pitchFamily="34" charset="0"/>
              </a:rPr>
              <a:t>Question Zero</a:t>
            </a:r>
            <a:r>
              <a:rPr kumimoji="0" lang="en-US" sz="1200" b="0" i="0" u="none" strike="noStrike" kern="0" cap="none" spc="0" normalizeH="0" baseline="0" noProof="0" dirty="0">
                <a:ln>
                  <a:noFill/>
                </a:ln>
                <a:solidFill>
                  <a:srgbClr val="FFFFFF"/>
                </a:solidFill>
                <a:effectLst/>
                <a:uLnTx/>
                <a:uFillTx/>
                <a:cs typeface="Calibri" panose="020F0502020204030204" pitchFamily="34" charset="0"/>
              </a:rPr>
              <a:t>:</a:t>
            </a:r>
            <a:endParaRPr kumimoji="0" lang="de-DE" sz="1200" b="0"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8" name="Textfeld 7"/>
          <p:cNvSpPr txBox="1"/>
          <p:nvPr/>
        </p:nvSpPr>
        <p:spPr>
          <a:xfrm>
            <a:off x="327804" y="2725947"/>
            <a:ext cx="1777041" cy="461665"/>
          </a:xfrm>
          <a:prstGeom prst="rect">
            <a:avLst/>
          </a:prstGeom>
          <a:noFill/>
        </p:spPr>
        <p:txBody>
          <a:bodyPr wrap="square" rtlCol="0">
            <a:spAutoFit/>
          </a:bodyPr>
          <a:lstStyle/>
          <a:p>
            <a:pPr marL="285750" indent="-285750">
              <a:buFont typeface="Arial" panose="020B0604020202020204" pitchFamily="34" charset="0"/>
              <a:buChar char="•"/>
            </a:pPr>
            <a:r>
              <a:rPr lang="de-DE" sz="1200" dirty="0"/>
              <a:t>…</a:t>
            </a:r>
          </a:p>
          <a:p>
            <a:pPr marL="285750" indent="-285750">
              <a:buFont typeface="Arial" panose="020B0604020202020204" pitchFamily="34" charset="0"/>
              <a:buChar char="•"/>
            </a:pPr>
            <a:r>
              <a:rPr lang="de-DE" sz="1200" dirty="0"/>
              <a:t>…</a:t>
            </a:r>
            <a:endParaRPr lang="en-US" sz="1200" dirty="0"/>
          </a:p>
        </p:txBody>
      </p:sp>
      <p:sp>
        <p:nvSpPr>
          <p:cNvPr id="9" name="Textfeld 8"/>
          <p:cNvSpPr txBox="1"/>
          <p:nvPr/>
        </p:nvSpPr>
        <p:spPr>
          <a:xfrm>
            <a:off x="2395268" y="2725947"/>
            <a:ext cx="1777041" cy="461665"/>
          </a:xfrm>
          <a:prstGeom prst="rect">
            <a:avLst/>
          </a:prstGeom>
          <a:noFill/>
        </p:spPr>
        <p:txBody>
          <a:bodyPr wrap="square" rtlCol="0">
            <a:spAutoFit/>
          </a:bodyPr>
          <a:lstStyle/>
          <a:p>
            <a:pPr marL="285750" indent="-285750">
              <a:buFont typeface="Arial" panose="020B0604020202020204" pitchFamily="34" charset="0"/>
              <a:buChar char="•"/>
            </a:pPr>
            <a:r>
              <a:rPr lang="de-DE" sz="1200" dirty="0"/>
              <a:t>…</a:t>
            </a:r>
          </a:p>
          <a:p>
            <a:pPr marL="285750" indent="-285750">
              <a:buFont typeface="Arial" panose="020B0604020202020204" pitchFamily="34" charset="0"/>
              <a:buChar char="•"/>
            </a:pPr>
            <a:r>
              <a:rPr lang="de-DE" sz="1200" dirty="0"/>
              <a:t>…</a:t>
            </a:r>
            <a:endParaRPr lang="en-US" sz="1200" dirty="0"/>
          </a:p>
        </p:txBody>
      </p:sp>
      <p:sp>
        <p:nvSpPr>
          <p:cNvPr id="10" name="Textfeld 9"/>
          <p:cNvSpPr txBox="1"/>
          <p:nvPr/>
        </p:nvSpPr>
        <p:spPr>
          <a:xfrm>
            <a:off x="4596079" y="2725946"/>
            <a:ext cx="1777041" cy="461665"/>
          </a:xfrm>
          <a:prstGeom prst="rect">
            <a:avLst/>
          </a:prstGeom>
          <a:noFill/>
        </p:spPr>
        <p:txBody>
          <a:bodyPr wrap="square" rtlCol="0">
            <a:spAutoFit/>
          </a:bodyPr>
          <a:lstStyle/>
          <a:p>
            <a:pPr marL="285750" indent="-285750">
              <a:buFont typeface="Arial" panose="020B0604020202020204" pitchFamily="34" charset="0"/>
              <a:buChar char="•"/>
            </a:pPr>
            <a:r>
              <a:rPr lang="de-DE" sz="1200" dirty="0"/>
              <a:t>…</a:t>
            </a:r>
          </a:p>
          <a:p>
            <a:pPr marL="285750" indent="-285750">
              <a:buFont typeface="Arial" panose="020B0604020202020204" pitchFamily="34" charset="0"/>
              <a:buChar char="•"/>
            </a:pPr>
            <a:r>
              <a:rPr lang="de-DE" sz="1200" dirty="0"/>
              <a:t>…</a:t>
            </a:r>
            <a:endParaRPr lang="en-US" sz="1200" dirty="0"/>
          </a:p>
        </p:txBody>
      </p:sp>
      <p:sp>
        <p:nvSpPr>
          <p:cNvPr id="11" name="Textfeld 10"/>
          <p:cNvSpPr txBox="1"/>
          <p:nvPr/>
        </p:nvSpPr>
        <p:spPr>
          <a:xfrm>
            <a:off x="6663543" y="2725945"/>
            <a:ext cx="1777041" cy="461665"/>
          </a:xfrm>
          <a:prstGeom prst="rect">
            <a:avLst/>
          </a:prstGeom>
          <a:noFill/>
        </p:spPr>
        <p:txBody>
          <a:bodyPr wrap="square" rtlCol="0">
            <a:spAutoFit/>
          </a:bodyPr>
          <a:lstStyle/>
          <a:p>
            <a:pPr marL="285750" indent="-285750">
              <a:buFont typeface="Arial" panose="020B0604020202020204" pitchFamily="34" charset="0"/>
              <a:buChar char="•"/>
            </a:pPr>
            <a:r>
              <a:rPr lang="de-DE" sz="1200" dirty="0"/>
              <a:t>…</a:t>
            </a:r>
          </a:p>
          <a:p>
            <a:pPr marL="285750" indent="-285750">
              <a:buFont typeface="Arial" panose="020B0604020202020204" pitchFamily="34" charset="0"/>
              <a:buChar char="•"/>
            </a:pPr>
            <a:r>
              <a:rPr lang="de-DE" sz="1200" dirty="0"/>
              <a:t>…</a:t>
            </a:r>
            <a:endParaRPr lang="en-US" sz="1200" dirty="0"/>
          </a:p>
        </p:txBody>
      </p:sp>
      <p:sp>
        <p:nvSpPr>
          <p:cNvPr id="12" name="Textfeld 11"/>
          <p:cNvSpPr txBox="1"/>
          <p:nvPr/>
        </p:nvSpPr>
        <p:spPr>
          <a:xfrm>
            <a:off x="8864354" y="2725945"/>
            <a:ext cx="1777041" cy="461665"/>
          </a:xfrm>
          <a:prstGeom prst="rect">
            <a:avLst/>
          </a:prstGeom>
          <a:noFill/>
        </p:spPr>
        <p:txBody>
          <a:bodyPr wrap="square" rtlCol="0">
            <a:spAutoFit/>
          </a:bodyPr>
          <a:lstStyle/>
          <a:p>
            <a:pPr marL="285750" indent="-285750">
              <a:buFont typeface="Arial" panose="020B0604020202020204" pitchFamily="34" charset="0"/>
              <a:buChar char="•"/>
            </a:pPr>
            <a:r>
              <a:rPr lang="de-DE" sz="1200" dirty="0"/>
              <a:t>…</a:t>
            </a:r>
          </a:p>
          <a:p>
            <a:pPr marL="285750" indent="-285750">
              <a:buFont typeface="Arial" panose="020B0604020202020204" pitchFamily="34" charset="0"/>
              <a:buChar char="•"/>
            </a:pPr>
            <a:r>
              <a:rPr lang="de-DE" sz="1200" dirty="0"/>
              <a:t>…</a:t>
            </a:r>
            <a:endParaRPr lang="en-US" sz="1200" dirty="0"/>
          </a:p>
        </p:txBody>
      </p:sp>
      <p:sp>
        <p:nvSpPr>
          <p:cNvPr id="13" name="Textfeld 12"/>
          <p:cNvSpPr txBox="1"/>
          <p:nvPr/>
        </p:nvSpPr>
        <p:spPr>
          <a:xfrm>
            <a:off x="4596079" y="561120"/>
            <a:ext cx="5495026" cy="276999"/>
          </a:xfrm>
          <a:prstGeom prst="rect">
            <a:avLst/>
          </a:prstGeom>
          <a:noFill/>
        </p:spPr>
        <p:txBody>
          <a:bodyPr wrap="square" rtlCol="0">
            <a:spAutoFit/>
          </a:bodyPr>
          <a:lstStyle/>
          <a:p>
            <a:r>
              <a:rPr lang="de-DE" sz="1200" dirty="0">
                <a:solidFill>
                  <a:schemeClr val="bg1"/>
                </a:solidFill>
              </a:rPr>
              <a:t>…</a:t>
            </a:r>
          </a:p>
        </p:txBody>
      </p:sp>
      <p:sp>
        <p:nvSpPr>
          <p:cNvPr id="15" name="Textfeld 14"/>
          <p:cNvSpPr txBox="1"/>
          <p:nvPr/>
        </p:nvSpPr>
        <p:spPr>
          <a:xfrm>
            <a:off x="251098" y="1366933"/>
            <a:ext cx="5495026" cy="276999"/>
          </a:xfrm>
          <a:prstGeom prst="rect">
            <a:avLst/>
          </a:prstGeom>
          <a:noFill/>
        </p:spPr>
        <p:txBody>
          <a:bodyPr wrap="square" rtlCol="0">
            <a:spAutoFit/>
          </a:bodyPr>
          <a:lstStyle/>
          <a:p>
            <a:r>
              <a:rPr lang="de-DE" sz="1200" dirty="0"/>
              <a:t>…</a:t>
            </a:r>
          </a:p>
        </p:txBody>
      </p:sp>
      <p:sp>
        <p:nvSpPr>
          <p:cNvPr id="16" name="Textfeld 15"/>
          <p:cNvSpPr txBox="1"/>
          <p:nvPr/>
        </p:nvSpPr>
        <p:spPr>
          <a:xfrm>
            <a:off x="266400" y="5630400"/>
            <a:ext cx="288000" cy="410400"/>
          </a:xfrm>
          <a:prstGeom prst="rect">
            <a:avLst/>
          </a:prstGeom>
        </p:spPr>
        <p:txBody>
          <a:bodyPr vert="horz" lIns="0" tIns="0" rIns="0" bIns="0" rtlCol="0" anchor="t"/>
          <a:lstStyle>
            <a:defPPr>
              <a:defRPr lang="de-DE"/>
            </a:defPPr>
            <a:lvl1pPr fontAlgn="base">
              <a:spcBef>
                <a:spcPct val="0"/>
              </a:spcBef>
              <a:spcAft>
                <a:spcPct val="0"/>
              </a:spcAft>
              <a:defRPr sz="1200" kern="0" baseline="0">
                <a:solidFill>
                  <a:srgbClr val="999FA6"/>
                </a:solidFill>
              </a:defRPr>
            </a:lvl1pPr>
            <a:lvl2pPr marL="411137" fontAlgn="base">
              <a:spcBef>
                <a:spcPct val="0"/>
              </a:spcBef>
              <a:spcAft>
                <a:spcPct val="0"/>
              </a:spcAft>
              <a:defRPr>
                <a:latin typeface="Bosch Office Sans" pitchFamily="34" charset="0"/>
              </a:defRPr>
            </a:lvl2pPr>
            <a:lvl3pPr marL="822275" fontAlgn="base">
              <a:spcBef>
                <a:spcPct val="0"/>
              </a:spcBef>
              <a:spcAft>
                <a:spcPct val="0"/>
              </a:spcAft>
              <a:defRPr>
                <a:latin typeface="Bosch Office Sans" pitchFamily="34" charset="0"/>
              </a:defRPr>
            </a:lvl3pPr>
            <a:lvl4pPr marL="1233411" fontAlgn="base">
              <a:spcBef>
                <a:spcPct val="0"/>
              </a:spcBef>
              <a:spcAft>
                <a:spcPct val="0"/>
              </a:spcAft>
              <a:defRPr>
                <a:latin typeface="Bosch Office Sans" pitchFamily="34" charset="0"/>
              </a:defRPr>
            </a:lvl4pPr>
            <a:lvl5pPr marL="1644549" fontAlgn="base">
              <a:spcBef>
                <a:spcPct val="0"/>
              </a:spcBef>
              <a:spcAft>
                <a:spcPct val="0"/>
              </a:spcAft>
              <a:defRPr>
                <a:latin typeface="Bosch Office Sans" pitchFamily="34" charset="0"/>
              </a:defRPr>
            </a:lvl5pPr>
            <a:lvl6pPr marL="2055686" defTabSz="822275">
              <a:defRPr>
                <a:latin typeface="Bosch Office Sans" pitchFamily="34" charset="0"/>
              </a:defRPr>
            </a:lvl6pPr>
            <a:lvl7pPr marL="2466823" defTabSz="822275">
              <a:defRPr>
                <a:latin typeface="Bosch Office Sans" pitchFamily="34" charset="0"/>
              </a:defRPr>
            </a:lvl7pPr>
            <a:lvl8pPr marL="2877960" defTabSz="822275">
              <a:defRPr>
                <a:latin typeface="Bosch Office Sans" pitchFamily="34" charset="0"/>
              </a:defRPr>
            </a:lvl8pPr>
            <a:lvl9pPr marL="3289097" defTabSz="822275">
              <a:defRPr>
                <a:latin typeface="Bosch Office Sans" pitchFamily="34" charset="0"/>
              </a:defRPr>
            </a:lvl9pPr>
          </a:lstStyle>
          <a:p>
            <a:r>
              <a:rPr lang="de-DE" dirty="0"/>
              <a:t>7</a:t>
            </a:r>
            <a:endParaRPr lang="en-US" dirty="0"/>
          </a:p>
        </p:txBody>
      </p:sp>
    </p:spTree>
    <p:extLst>
      <p:ext uri="{BB962C8B-B14F-4D97-AF65-F5344CB8AC3E}">
        <p14:creationId xmlns:p14="http://schemas.microsoft.com/office/powerpoint/2010/main" val="123650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3"/>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defTabSz="914400">
              <a:defRPr/>
            </a:pPr>
            <a:fld id="{4898AEC0-503E-4FA4-859C-D0F72D6E3F79}" type="slidenum">
              <a:rPr lang="en-US" noProof="1" smtClean="0">
                <a:latin typeface="Bosch Office Sans"/>
              </a:rPr>
              <a:pPr defTabSz="914400">
                <a:defRPr/>
              </a:pPr>
              <a:t>8</a:t>
            </a:fld>
            <a:endParaRPr lang="en-US" noProof="1">
              <a:latin typeface="Bosch Office Sans"/>
            </a:endParaRPr>
          </a:p>
        </p:txBody>
      </p:sp>
      <p:sp>
        <p:nvSpPr>
          <p:cNvPr id="7" name="Inhaltsplatzhalter 2">
            <a:extLst>
              <a:ext uri="{FF2B5EF4-FFF2-40B4-BE49-F238E27FC236}">
                <a16:creationId xmlns:a16="http://schemas.microsoft.com/office/drawing/2014/main" id="{7BD5F34D-110F-480B-AD99-B8C69A425E7B}"/>
              </a:ext>
            </a:extLst>
          </p:cNvPr>
          <p:cNvSpPr txBox="1">
            <a:spLocks/>
          </p:cNvSpPr>
          <p:nvPr>
            <p:custDataLst>
              <p:tags r:id="rId1"/>
            </p:custDataLst>
          </p:nvPr>
        </p:nvSpPr>
        <p:spPr>
          <a:xfrm>
            <a:off x="801159" y="2325560"/>
            <a:ext cx="3893743" cy="2478391"/>
          </a:xfrm>
          <a:prstGeom prst="rect">
            <a:avLst/>
          </a:prstGeom>
          <a:solidFill>
            <a:scrgbClr r="0" g="0" b="0">
              <a:alpha val="0"/>
            </a:scrgbClr>
          </a:solidFill>
          <a:ln>
            <a:solidFill>
              <a:sysClr val="window" lastClr="FFFFFF"/>
            </a:solidFill>
          </a:ln>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p:txBody>
      </p:sp>
      <p:sp>
        <p:nvSpPr>
          <p:cNvPr id="9" name="Inhaltsplatzhalter 2">
            <a:extLst>
              <a:ext uri="{FF2B5EF4-FFF2-40B4-BE49-F238E27FC236}">
                <a16:creationId xmlns:a16="http://schemas.microsoft.com/office/drawing/2014/main" id="{7BD5F34D-110F-480B-AD99-B8C69A425E7B}"/>
              </a:ext>
            </a:extLst>
          </p:cNvPr>
          <p:cNvSpPr txBox="1">
            <a:spLocks/>
          </p:cNvSpPr>
          <p:nvPr>
            <p:custDataLst>
              <p:tags r:id="rId2"/>
            </p:custDataLst>
          </p:nvPr>
        </p:nvSpPr>
        <p:spPr>
          <a:xfrm>
            <a:off x="6299498" y="2371210"/>
            <a:ext cx="3893743" cy="2478391"/>
          </a:xfrm>
          <a:prstGeom prst="rect">
            <a:avLst/>
          </a:prstGeom>
          <a:solidFill>
            <a:scrgbClr r="0" g="0" b="0">
              <a:alpha val="0"/>
            </a:scrgbClr>
          </a:solidFill>
          <a:ln>
            <a:solidFill>
              <a:sysClr val="window" lastClr="FFFFFF"/>
            </a:solidFill>
          </a:ln>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a:p>
            <a:pPr marL="180000" marR="0" lvl="1" indent="-252000" algn="l" defTabSz="411480" rtl="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1200" cap="none" spc="0" normalizeH="0" baseline="0" noProof="0" dirty="0">
                <a:ln>
                  <a:noFill/>
                </a:ln>
                <a:solidFill>
                  <a:prstClr val="black"/>
                </a:solidFill>
                <a:effectLst/>
                <a:uLnTx/>
                <a:uFillTx/>
                <a:latin typeface="Times New Roman"/>
                <a:ea typeface="+mn-ea"/>
              </a:rPr>
              <a:t>…</a:t>
            </a:r>
          </a:p>
        </p:txBody>
      </p:sp>
    </p:spTree>
    <p:extLst>
      <p:ext uri="{BB962C8B-B14F-4D97-AF65-F5344CB8AC3E}">
        <p14:creationId xmlns:p14="http://schemas.microsoft.com/office/powerpoint/2010/main" val="266619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2">
            <a:extLst>
              <a:ext uri="{FF2B5EF4-FFF2-40B4-BE49-F238E27FC236}">
                <a16:creationId xmlns:a16="http://schemas.microsoft.com/office/drawing/2014/main" id="{7BD5F34D-110F-480B-AD99-B8C69A425E7B}"/>
              </a:ext>
            </a:extLst>
          </p:cNvPr>
          <p:cNvSpPr txBox="1">
            <a:spLocks/>
          </p:cNvSpPr>
          <p:nvPr>
            <p:custDataLst>
              <p:tags r:id="rId1"/>
            </p:custDataLst>
          </p:nvPr>
        </p:nvSpPr>
        <p:spPr>
          <a:xfrm>
            <a:off x="691158" y="2654848"/>
            <a:ext cx="2530869" cy="2155224"/>
          </a:xfrm>
          <a:prstGeom prst="rect">
            <a:avLst/>
          </a:prstGeom>
          <a:solidFill>
            <a:scrgbClr r="0" g="0" b="0">
              <a:alpha val="0"/>
            </a:scrgbClr>
          </a:solidFill>
        </p:spPr>
        <p:txBody>
          <a:bodyPr vert="horz" lIns="0" tIns="0" rIns="0" bIns="0" rtlCol="0" anchor="t" anchorCtr="0">
            <a:noAutofit/>
          </a:bodyPr>
          <a:lstStyle>
            <a:lvl1pPr marL="0" indent="0" algn="l" defTabSz="411480" rtl="0" eaLnBrk="1" latinLnBrk="0" hangingPunct="1">
              <a:lnSpc>
                <a:spcPts val="2300"/>
              </a:lnSpc>
              <a:spcBef>
                <a:spcPts val="500"/>
              </a:spcBef>
              <a:buFont typeface="Arial"/>
              <a:buNone/>
              <a:defRPr sz="1800" kern="1200">
                <a:solidFill>
                  <a:schemeClr val="tx1"/>
                </a:solidFill>
                <a:latin typeface="Bosch Office Sans"/>
                <a:ea typeface="+mn-ea"/>
                <a:cs typeface="Bosch Office Sans"/>
              </a:defRPr>
            </a:lvl1pPr>
            <a:lvl2pPr marL="180000" indent="-252000" algn="l" defTabSz="411480" rtl="0" eaLnBrk="1" latinLnBrk="0" hangingPunct="1">
              <a:lnSpc>
                <a:spcPts val="2300"/>
              </a:lnSpc>
              <a:spcBef>
                <a:spcPts val="500"/>
              </a:spcBef>
              <a:buClrTx/>
              <a:buSzPct val="100000"/>
              <a:buFont typeface="Wingdings 3" panose="05040102010807070707" pitchFamily="18" charset="2"/>
              <a:buChar char=""/>
              <a:defRPr sz="1800" kern="1200">
                <a:solidFill>
                  <a:schemeClr val="tx1"/>
                </a:solidFill>
                <a:latin typeface="Bosch Office Sans"/>
                <a:ea typeface="+mn-ea"/>
                <a:cs typeface="Bosch Office Sans"/>
              </a:defRPr>
            </a:lvl2pPr>
            <a:lvl3pPr marL="468000" indent="-180000" algn="l" defTabSz="411480" rtl="0" eaLnBrk="1" latinLnBrk="0" hangingPunct="1">
              <a:lnSpc>
                <a:spcPts val="2000"/>
              </a:lnSpc>
              <a:spcBef>
                <a:spcPts val="500"/>
              </a:spcBef>
              <a:buClrTx/>
              <a:buFont typeface="Bosch Office Sans" panose="020B0604020202020204" pitchFamily="34" charset="0"/>
              <a:buChar char="‒"/>
              <a:tabLst/>
              <a:defRPr sz="1600" kern="1200">
                <a:solidFill>
                  <a:schemeClr val="tx1"/>
                </a:solidFill>
                <a:latin typeface="Bosch Office Sans"/>
                <a:ea typeface="+mn-ea"/>
                <a:cs typeface="Bosch Office Sans"/>
              </a:defRPr>
            </a:lvl3pPr>
            <a:lvl4pPr marL="648000" indent="-180000" algn="l" defTabSz="411480" rtl="0" eaLnBrk="1" latinLnBrk="0" hangingPunct="1">
              <a:lnSpc>
                <a:spcPts val="1700"/>
              </a:lnSpc>
              <a:spcBef>
                <a:spcPts val="500"/>
              </a:spcBef>
              <a:buClr>
                <a:srgbClr val="999FA6"/>
              </a:buClr>
              <a:buFont typeface="Bosch Office Sans" panose="020B0604020202020204" pitchFamily="34" charset="0"/>
              <a:buChar char="‒"/>
              <a:tabLst/>
              <a:defRPr sz="1400" kern="1200">
                <a:solidFill>
                  <a:srgbClr val="999FA6"/>
                </a:solidFill>
                <a:latin typeface="Bosch Office Sans"/>
                <a:ea typeface="+mn-ea"/>
                <a:cs typeface="Bosch Office Sans"/>
              </a:defRPr>
            </a:lvl4pPr>
            <a:lvl5pPr marL="864000" indent="-180000" algn="l" defTabSz="411480" rtl="0" eaLnBrk="1" latinLnBrk="0" hangingPunct="1">
              <a:lnSpc>
                <a:spcPts val="1600"/>
              </a:lnSpc>
              <a:spcBef>
                <a:spcPts val="500"/>
              </a:spcBef>
              <a:buClr>
                <a:srgbClr val="999FA6"/>
              </a:buClr>
              <a:buFont typeface="Bosch Office Sans" panose="020B0604020202020204" pitchFamily="34" charset="0"/>
              <a:buChar char="»"/>
              <a:defRPr sz="1300" i="0" kern="1200">
                <a:solidFill>
                  <a:srgbClr val="999FA6"/>
                </a:solidFill>
                <a:latin typeface="Bosch Office Sans"/>
                <a:ea typeface="+mn-ea"/>
                <a:cs typeface="Bosch Office Sans"/>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a:lstStyle>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a:p>
            <a:pPr lvl="1" fontAlgn="base">
              <a:lnSpc>
                <a:spcPct val="100000"/>
              </a:lnSpc>
              <a:spcAft>
                <a:spcPct val="0"/>
              </a:spcAft>
              <a:buFont typeface="Arial" panose="020B0604020202020204" pitchFamily="34" charset="0"/>
              <a:buChar char="•"/>
            </a:pPr>
            <a:r>
              <a:rPr lang="de-DE" sz="1200" dirty="0">
                <a:solidFill>
                  <a:prstClr val="black"/>
                </a:solidFill>
                <a:latin typeface="Times New Roman"/>
              </a:rPr>
              <a:t>…</a:t>
            </a:r>
          </a:p>
        </p:txBody>
      </p:sp>
      <p:sp>
        <p:nvSpPr>
          <p:cNvPr id="6" name="Inhaltsplatzhalter 2">
            <a:extLst>
              <a:ext uri="{FF2B5EF4-FFF2-40B4-BE49-F238E27FC236}">
                <a16:creationId xmlns:a16="http://schemas.microsoft.com/office/drawing/2014/main" id="{7BD5F34D-110F-480B-AD99-B8C69A425E7B}"/>
              </a:ext>
            </a:extLst>
          </p:cNvPr>
          <p:cNvSpPr txBox="1">
            <a:spLocks/>
          </p:cNvSpPr>
          <p:nvPr>
            <p:custDataLst>
              <p:tags r:id="rId2"/>
            </p:custDataLst>
          </p:nvPr>
        </p:nvSpPr>
        <p:spPr>
          <a:xfrm>
            <a:off x="4120158" y="3837151"/>
            <a:ext cx="2530869" cy="972921"/>
          </a:xfrm>
          <a:prstGeom prst="rect">
            <a:avLst/>
          </a:prstGeom>
          <a:solidFill>
            <a:scrgbClr r="0" g="0" b="0">
              <a:alpha val="0"/>
            </a:scrgbClr>
          </a:solidFill>
        </p:spPr>
        <p:txBody>
          <a:bodyPr vert="horz" lIns="0" tIns="0" rIns="0" bIns="0" rtlCol="0" anchor="t" anchorCtr="0">
            <a:noAutofit/>
          </a:bodyPr>
          <a:lstStyle>
            <a:defPPr>
              <a:defRPr lang="de-DE"/>
            </a:defPPr>
            <a:lvl1pPr marL="0" indent="0" defTabSz="411480" eaLnBrk="1" latinLnBrk="0" hangingPunct="1">
              <a:lnSpc>
                <a:spcPts val="2300"/>
              </a:lnSpc>
              <a:spcBef>
                <a:spcPts val="500"/>
              </a:spcBef>
              <a:buFont typeface="Arial"/>
              <a:buNone/>
              <a:defRPr sz="1800">
                <a:latin typeface="Bosch Office Sans"/>
                <a:cs typeface="Bosch Office Sans"/>
              </a:defRPr>
            </a:lvl1pPr>
            <a:lvl2pPr marL="180000" lvl="1" indent="-252000" defTabSz="411480" eaLnBrk="1" latinLnBrk="0" hangingPunct="1">
              <a:lnSpc>
                <a:spcPct val="100000"/>
              </a:lnSpc>
              <a:spcBef>
                <a:spcPts val="500"/>
              </a:spcBef>
              <a:buClrTx/>
              <a:buSzPct val="100000"/>
              <a:buFont typeface="Arial" panose="020B0604020202020204" pitchFamily="34" charset="0"/>
              <a:buChar char="•"/>
              <a:defRPr sz="1200">
                <a:latin typeface="+mn-lt"/>
                <a:cs typeface="Bosch Office Sans"/>
              </a:defRPr>
            </a:lvl2pPr>
            <a:lvl3pPr marL="468000" indent="-180000" defTabSz="411480" eaLnBrk="1" latinLnBrk="0" hangingPunct="1">
              <a:lnSpc>
                <a:spcPts val="2000"/>
              </a:lnSpc>
              <a:spcBef>
                <a:spcPts val="500"/>
              </a:spcBef>
              <a:buClrTx/>
              <a:buFont typeface="Bosch Office Sans" panose="020B0604020202020204" pitchFamily="34" charset="0"/>
              <a:buChar char="‒"/>
              <a:tabLst/>
              <a:defRPr sz="1600">
                <a:latin typeface="Bosch Office Sans"/>
                <a:cs typeface="Bosch Office Sans"/>
              </a:defRPr>
            </a:lvl3pPr>
            <a:lvl4pPr marL="648000" indent="-180000" defTabSz="411480" eaLnBrk="1" latinLnBrk="0" hangingPunct="1">
              <a:lnSpc>
                <a:spcPts val="1700"/>
              </a:lnSpc>
              <a:spcBef>
                <a:spcPts val="500"/>
              </a:spcBef>
              <a:buClr>
                <a:srgbClr val="999FA6"/>
              </a:buClr>
              <a:buFont typeface="Bosch Office Sans" panose="020B0604020202020204" pitchFamily="34" charset="0"/>
              <a:buChar char="‒"/>
              <a:tabLst/>
              <a:defRPr sz="1400">
                <a:solidFill>
                  <a:srgbClr val="999FA6"/>
                </a:solidFill>
                <a:latin typeface="Bosch Office Sans"/>
                <a:cs typeface="Bosch Office Sans"/>
              </a:defRPr>
            </a:lvl4pPr>
            <a:lvl5pPr marL="864000" indent="-180000" defTabSz="411480" eaLnBrk="1" latinLnBrk="0" hangingPunct="1">
              <a:lnSpc>
                <a:spcPts val="1600"/>
              </a:lnSpc>
              <a:spcBef>
                <a:spcPts val="500"/>
              </a:spcBef>
              <a:buClr>
                <a:srgbClr val="999FA6"/>
              </a:buClr>
              <a:buFont typeface="Bosch Office Sans" panose="020B0604020202020204" pitchFamily="34" charset="0"/>
              <a:buChar char="»"/>
              <a:defRPr sz="1300" i="0">
                <a:solidFill>
                  <a:srgbClr val="999FA6"/>
                </a:solidFill>
                <a:latin typeface="Bosch Office Sans"/>
                <a:cs typeface="Bosch Office Sans"/>
              </a:defRPr>
            </a:lvl5pPr>
            <a:lvl6pPr marL="2263140" indent="-205740" defTabSz="411480">
              <a:spcBef>
                <a:spcPct val="20000"/>
              </a:spcBef>
              <a:buFont typeface="Arial"/>
              <a:buChar char="•"/>
              <a:defRPr sz="1800">
                <a:latin typeface="+mn-lt"/>
              </a:defRPr>
            </a:lvl6pPr>
            <a:lvl7pPr marL="2674620" indent="-205740" defTabSz="411480">
              <a:spcBef>
                <a:spcPct val="20000"/>
              </a:spcBef>
              <a:buFont typeface="Arial"/>
              <a:buChar char="•"/>
              <a:defRPr sz="1800">
                <a:latin typeface="+mn-lt"/>
              </a:defRPr>
            </a:lvl7pPr>
            <a:lvl8pPr marL="3086100" indent="-205740" defTabSz="411480">
              <a:spcBef>
                <a:spcPct val="20000"/>
              </a:spcBef>
              <a:buFont typeface="Arial"/>
              <a:buChar char="•"/>
              <a:defRPr sz="1800">
                <a:latin typeface="+mn-lt"/>
              </a:defRPr>
            </a:lvl8pPr>
            <a:lvl9pPr marL="3497580" indent="-205740" defTabSz="411480">
              <a:spcBef>
                <a:spcPct val="20000"/>
              </a:spcBef>
              <a:buFont typeface="Arial"/>
              <a:buChar char="•"/>
              <a:defRPr sz="1800">
                <a:latin typeface="+mn-lt"/>
              </a:defRPr>
            </a:lvl9pPr>
          </a:lstStyle>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p:txBody>
      </p:sp>
      <p:sp>
        <p:nvSpPr>
          <p:cNvPr id="8" name="Inhaltsplatzhalter 2">
            <a:extLst>
              <a:ext uri="{FF2B5EF4-FFF2-40B4-BE49-F238E27FC236}">
                <a16:creationId xmlns:a16="http://schemas.microsoft.com/office/drawing/2014/main" id="{7BD5F34D-110F-480B-AD99-B8C69A425E7B}"/>
              </a:ext>
            </a:extLst>
          </p:cNvPr>
          <p:cNvSpPr txBox="1">
            <a:spLocks/>
          </p:cNvSpPr>
          <p:nvPr>
            <p:custDataLst>
              <p:tags r:id="rId3"/>
            </p:custDataLst>
          </p:nvPr>
        </p:nvSpPr>
        <p:spPr>
          <a:xfrm>
            <a:off x="7549158" y="2654848"/>
            <a:ext cx="2530869" cy="2155224"/>
          </a:xfrm>
          <a:prstGeom prst="rect">
            <a:avLst/>
          </a:prstGeom>
          <a:solidFill>
            <a:scrgbClr r="0" g="0" b="0">
              <a:alpha val="0"/>
            </a:scrgbClr>
          </a:solidFill>
        </p:spPr>
        <p:txBody>
          <a:bodyPr vert="horz" lIns="0" tIns="0" rIns="0" bIns="0" rtlCol="0" anchor="t" anchorCtr="0">
            <a:noAutofit/>
          </a:bodyPr>
          <a:lstStyle>
            <a:defPPr>
              <a:defRPr lang="de-DE"/>
            </a:defPPr>
            <a:lvl1pPr marL="0" indent="0" defTabSz="411480" eaLnBrk="1" latinLnBrk="0" hangingPunct="1">
              <a:lnSpc>
                <a:spcPts val="2300"/>
              </a:lnSpc>
              <a:spcBef>
                <a:spcPts val="500"/>
              </a:spcBef>
              <a:buFont typeface="Arial"/>
              <a:buNone/>
              <a:defRPr sz="1800">
                <a:latin typeface="Bosch Office Sans"/>
                <a:cs typeface="Bosch Office Sans"/>
              </a:defRPr>
            </a:lvl1pPr>
            <a:lvl2pPr marL="180000" lvl="1" indent="-252000" defTabSz="411480" eaLnBrk="1" latinLnBrk="0" hangingPunct="1">
              <a:lnSpc>
                <a:spcPct val="100000"/>
              </a:lnSpc>
              <a:spcBef>
                <a:spcPts val="500"/>
              </a:spcBef>
              <a:buClrTx/>
              <a:buSzPct val="100000"/>
              <a:buFont typeface="Arial" panose="020B0604020202020204" pitchFamily="34" charset="0"/>
              <a:buChar char="•"/>
              <a:defRPr sz="1200">
                <a:latin typeface="+mn-lt"/>
                <a:cs typeface="Bosch Office Sans"/>
              </a:defRPr>
            </a:lvl2pPr>
            <a:lvl3pPr marL="468000" indent="-180000" defTabSz="411480" eaLnBrk="1" latinLnBrk="0" hangingPunct="1">
              <a:lnSpc>
                <a:spcPts val="2000"/>
              </a:lnSpc>
              <a:spcBef>
                <a:spcPts val="500"/>
              </a:spcBef>
              <a:buClrTx/>
              <a:buFont typeface="Bosch Office Sans" panose="020B0604020202020204" pitchFamily="34" charset="0"/>
              <a:buChar char="‒"/>
              <a:tabLst/>
              <a:defRPr sz="1600">
                <a:latin typeface="Bosch Office Sans"/>
                <a:cs typeface="Bosch Office Sans"/>
              </a:defRPr>
            </a:lvl3pPr>
            <a:lvl4pPr marL="648000" indent="-180000" defTabSz="411480" eaLnBrk="1" latinLnBrk="0" hangingPunct="1">
              <a:lnSpc>
                <a:spcPts val="1700"/>
              </a:lnSpc>
              <a:spcBef>
                <a:spcPts val="500"/>
              </a:spcBef>
              <a:buClr>
                <a:srgbClr val="999FA6"/>
              </a:buClr>
              <a:buFont typeface="Bosch Office Sans" panose="020B0604020202020204" pitchFamily="34" charset="0"/>
              <a:buChar char="‒"/>
              <a:tabLst/>
              <a:defRPr sz="1400">
                <a:solidFill>
                  <a:srgbClr val="999FA6"/>
                </a:solidFill>
                <a:latin typeface="Bosch Office Sans"/>
                <a:cs typeface="Bosch Office Sans"/>
              </a:defRPr>
            </a:lvl4pPr>
            <a:lvl5pPr marL="864000" indent="-180000" defTabSz="411480" eaLnBrk="1" latinLnBrk="0" hangingPunct="1">
              <a:lnSpc>
                <a:spcPts val="1600"/>
              </a:lnSpc>
              <a:spcBef>
                <a:spcPts val="500"/>
              </a:spcBef>
              <a:buClr>
                <a:srgbClr val="999FA6"/>
              </a:buClr>
              <a:buFont typeface="Bosch Office Sans" panose="020B0604020202020204" pitchFamily="34" charset="0"/>
              <a:buChar char="»"/>
              <a:defRPr sz="1300" i="0">
                <a:solidFill>
                  <a:srgbClr val="999FA6"/>
                </a:solidFill>
                <a:latin typeface="Bosch Office Sans"/>
                <a:cs typeface="Bosch Office Sans"/>
              </a:defRPr>
            </a:lvl5pPr>
            <a:lvl6pPr marL="2263140" indent="-205740" defTabSz="411480">
              <a:spcBef>
                <a:spcPct val="20000"/>
              </a:spcBef>
              <a:buFont typeface="Arial"/>
              <a:buChar char="•"/>
              <a:defRPr sz="1800">
                <a:latin typeface="+mn-lt"/>
              </a:defRPr>
            </a:lvl6pPr>
            <a:lvl7pPr marL="2674620" indent="-205740" defTabSz="411480">
              <a:spcBef>
                <a:spcPct val="20000"/>
              </a:spcBef>
              <a:buFont typeface="Arial"/>
              <a:buChar char="•"/>
              <a:defRPr sz="1800">
                <a:latin typeface="+mn-lt"/>
              </a:defRPr>
            </a:lvl7pPr>
            <a:lvl8pPr marL="3086100" indent="-205740" defTabSz="411480">
              <a:spcBef>
                <a:spcPct val="20000"/>
              </a:spcBef>
              <a:buFont typeface="Arial"/>
              <a:buChar char="•"/>
              <a:defRPr sz="1800">
                <a:latin typeface="+mn-lt"/>
              </a:defRPr>
            </a:lvl8pPr>
            <a:lvl9pPr marL="3497580" indent="-205740" defTabSz="411480">
              <a:spcBef>
                <a:spcPct val="20000"/>
              </a:spcBef>
              <a:buFont typeface="Arial"/>
              <a:buChar char="•"/>
              <a:defRPr sz="1800">
                <a:latin typeface="+mn-lt"/>
              </a:defRPr>
            </a:lvl9pPr>
          </a:lstStyle>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a:p>
            <a:pPr marL="180000" marR="0" lvl="1" indent="-252000" defTabSz="411480" eaLnBrk="1" fontAlgn="base" latinLnBrk="0" hangingPunct="1">
              <a:lnSpc>
                <a:spcPct val="100000"/>
              </a:lnSpc>
              <a:spcBef>
                <a:spcPts val="500"/>
              </a:spcBef>
              <a:spcAft>
                <a:spcPct val="0"/>
              </a:spcAft>
              <a:buClrTx/>
              <a:buSzPct val="100000"/>
              <a:buFont typeface="Arial" panose="020B0604020202020204" pitchFamily="34" charset="0"/>
              <a:buChar char="•"/>
              <a:tabLst/>
              <a:defRPr/>
            </a:pPr>
            <a:r>
              <a:rPr kumimoji="0" lang="de-DE" sz="1200" b="0" i="0" u="none" strike="noStrike" kern="0" cap="none" spc="0" normalizeH="0" baseline="0" noProof="0" dirty="0">
                <a:ln>
                  <a:noFill/>
                </a:ln>
                <a:solidFill>
                  <a:prstClr val="black"/>
                </a:solidFill>
                <a:effectLst/>
                <a:uLnTx/>
                <a:uFillTx/>
                <a:latin typeface="Times New Roman"/>
              </a:rPr>
              <a:t>…</a:t>
            </a:r>
          </a:p>
        </p:txBody>
      </p:sp>
      <p:sp>
        <p:nvSpPr>
          <p:cNvPr id="10" name="Foliennummernplatzhalter 3">
            <a:extLst>
              <a:ext uri="{FF2B5EF4-FFF2-40B4-BE49-F238E27FC236}">
                <a16:creationId xmlns:a16="http://schemas.microsoft.com/office/drawing/2014/main" id="{755E3904-EA9C-410E-9F15-2A7DC916C3C0}"/>
              </a:ext>
            </a:extLst>
          </p:cNvPr>
          <p:cNvSpPr txBox="1">
            <a:spLocks/>
          </p:cNvSpPr>
          <p:nvPr/>
        </p:nvSpPr>
        <p:spPr>
          <a:xfrm>
            <a:off x="266700" y="5628640"/>
            <a:ext cx="288290" cy="410210"/>
          </a:xfrm>
          <a:prstGeom prst="rect">
            <a:avLst/>
          </a:prstGeom>
        </p:spPr>
        <p:txBody>
          <a:bodyPr vert="horz" lIns="0" tIns="0" rIns="0" bIns="0" rtlCol="0" anchor="t"/>
          <a:lstStyle>
            <a:defPPr>
              <a:defRPr lang="de-DE"/>
            </a:defPPr>
            <a:lvl1pPr algn="l" rtl="0" fontAlgn="base">
              <a:spcBef>
                <a:spcPct val="0"/>
              </a:spcBef>
              <a:spcAft>
                <a:spcPct val="0"/>
              </a:spcAft>
              <a:defRPr sz="1200" kern="0" baseline="0">
                <a:solidFill>
                  <a:srgbClr val="999FA6"/>
                </a:solidFill>
                <a:latin typeface="+mn-lt"/>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de-DE" sz="1200" b="0" i="0" u="none" strike="noStrike" kern="0" cap="none" spc="0" normalizeH="0" baseline="0" noProof="0" smtClean="0">
                <a:ln>
                  <a:noFill/>
                </a:ln>
                <a:solidFill>
                  <a:srgbClr val="999FA6"/>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de-DE" sz="1200" b="0" i="0" u="none" strike="noStrike" kern="0" cap="none" spc="0" normalizeH="0" baseline="0" noProof="0">
              <a:ln>
                <a:noFill/>
              </a:ln>
              <a:solidFill>
                <a:srgbClr val="999FA6"/>
              </a:solidFill>
              <a:effectLst/>
              <a:uLnTx/>
              <a:uFillTx/>
              <a:latin typeface="Times New Roman"/>
              <a:ea typeface="+mn-ea"/>
              <a:cs typeface="+mn-cs"/>
            </a:endParaRPr>
          </a:p>
        </p:txBody>
      </p:sp>
    </p:spTree>
    <p:extLst>
      <p:ext uri="{BB962C8B-B14F-4D97-AF65-F5344CB8AC3E}">
        <p14:creationId xmlns:p14="http://schemas.microsoft.com/office/powerpoint/2010/main" val="2691621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176</Words>
  <Application>Microsoft Office PowerPoint</Application>
  <PresentationFormat>Custom</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Bosch Office Sans</vt:lpstr>
      <vt:lpstr>Bosch Sans Regular</vt:lpstr>
      <vt:lpstr>Times New Roman</vt:lpstr>
      <vt:lpstr>Wingdings 3</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FIXED-TERM Bueker Nina (BST/MKC)</dc:creator>
  <cp:lastModifiedBy>Ackermann Helena (BST/MKC)</cp:lastModifiedBy>
  <cp:revision>16</cp:revision>
  <dcterms:created xsi:type="dcterms:W3CDTF">2021-05-07T09:21:50Z</dcterms:created>
  <dcterms:modified xsi:type="dcterms:W3CDTF">2021-08-02T08:37:47Z</dcterms:modified>
</cp:coreProperties>
</file>