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21223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123123123123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444444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21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宽屏</PresentationFormat>
  <Paragraphs>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21223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Oo小海1386898493</cp:lastModifiedBy>
  <cp:revision>10</cp:revision>
  <dcterms:created xsi:type="dcterms:W3CDTF">2023-12-22T02:28:31Z</dcterms:created>
  <dcterms:modified xsi:type="dcterms:W3CDTF">2023-12-22T02:28:31Z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7859FC3A8B3054F8E6F38465C7F9BF33_41</vt:lpwstr>
  </property>
</Properties>
</file>