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5" r:id="rId2"/>
    <p:sldId id="310" r:id="rId3"/>
    <p:sldId id="320" r:id="rId4"/>
    <p:sldId id="321" r:id="rId5"/>
    <p:sldId id="311" r:id="rId6"/>
    <p:sldId id="313" r:id="rId7"/>
    <p:sldId id="312" r:id="rId8"/>
    <p:sldId id="314" r:id="rId9"/>
    <p:sldId id="315" r:id="rId10"/>
    <p:sldId id="316" r:id="rId11"/>
    <p:sldId id="317" r:id="rId12"/>
    <p:sldId id="318" r:id="rId13"/>
    <p:sldId id="319"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29" autoAdjust="0"/>
  </p:normalViewPr>
  <p:slideViewPr>
    <p:cSldViewPr showGuides="1">
      <p:cViewPr varScale="1">
        <p:scale>
          <a:sx n="88" d="100"/>
          <a:sy n="88" d="100"/>
        </p:scale>
        <p:origin x="485" y="31"/>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3E-4636-9268-2214CA86F52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3E-4636-9268-2214CA86F52A}"/>
            </c:ext>
          </c:extLst>
        </c:ser>
        <c:dLbls>
          <c:showLegendKey val="0"/>
          <c:showVal val="0"/>
          <c:showCatName val="0"/>
          <c:showSerName val="0"/>
          <c:showPercent val="0"/>
          <c:showBubbleSize val="0"/>
        </c:dLbls>
        <c:gapWidth val="219"/>
        <c:overlap val="-27"/>
        <c:axId val="401473768"/>
        <c:axId val="398691624"/>
      </c:barChart>
      <c:lineChart>
        <c:grouping val="standard"/>
        <c:varyColors val="0"/>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43E-4636-9268-2214CA86F52A}"/>
            </c:ext>
          </c:extLst>
        </c:ser>
        <c:dLbls>
          <c:showLegendKey val="0"/>
          <c:showVal val="0"/>
          <c:showCatName val="0"/>
          <c:showSerName val="0"/>
          <c:showPercent val="0"/>
          <c:showBubbleSize val="0"/>
        </c:dLbls>
        <c:marker val="1"/>
        <c:smooth val="0"/>
        <c:axId val="401473768"/>
        <c:axId val="398691624"/>
      </c:lineChart>
      <c:catAx>
        <c:axId val="401473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691624"/>
        <c:crosses val="autoZero"/>
        <c:auto val="1"/>
        <c:lblAlgn val="ctr"/>
        <c:lblOffset val="100"/>
        <c:noMultiLvlLbl val="0"/>
      </c:catAx>
      <c:valAx>
        <c:axId val="3986916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1473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Step 1 Title</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Task description</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r>
            <a:rPr lang="en-US" dirty="0"/>
            <a:t>Task description</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Step 2 Title</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Task description</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Step 3 Title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a:t>Task description</a:t>
          </a:r>
          <a:endParaRPr lang="en-US" dirty="0"/>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Task description</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E7DBE00-7E5B-46F8-BBA0-CF0079A58E82}">
      <dgm:prSet phldrT="[Text]"/>
      <dgm:spPr/>
      <dgm:t>
        <a:bodyPr/>
        <a:lstStyle/>
        <a:p>
          <a:r>
            <a:rPr lang="en-US" dirty="0"/>
            <a:t>Task description</a:t>
          </a:r>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E33DA73B-C4A7-472D-88E9-D1B7FEC0C1F5}" type="presOf" srcId="{BF381BD4-48DC-48BF-8C18-C307CDD4D490}" destId="{BFE859F2-A9E8-4F95-9161-8EC68F2D30C4}" srcOrd="1" destOrd="1" presId="urn:microsoft.com/office/officeart/2005/8/layout/hProcess4"/>
    <dgm:cxn modelId="{8B37FE40-D7C8-473A-9D2D-D33173B003E6}" type="presOf" srcId="{6E7DBE00-7E5B-46F8-BBA0-CF0079A58E82}" destId="{843715D2-C2C2-41EB-BDA3-21230FBA46DB}" srcOrd="1" destOrd="1"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E1602188-B573-41FF-9095-7B40F9CA44C2}" type="presOf" srcId="{6E7DBE00-7E5B-46F8-BBA0-CF0079A58E82}" destId="{69C28D3B-E083-42DF-9EA0-916CA12125A9}" srcOrd="0" destOrd="1" presId="urn:microsoft.com/office/officeart/2005/8/layout/hProcess4"/>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7EBBAEC4-0282-4F3E-860C-A6A26E3998F2}" type="presOf" srcId="{65B6D8B9-E558-4264-B37F-7B4B2A8896DF}"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86F910E7-C9D0-48E5-A3A3-C70127E96FC1}" srcId="{F6D27D1B-CDCB-481F-B8FA-AB31B2A119DE}" destId="{0B00F5A8-A0EF-4111-9D86-004317B4F49E}" srcOrd="0" destOrd="0" parTransId="{EC916B99-8D26-4265-B7BE-BB461C68DA5C}" sibTransId="{CE48C676-980A-4BAC-A3C8-9ABC315DAE51}"/>
    <dgm:cxn modelId="{835CA1EF-8C73-4A92-AB14-7F18CFCB3BBE}" type="presOf" srcId="{65B6D8B9-E558-4264-B37F-7B4B2A8896DF}" destId="{67FFE978-6FBE-4424-80BE-B9E4B4DD0695}" srcOrd="1" destOrd="1" presId="urn:microsoft.com/office/officeart/2005/8/layout/hProcess4"/>
    <dgm:cxn modelId="{FCC960F1-FFDB-446D-9C7D-06DB34FE036C}" type="presOf" srcId="{BF381BD4-48DC-48BF-8C18-C307CDD4D490}" destId="{96015622-8A46-45CF-A72A-2856B699B374}" srcOrd="0"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Task description</a:t>
          </a:r>
        </a:p>
        <a:p>
          <a:pPr marL="228600" lvl="1" indent="-228600" algn="l" defTabSz="1066800">
            <a:lnSpc>
              <a:spcPct val="90000"/>
            </a:lnSpc>
            <a:spcBef>
              <a:spcPct val="0"/>
            </a:spcBef>
            <a:spcAft>
              <a:spcPct val="15000"/>
            </a:spcAft>
            <a:buChar char="•"/>
          </a:pPr>
          <a:r>
            <a:rPr lang="en-US" sz="2400" kern="1200" dirty="0"/>
            <a:t>Task description</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1 Title</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Task description</a:t>
          </a:r>
        </a:p>
        <a:p>
          <a:pPr marL="228600" lvl="1" indent="-228600" algn="l" defTabSz="1066800">
            <a:lnSpc>
              <a:spcPct val="90000"/>
            </a:lnSpc>
            <a:spcBef>
              <a:spcPct val="0"/>
            </a:spcBef>
            <a:spcAft>
              <a:spcPct val="15000"/>
            </a:spcAft>
            <a:buChar char="•"/>
          </a:pPr>
          <a:r>
            <a:rPr lang="en-US" sz="2400" kern="1200" dirty="0"/>
            <a:t>Task description</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2 Title</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a:t>Task description</a:t>
          </a:r>
          <a:endParaRPr lang="en-US" sz="2400" kern="1200" dirty="0"/>
        </a:p>
        <a:p>
          <a:pPr marL="228600" lvl="1" indent="-228600" algn="l" defTabSz="1066800">
            <a:lnSpc>
              <a:spcPct val="90000"/>
            </a:lnSpc>
            <a:spcBef>
              <a:spcPct val="0"/>
            </a:spcBef>
            <a:spcAft>
              <a:spcPct val="15000"/>
            </a:spcAft>
            <a:buChar char="•"/>
          </a:pPr>
          <a:r>
            <a:rPr lang="en-US" sz="2400" kern="1200" dirty="0"/>
            <a:t>Task description</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3 Title</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8/11/2020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8/11/2020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8/11/2020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8/11/2020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8/11/2020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8/11/2020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8/11/2020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8/11/2020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8/11/2020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8/11/2020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8/11/2020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8/11/2020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8/11/2020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a:t>Covid</a:t>
            </a:r>
            <a:r>
              <a:rPr lang="en-US" dirty="0"/>
              <a:t> Hackathon Working Title</a:t>
            </a:r>
          </a:p>
        </p:txBody>
      </p:sp>
      <p:sp>
        <p:nvSpPr>
          <p:cNvPr id="4" name="Subtitle 3"/>
          <p:cNvSpPr>
            <a:spLocks noGrp="1"/>
          </p:cNvSpPr>
          <p:nvPr>
            <p:ph type="subTitle" idx="1"/>
          </p:nvPr>
        </p:nvSpPr>
        <p:spPr/>
        <p:txBody>
          <a:bodyPr/>
          <a:lstStyle/>
          <a:p>
            <a:r>
              <a:rPr lang="it-IT" dirty="0"/>
              <a:t>Liz jones, melissa keller, vallie tracy</a:t>
            </a:r>
          </a:p>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4" name="Text Placeholder 3"/>
          <p:cNvSpPr>
            <a:spLocks noGrp="1"/>
          </p:cNvSpPr>
          <p:nvPr>
            <p:ph type="body" sz="half" idx="2"/>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- 5</a:t>
            </a:r>
          </a:p>
        </p:txBody>
      </p:sp>
      <p:sp>
        <p:nvSpPr>
          <p:cNvPr id="4" name="Text Placeholder 3"/>
          <p:cNvSpPr>
            <a:spLocks noGrp="1"/>
          </p:cNvSpPr>
          <p:nvPr>
            <p:ph type="body" sz="half" idx="2"/>
          </p:nvPr>
        </p:nvSpPr>
        <p:spPr/>
        <p:txBody>
          <a:bodyPr/>
          <a:lstStyle/>
          <a:p>
            <a:endParaRPr lang="en-US"/>
          </a:p>
        </p:txBody>
      </p:sp>
      <p:sp>
        <p:nvSpPr>
          <p:cNvPr id="2" name="Picture Placeholder 1"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this power point will cover:?????</a:t>
            </a:r>
          </a:p>
        </p:txBody>
      </p:sp>
      <p:sp>
        <p:nvSpPr>
          <p:cNvPr id="14" name="Content Placeholder 13"/>
          <p:cNvSpPr>
            <a:spLocks noGrp="1"/>
          </p:cNvSpPr>
          <p:nvPr>
            <p:ph idx="1"/>
          </p:nvPr>
        </p:nvSpPr>
        <p:spPr/>
        <p:txBody>
          <a:bodyPr/>
          <a:lstStyle/>
          <a:p>
            <a:r>
              <a:rPr lang="en-US" dirty="0"/>
              <a:t>Introduction to the problem</a:t>
            </a:r>
          </a:p>
          <a:p>
            <a:r>
              <a:rPr lang="en-US" dirty="0"/>
              <a:t>A quick synopsis of our solution</a:t>
            </a:r>
          </a:p>
          <a:p>
            <a:r>
              <a:rPr lang="en-US" dirty="0"/>
              <a:t>A more in-depth look at the solution</a:t>
            </a:r>
          </a:p>
          <a:p>
            <a:pPr lvl="1"/>
            <a:r>
              <a:rPr lang="en-US" dirty="0"/>
              <a:t>Why we chose the data we did</a:t>
            </a:r>
          </a:p>
          <a:p>
            <a:pPr lvl="1"/>
            <a:r>
              <a:rPr lang="en-US" dirty="0"/>
              <a:t>How did we organize it, pick our regions</a:t>
            </a:r>
          </a:p>
          <a:p>
            <a:pPr lvl="1"/>
            <a:r>
              <a:rPr lang="en-US" dirty="0"/>
              <a:t>What are we predicting</a:t>
            </a:r>
          </a:p>
          <a:p>
            <a:r>
              <a:rPr lang="en-US" dirty="0"/>
              <a:t>Problems</a:t>
            </a:r>
          </a:p>
          <a:p>
            <a:r>
              <a:rPr lang="en-US" dirty="0"/>
              <a:t>Bios</a:t>
            </a:r>
          </a:p>
          <a:p>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5593-BABF-46E7-BAAF-1B84EAC4EE96}"/>
              </a:ext>
            </a:extLst>
          </p:cNvPr>
          <p:cNvSpPr>
            <a:spLocks noGrp="1"/>
          </p:cNvSpPr>
          <p:nvPr>
            <p:ph type="title"/>
          </p:nvPr>
        </p:nvSpPr>
        <p:spPr/>
        <p:txBody>
          <a:bodyPr/>
          <a:lstStyle/>
          <a:p>
            <a:r>
              <a:rPr lang="en-US" u="sng" dirty="0"/>
              <a:t>PROBLEM STATEMENT</a:t>
            </a:r>
            <a:br>
              <a:rPr lang="en-US" dirty="0"/>
            </a:br>
            <a:endParaRPr lang="en-US" dirty="0"/>
          </a:p>
        </p:txBody>
      </p:sp>
      <p:sp>
        <p:nvSpPr>
          <p:cNvPr id="3" name="Content Placeholder 2">
            <a:extLst>
              <a:ext uri="{FF2B5EF4-FFF2-40B4-BE49-F238E27FC236}">
                <a16:creationId xmlns:a16="http://schemas.microsoft.com/office/drawing/2014/main" id="{14FD5A07-A45C-4142-9EDF-553858755BA2}"/>
              </a:ext>
            </a:extLst>
          </p:cNvPr>
          <p:cNvSpPr>
            <a:spLocks noGrp="1"/>
          </p:cNvSpPr>
          <p:nvPr>
            <p:ph idx="1"/>
          </p:nvPr>
        </p:nvSpPr>
        <p:spPr/>
        <p:txBody>
          <a:bodyPr/>
          <a:lstStyle/>
          <a:p>
            <a:pPr marL="0" indent="0">
              <a:buNone/>
            </a:pPr>
            <a:r>
              <a:rPr lang="en-US" dirty="0"/>
              <a:t>To date in the United States, COVID-19 has infected 5.2+ million people, killing over 165 thousand .   The Midwest has not yet seen spikes such as those seen in the Western and Southern regions, but with colder temperatures fast approaching, people in the Midwest will be congregating indoors no doubt.</a:t>
            </a:r>
          </a:p>
          <a:p>
            <a:pPr marL="0" indent="0">
              <a:buNone/>
            </a:pPr>
            <a:r>
              <a:rPr lang="en-US" dirty="0"/>
              <a:t>With a potential Midwestern spike on the horizon, our group wanted to predict cases in the Midwest.  Our problem: we want to do something to prepare the Midwest for a potential spike.  ???</a:t>
            </a:r>
          </a:p>
        </p:txBody>
      </p:sp>
    </p:spTree>
    <p:extLst>
      <p:ext uri="{BB962C8B-B14F-4D97-AF65-F5344CB8AC3E}">
        <p14:creationId xmlns:p14="http://schemas.microsoft.com/office/powerpoint/2010/main" val="108148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A0BE-DEF1-4721-B883-513485EED817}"/>
              </a:ext>
            </a:extLst>
          </p:cNvPr>
          <p:cNvSpPr>
            <a:spLocks noGrp="1"/>
          </p:cNvSpPr>
          <p:nvPr>
            <p:ph type="title"/>
          </p:nvPr>
        </p:nvSpPr>
        <p:spPr/>
        <p:txBody>
          <a:bodyPr/>
          <a:lstStyle/>
          <a:p>
            <a:r>
              <a:rPr lang="en-US" u="sng" dirty="0"/>
              <a:t>OUR SOLUTION:</a:t>
            </a:r>
            <a:br>
              <a:rPr lang="en-US" dirty="0"/>
            </a:br>
            <a:endParaRPr lang="en-US" dirty="0"/>
          </a:p>
        </p:txBody>
      </p:sp>
      <p:sp>
        <p:nvSpPr>
          <p:cNvPr id="3" name="Content Placeholder 2">
            <a:extLst>
              <a:ext uri="{FF2B5EF4-FFF2-40B4-BE49-F238E27FC236}">
                <a16:creationId xmlns:a16="http://schemas.microsoft.com/office/drawing/2014/main" id="{81489A48-4763-4E66-9A94-866163C59E5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7833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Chart</a:t>
            </a:r>
          </a:p>
        </p:txBody>
      </p:sp>
      <p:graphicFrame>
        <p:nvGraphicFramePr>
          <p:cNvPr id="6" name="Content Placeholder 5" descr="Clustered Column – Line Combination chart showing the values of 3 series for 4 categories. The first 2 series are columns and the 3rd series is the line."/>
          <p:cNvGraphicFramePr>
            <a:graphicFrameLocks noGrp="1"/>
          </p:cNvGraphicFramePr>
          <p:nvPr>
            <p:ph idx="1"/>
            <p:extLst>
              <p:ext uri="{D42A27DB-BD31-4B8C-83A1-F6EECF244321}">
                <p14:modId xmlns:p14="http://schemas.microsoft.com/office/powerpoint/2010/main" val="426050944"/>
              </p:ext>
            </p:extLst>
          </p:nvPr>
        </p:nvGraphicFramePr>
        <p:xfrm>
          <a:off x="1522413" y="1905000"/>
          <a:ext cx="9134475"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endParaRPr lang="en-US" dirty="0"/>
          </a:p>
        </p:txBody>
      </p:sp>
      <p:sp>
        <p:nvSpPr>
          <p:cNvPr id="3" name="Content Placeholder 2"/>
          <p:cNvSpPr>
            <a:spLocks noGrp="1"/>
          </p:cNvSpPr>
          <p:nvPr>
            <p:ph sz="half" idx="1"/>
          </p:nvPr>
        </p:nvSpPr>
        <p:spPr/>
        <p:txBody>
          <a:bodyPr/>
          <a:lstStyle/>
          <a:p>
            <a:r>
              <a:rPr lang="en-US"/>
              <a:t>First bullet point here</a:t>
            </a:r>
          </a:p>
          <a:p>
            <a:r>
              <a:rPr lang="en-US"/>
              <a:t>Second bullet point here</a:t>
            </a:r>
          </a:p>
          <a:p>
            <a:r>
              <a:rPr lang="en-US"/>
              <a:t>Third bullet point here</a:t>
            </a:r>
            <a:endParaRPr lang="en-US"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654082240"/>
              </p:ext>
            </p:extLst>
          </p:nvPr>
        </p:nvGraphicFramePr>
        <p:xfrm>
          <a:off x="6229350" y="1905000"/>
          <a:ext cx="4419600" cy="2057400"/>
        </p:xfrm>
        <a:graphic>
          <a:graphicData uri="http://schemas.openxmlformats.org/drawingml/2006/table">
            <a:tbl>
              <a:tblPr firstRow="1" bandRow="1">
                <a:tableStyleId>{073A0DAA-6AF3-43AB-8588-CEC1D06C72B9}</a:tableStyleId>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514350">
                <a:tc>
                  <a:txBody>
                    <a:bodyPr/>
                    <a:lstStyle/>
                    <a:p>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143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14350">
                <a:tc>
                  <a:txBody>
                    <a:bodyPr/>
                    <a:lstStyle/>
                    <a:p>
                      <a:r>
                        <a:rPr lang="en-US" dirty="0"/>
                        <a:t>Class</a:t>
                      </a:r>
                      <a:r>
                        <a:rPr lang="en-US" baseline="0" dirty="0"/>
                        <a:t> 2</a:t>
                      </a:r>
                      <a:endParaRPr lang="en-US" dirty="0"/>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143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SmartArt</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2718408119"/>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445</TotalTime>
  <Words>255</Words>
  <Application>Microsoft Office PowerPoint</Application>
  <PresentationFormat>Custom</PresentationFormat>
  <Paragraphs>47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Digital Blue Tunnel 16x9</vt:lpstr>
      <vt:lpstr>Covid Hackathon Working Title</vt:lpstr>
      <vt:lpstr>What this power point will cover:?????</vt:lpstr>
      <vt:lpstr>PROBLEM STATEMENT </vt:lpstr>
      <vt:lpstr>OUR SOLUTION: </vt:lpstr>
      <vt:lpstr>Title and Content Layout with Chart</vt:lpstr>
      <vt:lpstr>Two Content Layout with Table</vt:lpstr>
      <vt:lpstr>Title and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Hackathon Working Title</dc:title>
  <dc:creator>Vallie Tracy</dc:creator>
  <cp:lastModifiedBy>Vallie Tracy</cp:lastModifiedBy>
  <cp:revision>8</cp:revision>
  <dcterms:created xsi:type="dcterms:W3CDTF">2020-08-11T15:34:37Z</dcterms:created>
  <dcterms:modified xsi:type="dcterms:W3CDTF">2020-08-12T00:56:41Z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