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3" r:id="rId4"/>
    <p:sldId id="326" r:id="rId5"/>
    <p:sldId id="327" r:id="rId6"/>
    <p:sldId id="328" r:id="rId7"/>
    <p:sldId id="32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85" y="3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2.console.aws.amazon.com/dataexchange/home?region=us-east-2#/subscriptions/prod-w6zhufgnqky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COVID-19 Cases in the Midwest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Liz jones, melissa keller, vallie tracy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OUTLINE: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problem</a:t>
            </a:r>
          </a:p>
          <a:p>
            <a:r>
              <a:rPr lang="en-US" dirty="0"/>
              <a:t>Our solution</a:t>
            </a:r>
          </a:p>
          <a:p>
            <a:pPr lvl="1"/>
            <a:r>
              <a:rPr lang="en-US" dirty="0"/>
              <a:t>The data</a:t>
            </a:r>
          </a:p>
          <a:p>
            <a:pPr lvl="1"/>
            <a:r>
              <a:rPr lang="en-US" dirty="0"/>
              <a:t>The model</a:t>
            </a:r>
          </a:p>
          <a:p>
            <a:pPr lvl="1"/>
            <a:r>
              <a:rPr lang="en-US" dirty="0"/>
              <a:t>Problems</a:t>
            </a:r>
          </a:p>
          <a:p>
            <a:r>
              <a:rPr lang="en-US" dirty="0"/>
              <a:t>Moving forward</a:t>
            </a:r>
          </a:p>
          <a:p>
            <a:r>
              <a:rPr lang="en-US" dirty="0"/>
              <a:t>Bios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752A-E0B3-4EC4-8041-6962B2E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A453-35F7-40AA-B7FF-CF83FF05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date in the United States, COVID-19 has infected 5.2+ million people, killing over 165 thousand </a:t>
            </a:r>
          </a:p>
          <a:p>
            <a:r>
              <a:rPr lang="en-US" dirty="0"/>
              <a:t>The Midwest has not yet seen the spike in cases that the Southern and Western Regions of the country</a:t>
            </a:r>
          </a:p>
          <a:p>
            <a:r>
              <a:rPr lang="en-US" dirty="0"/>
              <a:t>With winter coming, Midwesterners won’t have as many options to congregate outdoors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Can we predict when the Midwest will see spikes in order to better prepare, knowing that people moving indoors will likely lead to more cases?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CEDB-2B9B-4F1F-99EB-20E01118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data</a:t>
            </a:r>
            <a:endParaRPr lang="en-US" u="sn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2A9F-218E-42A6-B0A1-888376C9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Enigma dataset</a:t>
            </a:r>
          </a:p>
          <a:p>
            <a:pPr lvl="1"/>
            <a:r>
              <a:rPr lang="en-US" dirty="0"/>
              <a:t>Chosen due to being aggregated from multiple sources which are updated daily</a:t>
            </a:r>
          </a:p>
          <a:p>
            <a:pPr lvl="1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Data Exchange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Data cleaning &amp; transformation</a:t>
            </a:r>
          </a:p>
          <a:p>
            <a:pPr lvl="1"/>
            <a:r>
              <a:rPr lang="en-US" dirty="0"/>
              <a:t>Code to upload from either </a:t>
            </a:r>
            <a:r>
              <a:rPr lang="en-US" dirty="0" err="1"/>
              <a:t>Sagemaker</a:t>
            </a:r>
            <a:r>
              <a:rPr lang="en-US" dirty="0"/>
              <a:t> 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Dates needed to be changed to datetime</a:t>
            </a:r>
          </a:p>
          <a:p>
            <a:pPr lvl="1"/>
            <a:r>
              <a:rPr lang="en-US" dirty="0"/>
              <a:t>Used pandas to determine </a:t>
            </a:r>
            <a:r>
              <a:rPr lang="en-US" dirty="0" err="1"/>
              <a:t>growthrate</a:t>
            </a:r>
            <a:endParaRPr lang="en-US" dirty="0"/>
          </a:p>
          <a:p>
            <a:pPr marL="231775" lvl="1" indent="0">
              <a:buNone/>
            </a:pPr>
            <a:endParaRPr lang="en-US" b="1" dirty="0"/>
          </a:p>
          <a:p>
            <a:pPr marL="23177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3332-7E19-4910-8A7C-68A28D6C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model</a:t>
            </a:r>
            <a:endParaRPr lang="en-US" u="sn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2AB-1B10-4B0A-BE53-BD27A33E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Growth rate</a:t>
            </a:r>
          </a:p>
          <a:p>
            <a:r>
              <a:rPr lang="en-US" dirty="0"/>
              <a:t>Predicted</a:t>
            </a:r>
          </a:p>
          <a:p>
            <a:pPr lvl="1"/>
            <a:r>
              <a:rPr lang="en-US" dirty="0"/>
              <a:t>Cases and deaths</a:t>
            </a:r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530C-B2CD-4C87-A3E9-9A542D0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u="sng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3124-B75E-4565-B09E-4F178373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predict specific dates</a:t>
            </a:r>
          </a:p>
          <a:p>
            <a:pPr lvl="1"/>
            <a:r>
              <a:rPr lang="en-US" dirty="0"/>
              <a:t>Found rolling averages to try to solve this</a:t>
            </a:r>
          </a:p>
          <a:p>
            <a:pPr lvl="1"/>
            <a:r>
              <a:rPr lang="en-US" dirty="0"/>
              <a:t>Predicted upcoming holidays which impact large majority of population</a:t>
            </a:r>
          </a:p>
          <a:p>
            <a:r>
              <a:rPr lang="en-US" dirty="0"/>
              <a:t>Lacking data</a:t>
            </a:r>
          </a:p>
          <a:p>
            <a:pPr lvl="1"/>
            <a:r>
              <a:rPr lang="en-US" dirty="0"/>
              <a:t>Majority of </a:t>
            </a:r>
            <a:r>
              <a:rPr lang="en-US" dirty="0" err="1"/>
              <a:t>hospitilization</a:t>
            </a:r>
            <a:r>
              <a:rPr lang="en-US" dirty="0"/>
              <a:t>-related data missing</a:t>
            </a:r>
          </a:p>
          <a:p>
            <a:pPr lvl="1"/>
            <a:r>
              <a:rPr lang="en-US" dirty="0"/>
              <a:t>Need more features to train the machine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F881-2447-4A67-A069-31802BFC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MOVING FORWARD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BA82-5DFD-40E2-BFF9-7541BEE3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other states as training data</a:t>
            </a:r>
          </a:p>
          <a:p>
            <a:pPr lvl="1"/>
            <a:r>
              <a:rPr lang="en-US" dirty="0"/>
              <a:t>Could we use locations that have cycled thru both a spike and curve-flattening to train our data?</a:t>
            </a:r>
          </a:p>
          <a:p>
            <a:r>
              <a:rPr lang="en-US" dirty="0"/>
              <a:t>Additional data</a:t>
            </a:r>
          </a:p>
          <a:p>
            <a:pPr lvl="1"/>
            <a:r>
              <a:rPr lang="en-US" dirty="0"/>
              <a:t>Can we incorporate ventilator, ICU, </a:t>
            </a:r>
            <a:r>
              <a:rPr lang="en-US" dirty="0" err="1"/>
              <a:t>etc</a:t>
            </a:r>
            <a:r>
              <a:rPr lang="en-US" dirty="0"/>
              <a:t> datapoints to more fully train the machine, without overlapping too heavily on case numbers?</a:t>
            </a:r>
          </a:p>
          <a:p>
            <a:pPr lvl="1"/>
            <a:r>
              <a:rPr lang="en-US" dirty="0"/>
              <a:t>Would it be beneficial to pull from Census data to normalize the numbers?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Look at neural networks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637</TotalTime>
  <Words>289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Predicting COVID-19 Cases in the Midwest</vt:lpstr>
      <vt:lpstr>OUTLINE: </vt:lpstr>
      <vt:lpstr>PROBLEM STATEMENT </vt:lpstr>
      <vt:lpstr>OUR SOLUTION: The data</vt:lpstr>
      <vt:lpstr>OUR SOLUTION: The model</vt:lpstr>
      <vt:lpstr>OUR SOLUTION: Problems</vt:lpstr>
      <vt:lpstr>MOVING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Hackathon Working Title</dc:title>
  <dc:creator>Vallie Tracy</dc:creator>
  <cp:lastModifiedBy>Vallie Tracy</cp:lastModifiedBy>
  <cp:revision>29</cp:revision>
  <dcterms:created xsi:type="dcterms:W3CDTF">2020-08-11T15:34:37Z</dcterms:created>
  <dcterms:modified xsi:type="dcterms:W3CDTF">2020-08-13T22:04:49Z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