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20" r:id="rId4"/>
    <p:sldId id="321" r:id="rId5"/>
    <p:sldId id="311" r:id="rId6"/>
    <p:sldId id="313" r:id="rId7"/>
    <p:sldId id="312" r:id="rId8"/>
    <p:sldId id="314" r:id="rId9"/>
    <p:sldId id="315" r:id="rId10"/>
    <p:sldId id="316" r:id="rId11"/>
    <p:sldId id="317" r:id="rId12"/>
    <p:sldId id="318" r:id="rId13"/>
    <p:sldId id="319"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29" autoAdjust="0"/>
  </p:normalViewPr>
  <p:slideViewPr>
    <p:cSldViewPr showGuides="1">
      <p:cViewPr varScale="1">
        <p:scale>
          <a:sx n="88" d="100"/>
          <a:sy n="88" d="100"/>
        </p:scale>
        <p:origin x="485" y="31"/>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3E-4636-9268-2214CA86F52A}"/>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marker val="1"/>
        <c:smooth val="0"/>
        <c:axId val="401473768"/>
        <c:axId val="398691624"/>
      </c:lineChart>
      <c:catAx>
        <c:axId val="40147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Title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Task description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Task description</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Task description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Task description</a:t>
          </a:r>
          <a:endParaRPr lang="en-US" sz="2400" kern="1200" dirty="0"/>
        </a:p>
        <a:p>
          <a:pPr marL="228600" lvl="1" indent="-228600" algn="l" defTabSz="1066800">
            <a:lnSpc>
              <a:spcPct val="90000"/>
            </a:lnSpc>
            <a:spcBef>
              <a:spcPct val="0"/>
            </a:spcBef>
            <a:spcAft>
              <a:spcPct val="15000"/>
            </a:spcAft>
            <a:buChar char="•"/>
          </a:pPr>
          <a:r>
            <a:rPr lang="en-US" sz="2400" kern="1200" dirty="0"/>
            <a:t>Task description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8/12/2020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8/12/2020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8/12/2020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8/12/2020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8/12/2020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8/12/2020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8/12/2020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Covid</a:t>
            </a:r>
            <a:r>
              <a:rPr lang="en-US" dirty="0"/>
              <a:t> Hackathon Working Title</a:t>
            </a:r>
          </a:p>
        </p:txBody>
      </p:sp>
      <p:sp>
        <p:nvSpPr>
          <p:cNvPr id="4" name="Subtitle 3"/>
          <p:cNvSpPr>
            <a:spLocks noGrp="1"/>
          </p:cNvSpPr>
          <p:nvPr>
            <p:ph type="subTitle" idx="1"/>
          </p:nvPr>
        </p:nvSpPr>
        <p:spPr/>
        <p:txBody>
          <a:bodyPr/>
          <a:lstStyle/>
          <a:p>
            <a:r>
              <a:rPr lang="it-IT" dirty="0"/>
              <a:t>Liz jones, melissa keller, vallie tracy</a:t>
            </a: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2" name="Picture Placeholder 1"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this power point will cover:?????</a:t>
            </a:r>
          </a:p>
        </p:txBody>
      </p:sp>
      <p:sp>
        <p:nvSpPr>
          <p:cNvPr id="14" name="Content Placeholder 13"/>
          <p:cNvSpPr>
            <a:spLocks noGrp="1"/>
          </p:cNvSpPr>
          <p:nvPr>
            <p:ph idx="1"/>
          </p:nvPr>
        </p:nvSpPr>
        <p:spPr/>
        <p:txBody>
          <a:bodyPr/>
          <a:lstStyle/>
          <a:p>
            <a:r>
              <a:rPr lang="en-US" dirty="0"/>
              <a:t>Introduction to the problem</a:t>
            </a:r>
          </a:p>
          <a:p>
            <a:r>
              <a:rPr lang="en-US" dirty="0"/>
              <a:t>A quick synopsis of our solution</a:t>
            </a:r>
          </a:p>
          <a:p>
            <a:r>
              <a:rPr lang="en-US" dirty="0"/>
              <a:t>A more in-depth look at the solution</a:t>
            </a:r>
          </a:p>
          <a:p>
            <a:pPr lvl="1"/>
            <a:r>
              <a:rPr lang="en-US" dirty="0"/>
              <a:t>Why we chose the data we did</a:t>
            </a:r>
          </a:p>
          <a:p>
            <a:pPr lvl="1"/>
            <a:r>
              <a:rPr lang="en-US" dirty="0"/>
              <a:t>How did we organize it, pick our regions</a:t>
            </a:r>
          </a:p>
          <a:p>
            <a:pPr lvl="1"/>
            <a:r>
              <a:rPr lang="en-US" dirty="0"/>
              <a:t>What are we predicting</a:t>
            </a:r>
          </a:p>
          <a:p>
            <a:r>
              <a:rPr lang="en-US" dirty="0"/>
              <a:t>Problems</a:t>
            </a:r>
          </a:p>
          <a:p>
            <a:r>
              <a:rPr lang="en-US" dirty="0"/>
              <a:t>Bios</a:t>
            </a: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5593-BABF-46E7-BAAF-1B84EAC4EE96}"/>
              </a:ext>
            </a:extLst>
          </p:cNvPr>
          <p:cNvSpPr>
            <a:spLocks noGrp="1"/>
          </p:cNvSpPr>
          <p:nvPr>
            <p:ph type="title"/>
          </p:nvPr>
        </p:nvSpPr>
        <p:spPr/>
        <p:txBody>
          <a:bodyPr/>
          <a:lstStyle/>
          <a:p>
            <a:r>
              <a:rPr lang="en-US" u="sng" dirty="0"/>
              <a:t>PROBLEM STATEMENT</a:t>
            </a:r>
            <a:br>
              <a:rPr lang="en-US" dirty="0"/>
            </a:br>
            <a:endParaRPr lang="en-US" dirty="0"/>
          </a:p>
        </p:txBody>
      </p:sp>
      <p:sp>
        <p:nvSpPr>
          <p:cNvPr id="3" name="Content Placeholder 2">
            <a:extLst>
              <a:ext uri="{FF2B5EF4-FFF2-40B4-BE49-F238E27FC236}">
                <a16:creationId xmlns:a16="http://schemas.microsoft.com/office/drawing/2014/main" id="{14FD5A07-A45C-4142-9EDF-553858755BA2}"/>
              </a:ext>
            </a:extLst>
          </p:cNvPr>
          <p:cNvSpPr>
            <a:spLocks noGrp="1"/>
          </p:cNvSpPr>
          <p:nvPr>
            <p:ph idx="1"/>
          </p:nvPr>
        </p:nvSpPr>
        <p:spPr/>
        <p:txBody>
          <a:bodyPr/>
          <a:lstStyle/>
          <a:p>
            <a:pPr marL="0" indent="0">
              <a:buNone/>
            </a:pPr>
            <a:r>
              <a:rPr lang="en-US" dirty="0"/>
              <a:t>To date in the United States, COVID-19 has infected 5.2+ million people, killing over 165 thousand .   The Midwest has not yet seen spikes such as those seen in the Western and Southern regions, but with colder temperatures fast approaching, people in the Midwest will be congregating indoors no doubt.</a:t>
            </a:r>
          </a:p>
          <a:p>
            <a:pPr marL="0" indent="0">
              <a:buNone/>
            </a:pPr>
            <a:r>
              <a:rPr lang="en-US" dirty="0"/>
              <a:t>With a potential Midwestern spike on the horizon, our group wanted to predict cases in the Midwest.  Our problem: we want to do something to prepare the Midwest for a potential spike.  ???</a:t>
            </a:r>
          </a:p>
        </p:txBody>
      </p:sp>
    </p:spTree>
    <p:extLst>
      <p:ext uri="{BB962C8B-B14F-4D97-AF65-F5344CB8AC3E}">
        <p14:creationId xmlns:p14="http://schemas.microsoft.com/office/powerpoint/2010/main" val="108148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0BE-DEF1-4721-B883-513485EED817}"/>
              </a:ext>
            </a:extLst>
          </p:cNvPr>
          <p:cNvSpPr>
            <a:spLocks noGrp="1"/>
          </p:cNvSpPr>
          <p:nvPr>
            <p:ph type="title"/>
          </p:nvPr>
        </p:nvSpPr>
        <p:spPr/>
        <p:txBody>
          <a:bodyPr/>
          <a:lstStyle/>
          <a:p>
            <a:r>
              <a:rPr lang="en-US" u="sng" dirty="0"/>
              <a:t>Thoughts leading up to solution:</a:t>
            </a:r>
            <a:br>
              <a:rPr lang="en-US" dirty="0"/>
            </a:br>
            <a:endParaRPr lang="en-US" dirty="0"/>
          </a:p>
        </p:txBody>
      </p:sp>
      <p:sp>
        <p:nvSpPr>
          <p:cNvPr id="3" name="Content Placeholder 2">
            <a:extLst>
              <a:ext uri="{FF2B5EF4-FFF2-40B4-BE49-F238E27FC236}">
                <a16:creationId xmlns:a16="http://schemas.microsoft.com/office/drawing/2014/main" id="{81489A48-4763-4E66-9A94-866163C59E5B}"/>
              </a:ext>
            </a:extLst>
          </p:cNvPr>
          <p:cNvSpPr>
            <a:spLocks noGrp="1"/>
          </p:cNvSpPr>
          <p:nvPr>
            <p:ph idx="1"/>
          </p:nvPr>
        </p:nvSpPr>
        <p:spPr/>
        <p:txBody>
          <a:bodyPr/>
          <a:lstStyle/>
          <a:p>
            <a:r>
              <a:rPr lang="en-US" dirty="0"/>
              <a:t>Could we use New York as our base case?  </a:t>
            </a:r>
          </a:p>
          <a:p>
            <a:pPr lvl="1"/>
            <a:r>
              <a:rPr lang="en-US" dirty="0"/>
              <a:t>Since it appears New York has cycled thru, could we look at the graph and find values where growth rate was when cases were spiking?</a:t>
            </a:r>
          </a:p>
          <a:p>
            <a:pPr lvl="1"/>
            <a:r>
              <a:rPr lang="en-US" dirty="0"/>
              <a:t>Could we train on New York and apply that to the Midwest?</a:t>
            </a:r>
          </a:p>
          <a:p>
            <a:r>
              <a:rPr lang="en-US" dirty="0"/>
              <a:t>We want to determine when the Midwest will spike</a:t>
            </a:r>
          </a:p>
          <a:p>
            <a:pPr lvl="1"/>
            <a:r>
              <a:rPr lang="en-US" dirty="0"/>
              <a:t>What features would we want to use? Look at ICU beds, ventilators.  Create growth rate column, increase in cases</a:t>
            </a:r>
          </a:p>
          <a:p>
            <a:r>
              <a:rPr lang="en-US" dirty="0"/>
              <a:t>Rolling averages????</a:t>
            </a:r>
          </a:p>
          <a:p>
            <a:pPr marL="231775" lvl="1" indent="0">
              <a:buNone/>
            </a:pPr>
            <a:endParaRPr lang="en-US" dirty="0"/>
          </a:p>
          <a:p>
            <a:pPr marL="231775" lvl="1" indent="0">
              <a:buNone/>
            </a:pPr>
            <a:endParaRPr lang="en-US" dirty="0"/>
          </a:p>
        </p:txBody>
      </p:sp>
    </p:spTree>
    <p:extLst>
      <p:ext uri="{BB962C8B-B14F-4D97-AF65-F5344CB8AC3E}">
        <p14:creationId xmlns:p14="http://schemas.microsoft.com/office/powerpoint/2010/main" val="427833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Chart</a:t>
            </a:r>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426050944"/>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3" name="Content Placeholder 2"/>
          <p:cNvSpPr>
            <a:spLocks noGrp="1"/>
          </p:cNvSpPr>
          <p:nvPr>
            <p:ph sz="half" idx="1"/>
          </p:nvPr>
        </p:nvSpPr>
        <p:spPr/>
        <p:txBody>
          <a:bodyPr/>
          <a:lstStyle/>
          <a:p>
            <a:r>
              <a:rPr lang="en-US"/>
              <a:t>First bullet point here</a:t>
            </a:r>
          </a:p>
          <a:p>
            <a:r>
              <a:rPr lang="en-US"/>
              <a:t>Second bullet point here</a:t>
            </a:r>
          </a:p>
          <a:p>
            <a:r>
              <a:rPr lang="en-US"/>
              <a:t>Third bullet point here</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654082240"/>
              </p:ext>
            </p:extLst>
          </p:nvPr>
        </p:nvGraphicFramePr>
        <p:xfrm>
          <a:off x="6229350" y="1905000"/>
          <a:ext cx="4419600" cy="2057400"/>
        </p:xfrm>
        <a:graphic>
          <a:graphicData uri="http://schemas.openxmlformats.org/drawingml/2006/table">
            <a:tbl>
              <a:tblPr firstRow="1" bandRow="1">
                <a:tableStyleId>{073A0DAA-6AF3-43AB-8588-CEC1D06C72B9}</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143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14350">
                <a:tc>
                  <a:txBody>
                    <a:bodyPr/>
                    <a:lstStyle/>
                    <a:p>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143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SmartArt</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18408119"/>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469</TotalTime>
  <Words>343</Words>
  <Application>Microsoft Office PowerPoint</Application>
  <PresentationFormat>Custom</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Digital Blue Tunnel 16x9</vt:lpstr>
      <vt:lpstr>Covid Hackathon Working Title</vt:lpstr>
      <vt:lpstr>What this power point will cover:?????</vt:lpstr>
      <vt:lpstr>PROBLEM STATEMENT </vt:lpstr>
      <vt:lpstr>Thoughts leading up to solution: </vt:lpstr>
      <vt:lpstr>Title and Content Layout with Chart</vt:lpstr>
      <vt:lpstr>Two Content Layout with Table</vt:lpstr>
      <vt:lpstr>Title and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Hackathon Working Title</dc:title>
  <dc:creator>Vallie Tracy</dc:creator>
  <cp:lastModifiedBy>Vallie Tracy</cp:lastModifiedBy>
  <cp:revision>11</cp:revision>
  <dcterms:created xsi:type="dcterms:W3CDTF">2020-08-11T15:34:37Z</dcterms:created>
  <dcterms:modified xsi:type="dcterms:W3CDTF">2020-08-12T14:25:02Z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