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11" r:id="rId4"/>
    <p:sldId id="313" r:id="rId5"/>
    <p:sldId id="312" r:id="rId6"/>
    <p:sldId id="314" r:id="rId7"/>
    <p:sldId id="315" r:id="rId8"/>
    <p:sldId id="316" r:id="rId9"/>
    <p:sldId id="317" r:id="rId10"/>
    <p:sldId id="318" r:id="rId11"/>
    <p:sldId id="319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29" autoAdjust="0"/>
  </p:normalViewPr>
  <p:slideViewPr>
    <p:cSldViewPr showGuides="1">
      <p:cViewPr varScale="1">
        <p:scale>
          <a:sx n="88" d="100"/>
          <a:sy n="88" d="100"/>
        </p:scale>
        <p:origin x="485" y="31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E-4636-9268-2214CA86F5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1473768"/>
        <c:axId val="3986916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3E-4636-9268-2214CA86F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1473768"/>
        <c:axId val="398691624"/>
      </c:lineChart>
      <c:catAx>
        <c:axId val="401473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691624"/>
        <c:crosses val="autoZero"/>
        <c:auto val="1"/>
        <c:lblAlgn val="ctr"/>
        <c:lblOffset val="100"/>
        <c:noMultiLvlLbl val="0"/>
      </c:catAx>
      <c:valAx>
        <c:axId val="398691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473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/>
            <a:t>Task description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8B37FE40-D7C8-473A-9D2D-D33173B003E6}" type="presOf" srcId="{6E7DBE00-7E5B-46F8-BBA0-CF0079A58E82}" destId="{843715D2-C2C2-41EB-BDA3-21230FBA46DB}" srcOrd="1" destOrd="1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E1602188-B573-41FF-9095-7B40F9CA44C2}" type="presOf" srcId="{6E7DBE00-7E5B-46F8-BBA0-CF0079A58E82}" destId="{69C28D3B-E083-42DF-9EA0-916CA12125A9}" srcOrd="0" destOrd="1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7EBBAEC4-0282-4F3E-860C-A6A26E3998F2}" type="presOf" srcId="{65B6D8B9-E558-4264-B37F-7B4B2A8896DF}" destId="{E83793B4-2C5C-4D90-82FA-E5EE4745664D}" srcOrd="0" destOrd="1" presId="urn:microsoft.com/office/officeart/2005/8/layout/hProcess4"/>
    <dgm:cxn modelId="{90D5F6C6-4E25-4C59-9DF6-6E2B25A59F46}" type="presOf" srcId="{68838C34-4D02-49F8-ADD7-BFA90D87B7EA}" destId="{69C28D3B-E083-42DF-9EA0-916CA12125A9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A507C8D3-A0BB-44E4-82F7-15D18D34238D}" type="presOf" srcId="{68838C34-4D02-49F8-ADD7-BFA90D87B7EA}" destId="{843715D2-C2C2-41EB-BDA3-21230FBA46DB}" srcOrd="1" destOrd="0" presId="urn:microsoft.com/office/officeart/2005/8/layout/hProcess4"/>
    <dgm:cxn modelId="{FA45DADE-266F-4B82-B02F-D2732D8D9F51}" type="presOf" srcId="{58828492-5CEF-4AFE-95CB-5D7E6A18158B}" destId="{047F5837-10E2-4FFC-A492-DB8A19EF48CA}" srcOrd="0" destOrd="0" presId="urn:microsoft.com/office/officeart/2005/8/layout/hProcess4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835CA1EF-8C73-4A92-AB14-7F18CFCB3BBE}" type="presOf" srcId="{65B6D8B9-E558-4264-B37F-7B4B2A8896DF}" destId="{67FFE978-6FBE-4424-80BE-B9E4B4DD0695}" srcOrd="1" destOrd="1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F83CC031-B411-4234-8023-6E45E782DC1B}" type="presParOf" srcId="{224851B6-C14D-49DE-883B-A13003DA4601}" destId="{A874A3A3-A340-4ABC-99B5-7529D4415335}" srcOrd="4" destOrd="0" presId="urn:microsoft.com/office/officeart/2005/8/layout/hProcess4"/>
    <dgm:cxn modelId="{7B362966-E9AB-40B9-8761-1F07E738ED93}" type="presParOf" srcId="{A874A3A3-A340-4ABC-99B5-7529D4415335}" destId="{14032C0B-60AE-432B-A713-F993D1C4BA8F}" srcOrd="0" destOrd="0" presId="urn:microsoft.com/office/officeart/2005/8/layout/hProcess4"/>
    <dgm:cxn modelId="{7577A14F-C73F-4E1A-8760-544ED1967544}" type="presParOf" srcId="{A874A3A3-A340-4ABC-99B5-7529D4415335}" destId="{69C28D3B-E083-42DF-9EA0-916CA12125A9}" srcOrd="1" destOrd="0" presId="urn:microsoft.com/office/officeart/2005/8/layout/hProcess4"/>
    <dgm:cxn modelId="{1637F8A1-F9FA-4AC7-AA80-AC52DBF6427F}" type="presParOf" srcId="{A874A3A3-A340-4ABC-99B5-7529D4415335}" destId="{843715D2-C2C2-41EB-BDA3-21230FBA46DB}" srcOrd="2" destOrd="0" presId="urn:microsoft.com/office/officeart/2005/8/layout/hProcess4"/>
    <dgm:cxn modelId="{C3A1CE6A-C0A2-460E-AEC5-91898FCAB7C6}" type="presParOf" srcId="{A874A3A3-A340-4ABC-99B5-7529D4415335}" destId="{047F5837-10E2-4FFC-A492-DB8A19EF48CA}" srcOrd="3" destOrd="0" presId="urn:microsoft.com/office/officeart/2005/8/layout/hProcess4"/>
    <dgm:cxn modelId="{B0B35EFC-EC0D-408D-96C0-AAE23E559E96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Task description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Task description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8/11/2020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8/11/2020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8/11/2020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8/11/2020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8/11/2020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Covid</a:t>
            </a:r>
            <a:r>
              <a:rPr lang="en-US" dirty="0"/>
              <a:t> Hackathon Working Title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Liz jones, melissa keller, vallie tracy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– Line Combination chart showing the values of 3 series for 4 categories. The first 2 series are columns and the 3rd series is the line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094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4082240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408119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</TotalTime>
  <Words>133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Covid Hackathon Working Title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Hackathon Working Title</dc:title>
  <dc:creator>Vallie Tracy</dc:creator>
  <cp:lastModifiedBy>Vallie Tracy</cp:lastModifiedBy>
  <cp:revision>1</cp:revision>
  <dcterms:created xsi:type="dcterms:W3CDTF">2020-08-11T15:34:37Z</dcterms:created>
  <dcterms:modified xsi:type="dcterms:W3CDTF">2020-08-11T15:37:26Z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