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36" y="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09491AD-DA45-43ED-B470-E7E1F6C54308}" type="datetimeFigureOut">
              <a:rPr lang="zh-TW" altLang="en-US" smtClean="0"/>
              <a:t>2019/7/14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5025003-4AE1-4D28-A294-87E6C6B49B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Anthophila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基本說明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4.1 </a:t>
            </a:r>
            <a:r>
              <a:rPr lang="en-US" altLang="zh-TW" dirty="0" smtClean="0"/>
              <a:t>Web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Web</a:t>
            </a:r>
            <a:r>
              <a:rPr lang="zh-TW" altLang="en-US" sz="1800" dirty="0" smtClean="0"/>
              <a:t>類比較特殊一點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他並不會所有</a:t>
            </a:r>
            <a:r>
              <a:rPr lang="en-US" altLang="zh-TW" sz="1800" dirty="0" smtClean="0"/>
              <a:t>web</a:t>
            </a:r>
            <a:r>
              <a:rPr lang="zh-TW" altLang="en-US" sz="1800" dirty="0" smtClean="0"/>
              <a:t>下的資料夾都映射到最外層資料夾</a:t>
            </a:r>
            <a:endParaRPr lang="en-US" altLang="zh-TW" sz="1800" dirty="0" smtClean="0"/>
          </a:p>
          <a:p>
            <a:pPr>
              <a:buNone/>
            </a:pPr>
            <a:r>
              <a:rPr lang="zh-TW" altLang="en-US" sz="1800" dirty="0" smtClean="0"/>
              <a:t>所以需要自行進入</a:t>
            </a:r>
            <a:r>
              <a:rPr lang="en-US" altLang="zh-TW" sz="1800" dirty="0" err="1" smtClean="0"/>
              <a:t>Anthophila</a:t>
            </a:r>
            <a:r>
              <a:rPr lang="en-US" altLang="zh-TW" sz="1800" dirty="0" smtClean="0"/>
              <a:t>-web </a:t>
            </a:r>
            <a:r>
              <a:rPr lang="zh-TW" altLang="en-US" sz="1800" dirty="0" smtClean="0"/>
              <a:t>資料夾修改檔案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js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css</a:t>
            </a:r>
            <a:r>
              <a:rPr lang="en-US" altLang="zh-TW" sz="1800" dirty="0" smtClean="0"/>
              <a:t>/jpg…)</a:t>
            </a:r>
            <a:endParaRPr lang="en-US" altLang="zh-TW" sz="1800" dirty="0" smtClean="0"/>
          </a:p>
          <a:p>
            <a:pPr marL="624078" indent="-514350">
              <a:buAutoNum type="arabicPeriod"/>
            </a:pPr>
            <a:r>
              <a:rPr lang="en-US" altLang="zh-TW" sz="1800" dirty="0" smtClean="0"/>
              <a:t>Web</a:t>
            </a:r>
            <a:r>
              <a:rPr lang="zh-TW" altLang="en-US" sz="1800" dirty="0" smtClean="0"/>
              <a:t>頁面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目前詳細作法框架還沒確定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案</a:t>
            </a:r>
            <a:r>
              <a:rPr lang="en-US" altLang="zh-TW" sz="1800" dirty="0" smtClean="0"/>
              <a:t>1.</a:t>
            </a:r>
            <a:r>
              <a:rPr lang="zh-TW" altLang="en-US" sz="1800" dirty="0" smtClean="0"/>
              <a:t>不使用原先的設定框架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直接改成一般寫法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例</a:t>
            </a:r>
            <a:r>
              <a:rPr lang="en-US" altLang="zh-TW" sz="1800" dirty="0" smtClean="0"/>
              <a:t>:</a:t>
            </a:r>
            <a:r>
              <a:rPr lang="en-US" altLang="zh-TW" sz="1800" dirty="0" err="1" smtClean="0"/>
              <a:t>css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js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png</a:t>
            </a:r>
            <a:r>
              <a:rPr lang="zh-TW" altLang="en-US" sz="1800" dirty="0" smtClean="0"/>
              <a:t>檔案全部各放在指定資料夾下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然後</a:t>
            </a:r>
            <a:r>
              <a:rPr lang="en-US" altLang="zh-TW" sz="1800" dirty="0" err="1" smtClean="0"/>
              <a:t>jsp</a:t>
            </a:r>
            <a:r>
              <a:rPr lang="zh-TW" altLang="en-US" sz="1800" dirty="0" smtClean="0"/>
              <a:t>頁面引用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案</a:t>
            </a:r>
            <a:r>
              <a:rPr lang="en-US" altLang="zh-TW" sz="1800" dirty="0" smtClean="0"/>
              <a:t>2.</a:t>
            </a:r>
            <a:r>
              <a:rPr lang="zh-TW" altLang="en-US" sz="1800" dirty="0" smtClean="0"/>
              <a:t>使用原來寫法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繼續使用</a:t>
            </a:r>
            <a:r>
              <a:rPr lang="en-US" altLang="zh-TW" sz="1800" dirty="0" smtClean="0"/>
              <a:t>tiles-definitions.xml</a:t>
            </a:r>
            <a:r>
              <a:rPr lang="zh-TW" altLang="en-US" sz="1800" dirty="0" smtClean="0"/>
              <a:t>設定檔案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所有版面配置都由</a:t>
            </a:r>
            <a:r>
              <a:rPr lang="en-US" altLang="zh-TW" sz="1800" dirty="0" smtClean="0"/>
              <a:t>tiles-definitions.xml</a:t>
            </a:r>
            <a:r>
              <a:rPr lang="zh-TW" altLang="en-US" sz="1800" dirty="0" smtClean="0"/>
              <a:t>控制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72074"/>
            <a:ext cx="4921535" cy="165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4.2 </a:t>
            </a:r>
            <a:r>
              <a:rPr lang="en-US" altLang="zh-TW" dirty="0" smtClean="0"/>
              <a:t>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Controller</a:t>
            </a:r>
            <a:r>
              <a:rPr lang="zh-TW" altLang="en-US" sz="1800" dirty="0" smtClean="0"/>
              <a:t>接收到</a:t>
            </a:r>
            <a:r>
              <a:rPr lang="en-US" altLang="zh-TW" sz="1800" dirty="0" err="1" smtClean="0"/>
              <a:t>srping</a:t>
            </a:r>
            <a:r>
              <a:rPr lang="zh-TW" altLang="en-US" sz="1800" dirty="0" smtClean="0"/>
              <a:t>傳來的</a:t>
            </a:r>
            <a:r>
              <a:rPr lang="en-US" altLang="zh-TW" sz="1800" dirty="0" err="1" smtClean="0"/>
              <a:t>url</a:t>
            </a:r>
            <a:r>
              <a:rPr lang="zh-TW" altLang="en-US" sz="1800" dirty="0" smtClean="0"/>
              <a:t>後撰寫導向頁面以及邏輯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Controller</a:t>
            </a:r>
            <a:r>
              <a:rPr lang="zh-TW" altLang="en-US" sz="1800" dirty="0" smtClean="0"/>
              <a:t>頁面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目前預計寫法為以下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en-US" altLang="zh-TW" sz="1800" dirty="0" smtClean="0"/>
              <a:t>#</a:t>
            </a:r>
            <a:r>
              <a:rPr lang="zh-TW" altLang="en-US" sz="1800" dirty="0" smtClean="0"/>
              <a:t>同個功能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使用者情報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頁</a:t>
            </a:r>
            <a:r>
              <a:rPr lang="zh-TW" altLang="en-US" sz="1800" dirty="0" smtClean="0"/>
              <a:t>面傳進來的全部導到同個</a:t>
            </a:r>
            <a:r>
              <a:rPr lang="en-US" altLang="zh-TW" sz="1800" dirty="0" smtClean="0"/>
              <a:t>Controller</a:t>
            </a:r>
            <a:r>
              <a:rPr lang="zh-TW" altLang="en-US" sz="1800" dirty="0" smtClean="0"/>
              <a:t>內進行</a:t>
            </a:r>
            <a:r>
              <a:rPr lang="zh-TW" altLang="en-US" sz="1800" smtClean="0"/>
              <a:t>判斷在進</a:t>
            </a:r>
            <a:endParaRPr lang="en-US" altLang="zh-TW" sz="1800" smtClean="0"/>
          </a:p>
          <a:p>
            <a:pPr marL="624078" indent="-514350">
              <a:buNone/>
            </a:pPr>
            <a:r>
              <a:rPr lang="zh-TW" altLang="en-US" sz="1800" smtClean="0"/>
              <a:t>行</a:t>
            </a:r>
            <a:r>
              <a:rPr lang="zh-TW" altLang="en-US" sz="1800" dirty="0" smtClean="0"/>
              <a:t>導向</a:t>
            </a:r>
            <a:r>
              <a:rPr lang="en-US" altLang="zh-TW" sz="1800" err="1" smtClean="0"/>
              <a:t>jsp</a:t>
            </a:r>
            <a:r>
              <a:rPr lang="zh-TW" altLang="en-US" sz="1800" smtClean="0"/>
              <a:t>邏輯</a:t>
            </a:r>
            <a:endParaRPr lang="en-US" altLang="zh-TW" sz="180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例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同樣是使用者情報頁面但是以下兩者功能不同</a:t>
            </a:r>
            <a:endParaRPr lang="en-US" altLang="zh-TW" sz="1800" dirty="0" smtClean="0"/>
          </a:p>
          <a:p>
            <a:pPr marL="624078" indent="-514350">
              <a:buAutoNum type="arabicPeriod"/>
            </a:pP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accountLogin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getxxxx</a:t>
            </a:r>
            <a:endParaRPr lang="en-US" altLang="zh-TW" sz="1800" dirty="0" smtClean="0"/>
          </a:p>
          <a:p>
            <a:pPr marL="624078" indent="-514350">
              <a:buAutoNum type="arabicPeriod"/>
            </a:pPr>
            <a:r>
              <a:rPr lang="en-US" altLang="zh-TW" sz="1800" smtClean="0"/>
              <a:t>/</a:t>
            </a:r>
            <a:r>
              <a:rPr lang="en-US" altLang="zh-TW" sz="1800" smtClean="0"/>
              <a:t>accountLogin/setxxxx</a:t>
            </a:r>
          </a:p>
          <a:p>
            <a:pPr marL="624078" indent="-514350">
              <a:buNone/>
            </a:pPr>
            <a:endParaRPr lang="en-US" altLang="zh-TW" sz="180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143512"/>
            <a:ext cx="5973778" cy="11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4.2 </a:t>
            </a:r>
            <a:r>
              <a:rPr lang="en-US" altLang="zh-TW" dirty="0" smtClean="0"/>
              <a:t>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Annotation</a:t>
            </a:r>
            <a:r>
              <a:rPr lang="zh-TW" altLang="en-US" sz="1800" dirty="0" smtClean="0"/>
              <a:t>設定</a:t>
            </a:r>
            <a:endParaRPr lang="en-US" altLang="zh-TW" sz="1800" dirty="0" smtClean="0"/>
          </a:p>
          <a:p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RequestMapping</a:t>
            </a:r>
            <a:r>
              <a:rPr lang="en-US" altLang="zh-TW" sz="1800" dirty="0" smtClean="0"/>
              <a:t>(value = </a:t>
            </a:r>
            <a:r>
              <a:rPr lang="en-US" altLang="zh-TW" sz="1800" dirty="0" smtClean="0"/>
              <a:t>“/{</a:t>
            </a:r>
            <a:r>
              <a:rPr lang="en-US" altLang="zh-TW" sz="1800" dirty="0" err="1" smtClean="0"/>
              <a:t>url</a:t>
            </a:r>
            <a:r>
              <a:rPr lang="zh-TW" altLang="en-US" sz="1800" dirty="0" smtClean="0"/>
              <a:t>名稱</a:t>
            </a:r>
            <a:r>
              <a:rPr lang="en-US" altLang="zh-TW" sz="1800" dirty="0" smtClean="0"/>
              <a:t>}”, </a:t>
            </a:r>
            <a:r>
              <a:rPr lang="en-US" altLang="zh-TW" sz="1800" dirty="0" smtClean="0"/>
              <a:t>method = </a:t>
            </a:r>
            <a:r>
              <a:rPr lang="en-US" altLang="zh-TW" sz="1800" dirty="0" smtClean="0"/>
              <a:t>{</a:t>
            </a:r>
            <a:r>
              <a:rPr lang="zh-TW" altLang="en-US" sz="1800" dirty="0" smtClean="0"/>
              <a:t>方法</a:t>
            </a:r>
            <a:r>
              <a:rPr lang="en-US" altLang="zh-TW" sz="1800" dirty="0" smtClean="0"/>
              <a:t>})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ModelAttribute</a:t>
            </a:r>
            <a:r>
              <a:rPr lang="en-US" altLang="zh-TW" sz="1800" dirty="0" smtClean="0"/>
              <a:t>(“{</a:t>
            </a:r>
            <a:r>
              <a:rPr lang="zh-TW" altLang="en-US" sz="1800" dirty="0" smtClean="0"/>
              <a:t>前端頁面傳進來的物件</a:t>
            </a:r>
            <a:r>
              <a:rPr lang="en-US" altLang="zh-TW" sz="1800" dirty="0" smtClean="0"/>
              <a:t>}")</a:t>
            </a:r>
          </a:p>
          <a:p>
            <a:pPr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RequestMapping</a:t>
            </a:r>
            <a:r>
              <a:rPr lang="en-US" altLang="zh-TW" sz="1800" dirty="0" smtClean="0"/>
              <a:t>(value = "/home", method = { </a:t>
            </a:r>
            <a:r>
              <a:rPr lang="en-US" altLang="zh-TW" sz="1800" dirty="0" err="1" smtClean="0"/>
              <a:t>RequestMethod.GET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})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方法有</a:t>
            </a:r>
            <a:r>
              <a:rPr lang="en-US" altLang="zh-TW" sz="1800" dirty="0" err="1" smtClean="0"/>
              <a:t>get,post,put</a:t>
            </a:r>
            <a:r>
              <a:rPr lang="en-US" altLang="zh-TW" sz="1800" dirty="0" smtClean="0"/>
              <a:t>…</a:t>
            </a:r>
            <a:r>
              <a:rPr lang="zh-TW" altLang="en-US" sz="1800" dirty="0" smtClean="0"/>
              <a:t>之類的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詳細要上網</a:t>
            </a:r>
            <a:r>
              <a:rPr lang="zh-TW" altLang="en-US" sz="1800" dirty="0" smtClean="0"/>
              <a:t>查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ModelAttribute</a:t>
            </a:r>
            <a:r>
              <a:rPr lang="en-US" altLang="zh-TW" sz="1800" dirty="0" smtClean="0"/>
              <a:t>("</a:t>
            </a:r>
            <a:r>
              <a:rPr lang="en-US" altLang="zh-TW" sz="1800" dirty="0" err="1" smtClean="0"/>
              <a:t>userName</a:t>
            </a:r>
            <a:r>
              <a:rPr lang="en-US" altLang="zh-TW" sz="1800" dirty="0" smtClean="0"/>
              <a:t>")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前端</a:t>
            </a:r>
            <a:r>
              <a:rPr lang="zh-TW" altLang="en-US" sz="1800" dirty="0" smtClean="0"/>
              <a:t>進行</a:t>
            </a:r>
            <a:r>
              <a:rPr lang="en-US" altLang="zh-TW" sz="1800" dirty="0" smtClean="0"/>
              <a:t>set</a:t>
            </a:r>
            <a:r>
              <a:rPr lang="zh-TW" altLang="en-US" sz="1800" dirty="0" smtClean="0"/>
              <a:t>後傳到後端所接收物件的寫法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143512"/>
            <a:ext cx="6505594" cy="146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各資料夾用途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err="1" smtClean="0"/>
              <a:t>Anthophila</a:t>
            </a:r>
            <a:r>
              <a:rPr lang="en-US" altLang="zh-TW" sz="1200" dirty="0" smtClean="0"/>
              <a:t> :</a:t>
            </a:r>
            <a:r>
              <a:rPr lang="zh-TW" altLang="en-US" sz="1200" dirty="0" smtClean="0"/>
              <a:t> 主要編輯的資料夾  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會映射其他資料夾顯示於此資料夾下</a:t>
            </a:r>
            <a:r>
              <a:rPr lang="en-US" altLang="zh-TW" sz="1200" dirty="0" smtClean="0"/>
              <a:t>)</a:t>
            </a:r>
          </a:p>
          <a:p>
            <a:pPr>
              <a:buNone/>
            </a:pPr>
            <a:endParaRPr lang="en-US" altLang="zh-TW" sz="1200" dirty="0" smtClean="0"/>
          </a:p>
          <a:p>
            <a:r>
              <a:rPr lang="en-US" altLang="zh-TW" sz="1200" dirty="0" err="1" smtClean="0"/>
              <a:t>Anthophila</a:t>
            </a:r>
            <a:r>
              <a:rPr lang="en-US" altLang="zh-TW" sz="1200" dirty="0" smtClean="0"/>
              <a:t>-domain 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創建類別 </a:t>
            </a:r>
            <a:r>
              <a:rPr lang="en-US" altLang="zh-TW" sz="1200" dirty="0" err="1" smtClean="0"/>
              <a:t>pojo,interface,service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Anthophila-env</a:t>
            </a:r>
            <a:r>
              <a:rPr lang="en-US" altLang="zh-TW" sz="1200" dirty="0" smtClean="0"/>
              <a:t> :</a:t>
            </a:r>
            <a:r>
              <a:rPr lang="zh-TW" altLang="en-US" sz="1200" dirty="0" smtClean="0"/>
              <a:t> </a:t>
            </a:r>
            <a:r>
              <a:rPr lang="zh-TW" altLang="en-US" sz="1200" dirty="0" smtClean="0"/>
              <a:t>存放部分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相關映射文件</a:t>
            </a:r>
            <a:r>
              <a:rPr lang="en-US" altLang="zh-TW" sz="1200" dirty="0" smtClean="0"/>
              <a:t>(xml/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/properties..)</a:t>
            </a:r>
          </a:p>
          <a:p>
            <a:pPr>
              <a:buNone/>
            </a:pPr>
            <a:r>
              <a:rPr lang="en-US" altLang="zh-TW" sz="1200" dirty="0" smtClean="0"/>
              <a:t>     #</a:t>
            </a:r>
            <a:r>
              <a:rPr lang="zh-TW" altLang="en-US" sz="1200" dirty="0" smtClean="0"/>
              <a:t>目前尚未修改到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認知不完全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r>
              <a:rPr lang="en-US" altLang="zh-TW" sz="1200" dirty="0" err="1" smtClean="0"/>
              <a:t>Anthophila-initdb</a:t>
            </a:r>
            <a:r>
              <a:rPr lang="en-US" altLang="zh-TW" sz="1200" dirty="0" smtClean="0"/>
              <a:t> :</a:t>
            </a:r>
            <a:r>
              <a:rPr lang="zh-TW" altLang="en-US" sz="1200" dirty="0" smtClean="0"/>
              <a:t> </a:t>
            </a:r>
            <a:r>
              <a:rPr lang="zh-TW" altLang="en-US" sz="1200" dirty="0" smtClean="0"/>
              <a:t>存放修改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連接池帳號與密碼以及</a:t>
            </a:r>
            <a:r>
              <a:rPr lang="en-US" altLang="zh-TW" sz="1200" dirty="0" smtClean="0"/>
              <a:t>createTable.sql</a:t>
            </a:r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Anthophila</a:t>
            </a:r>
            <a:r>
              <a:rPr lang="en-US" altLang="zh-TW" sz="1200" dirty="0" smtClean="0"/>
              <a:t>-selenium</a:t>
            </a:r>
            <a:r>
              <a:rPr lang="en-US" altLang="zh-TW" sz="1200" dirty="0" smtClean="0"/>
              <a:t> :</a:t>
            </a:r>
            <a:r>
              <a:rPr lang="zh-TW" altLang="en-US" sz="1200" dirty="0" smtClean="0"/>
              <a:t> </a:t>
            </a:r>
            <a:r>
              <a:rPr lang="zh-TW" altLang="en-US" sz="1200" dirty="0" smtClean="0"/>
              <a:t>測試用資料夾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用於各個不同瀏覽器之間的測試</a:t>
            </a:r>
            <a:r>
              <a:rPr lang="en-US" altLang="zh-TW" sz="1200" dirty="0" smtClean="0"/>
              <a:t>)</a:t>
            </a:r>
          </a:p>
          <a:p>
            <a:pPr>
              <a:buNone/>
            </a:pPr>
            <a:r>
              <a:rPr lang="zh-TW" altLang="en-US" sz="1200" dirty="0" smtClean="0"/>
              <a:t>   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#</a:t>
            </a:r>
            <a:r>
              <a:rPr lang="zh-TW" altLang="en-US" sz="1200" dirty="0" smtClean="0"/>
              <a:t>目前尚未修改到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認知</a:t>
            </a:r>
            <a:r>
              <a:rPr lang="zh-TW" altLang="en-US" sz="1200" dirty="0" smtClean="0"/>
              <a:t>不</a:t>
            </a:r>
            <a:r>
              <a:rPr lang="zh-TW" altLang="en-US" sz="1200" dirty="0" smtClean="0"/>
              <a:t>完全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r>
              <a:rPr lang="en-US" altLang="zh-TW" sz="1200" dirty="0" err="1" smtClean="0"/>
              <a:t>Anthophila</a:t>
            </a:r>
            <a:r>
              <a:rPr lang="en-US" altLang="zh-TW" sz="1200" dirty="0" smtClean="0"/>
              <a:t>-web</a:t>
            </a:r>
            <a:r>
              <a:rPr lang="en-US" altLang="zh-TW" sz="1200" dirty="0" smtClean="0"/>
              <a:t> :</a:t>
            </a:r>
            <a:r>
              <a:rPr lang="zh-TW" altLang="en-US" sz="1200" dirty="0" smtClean="0"/>
              <a:t> </a:t>
            </a:r>
            <a:r>
              <a:rPr lang="zh-TW" altLang="en-US" sz="1200" dirty="0" smtClean="0"/>
              <a:t>創建網頁</a:t>
            </a:r>
            <a:r>
              <a:rPr lang="en-US" altLang="zh-TW" sz="1200" dirty="0" err="1" smtClean="0"/>
              <a:t>jsp</a:t>
            </a:r>
            <a:r>
              <a:rPr lang="zh-TW" altLang="en-US" sz="1200" dirty="0" smtClean="0"/>
              <a:t>以及前端各種</a:t>
            </a:r>
            <a:r>
              <a:rPr lang="en-US" altLang="zh-TW" sz="1200" dirty="0" err="1" smtClean="0"/>
              <a:t>plugins</a:t>
            </a:r>
            <a:r>
              <a:rPr lang="zh-TW" altLang="en-US" sz="1200" dirty="0" smtClean="0"/>
              <a:t>以及</a:t>
            </a:r>
            <a:r>
              <a:rPr lang="en-US" altLang="zh-TW" sz="1200" dirty="0" err="1" smtClean="0"/>
              <a:t>Url</a:t>
            </a:r>
            <a:r>
              <a:rPr lang="zh-TW" altLang="en-US" sz="1200" dirty="0" smtClean="0"/>
              <a:t>接收後處理導向程序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pPr>
              <a:buNone/>
            </a:pPr>
            <a:endParaRPr lang="zh-TW" alt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785794"/>
            <a:ext cx="3528060" cy="130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Anthophila</a:t>
            </a:r>
            <a:r>
              <a:rPr lang="en-US" altLang="zh-TW" dirty="0" smtClean="0"/>
              <a:t>-domain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/>
              <a:t>主要分為三類 </a:t>
            </a:r>
            <a:endParaRPr lang="en-US" altLang="zh-TW" sz="1800" dirty="0" smtClean="0"/>
          </a:p>
          <a:p>
            <a:pPr marL="624078" indent="-514350">
              <a:buAutoNum type="arabicPeriod"/>
            </a:pPr>
            <a:r>
              <a:rPr lang="en-US" altLang="zh-TW" sz="1800" dirty="0" smtClean="0"/>
              <a:t>Model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主要內容</a:t>
            </a:r>
            <a:r>
              <a:rPr lang="en-US" altLang="zh-TW" sz="1800" dirty="0" smtClean="0"/>
              <a:t>:DB</a:t>
            </a:r>
            <a:r>
              <a:rPr lang="zh-TW" altLang="en-US" sz="1800" dirty="0" smtClean="0"/>
              <a:t>對應的物件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型態要相同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Repository(</a:t>
            </a:r>
            <a:r>
              <a:rPr lang="zh-TW" altLang="en-US" sz="1800" dirty="0" smtClean="0"/>
              <a:t>創建</a:t>
            </a:r>
            <a:r>
              <a:rPr lang="en-US" altLang="zh-TW" sz="1800" dirty="0" err="1" smtClean="0"/>
              <a:t>Mybatis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用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xml</a:t>
            </a:r>
            <a:r>
              <a:rPr lang="zh-TW" altLang="en-US" sz="1800" dirty="0" smtClean="0"/>
              <a:t>方法映射名稱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Service(</a:t>
            </a:r>
            <a:r>
              <a:rPr lang="zh-TW" altLang="en-US" sz="1800" dirty="0" smtClean="0"/>
              <a:t>創建</a:t>
            </a:r>
            <a:r>
              <a:rPr lang="en-US" altLang="zh-TW" sz="1800" dirty="0" smtClean="0"/>
              <a:t>Service/</a:t>
            </a:r>
            <a:r>
              <a:rPr lang="en-US" altLang="zh-TW" sz="1800" dirty="0" err="1" smtClean="0"/>
              <a:t>Impl</a:t>
            </a:r>
            <a:r>
              <a:rPr lang="zh-TW" altLang="en-US" sz="1800" dirty="0" smtClean="0"/>
              <a:t>類別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Resources(Db XML</a:t>
            </a:r>
            <a:r>
              <a:rPr lang="zh-TW" altLang="en-US" sz="1800" dirty="0" smtClean="0"/>
              <a:t>映射檔案設定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endParaRPr lang="zh-TW" altLang="en-US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071942"/>
            <a:ext cx="2547139" cy="226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2.1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AutoNum type="arabicPeriod"/>
            </a:pPr>
            <a:r>
              <a:rPr lang="en-US" altLang="zh-TW" sz="1800" dirty="0" smtClean="0"/>
              <a:t>Model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主要內容</a:t>
            </a:r>
            <a:r>
              <a:rPr lang="en-US" altLang="zh-TW" sz="1800" dirty="0" smtClean="0"/>
              <a:t>:DB</a:t>
            </a:r>
            <a:r>
              <a:rPr lang="zh-TW" altLang="en-US" sz="1800" dirty="0" smtClean="0"/>
              <a:t>對應的物件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型態要相同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依照需求在</a:t>
            </a:r>
            <a:r>
              <a:rPr lang="en-US" altLang="zh-TW" sz="1800" dirty="0" smtClean="0"/>
              <a:t>Model</a:t>
            </a:r>
            <a:r>
              <a:rPr lang="zh-TW" altLang="en-US" sz="1800" dirty="0" smtClean="0"/>
              <a:t>內新增所需物件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下圖為範例</a:t>
            </a:r>
            <a:endParaRPr lang="en-US" altLang="zh-TW" sz="1800" dirty="0" smtClean="0"/>
          </a:p>
          <a:p>
            <a:r>
              <a:rPr lang="zh-TW" altLang="en-US" sz="1800" dirty="0" smtClean="0"/>
              <a:t> </a:t>
            </a:r>
            <a:r>
              <a:rPr lang="en-US" altLang="zh-TW" sz="1800" b="1" dirty="0" smtClean="0"/>
              <a:t>private String </a:t>
            </a:r>
            <a:r>
              <a:rPr lang="en-US" altLang="zh-TW" sz="1800" b="1" dirty="0" err="1" smtClean="0"/>
              <a:t>employeeNo</a:t>
            </a:r>
            <a:r>
              <a:rPr lang="en-US" altLang="zh-TW" sz="1800" b="1" dirty="0" smtClean="0"/>
              <a:t>;</a:t>
            </a:r>
            <a:r>
              <a:rPr lang="zh-TW" altLang="en-US" sz="1800" b="1" dirty="0" smtClean="0"/>
              <a:t> 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帳號</a:t>
            </a:r>
            <a:r>
              <a:rPr lang="en-US" altLang="zh-TW" sz="1800" b="1" dirty="0" smtClean="0"/>
              <a:t>)</a:t>
            </a:r>
            <a:endParaRPr lang="zh-TW" altLang="en-US" sz="1800" dirty="0" smtClean="0"/>
          </a:p>
          <a:p>
            <a:r>
              <a:rPr lang="en-US" altLang="zh-TW" sz="1800" b="1" dirty="0" smtClean="0"/>
              <a:t>private String </a:t>
            </a:r>
            <a:r>
              <a:rPr lang="en-US" altLang="zh-TW" sz="1800" b="1" dirty="0" err="1" smtClean="0"/>
              <a:t>employeePass</a:t>
            </a:r>
            <a:r>
              <a:rPr lang="en-US" altLang="zh-TW" sz="1800" b="1" dirty="0" smtClean="0"/>
              <a:t>;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密碼</a:t>
            </a:r>
            <a:r>
              <a:rPr lang="en-US" altLang="zh-TW" sz="1800" b="1" dirty="0" smtClean="0"/>
              <a:t>)</a:t>
            </a:r>
            <a:endParaRPr lang="zh-TW" altLang="en-US" sz="1800" dirty="0" smtClean="0"/>
          </a:p>
          <a:p>
            <a:r>
              <a:rPr lang="en-US" altLang="zh-TW" sz="1800" b="1" dirty="0" smtClean="0"/>
              <a:t>private String </a:t>
            </a:r>
            <a:r>
              <a:rPr lang="en-US" altLang="zh-TW" sz="1800" b="1" dirty="0" err="1" smtClean="0"/>
              <a:t>employeeTryNo</a:t>
            </a:r>
            <a:r>
              <a:rPr lang="en-US" altLang="zh-TW" sz="1800" b="1" dirty="0" smtClean="0"/>
              <a:t>;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長試次數</a:t>
            </a:r>
            <a:r>
              <a:rPr lang="en-US" altLang="zh-TW" sz="1800" b="1" dirty="0" smtClean="0"/>
              <a:t>)</a:t>
            </a:r>
            <a:endParaRPr lang="zh-TW" altLang="en-US" sz="1800" dirty="0" smtClean="0"/>
          </a:p>
          <a:p>
            <a:r>
              <a:rPr lang="en-US" altLang="zh-TW" sz="1800" b="1" dirty="0" smtClean="0"/>
              <a:t>private </a:t>
            </a:r>
            <a:r>
              <a:rPr lang="en-US" altLang="zh-TW" sz="1800" b="1" dirty="0" smtClean="0"/>
              <a:t>String </a:t>
            </a:r>
            <a:r>
              <a:rPr lang="en-US" altLang="zh-TW" sz="1800" b="1" dirty="0" err="1" smtClean="0"/>
              <a:t>employeePur</a:t>
            </a:r>
            <a:r>
              <a:rPr lang="en-US" altLang="zh-TW" sz="1800" b="1" dirty="0" smtClean="0"/>
              <a:t>;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權限</a:t>
            </a:r>
            <a:r>
              <a:rPr lang="en-US" altLang="zh-TW" sz="1800" b="1" dirty="0" smtClean="0"/>
              <a:t>)</a:t>
            </a: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857760"/>
            <a:ext cx="4286280" cy="131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4357694"/>
            <a:ext cx="3124201" cy="20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2.2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Repository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AutoNum type="arabicPeriod"/>
            </a:pPr>
            <a:r>
              <a:rPr lang="en-US" altLang="zh-TW" sz="1800" dirty="0" smtClean="0"/>
              <a:t>Repository(</a:t>
            </a:r>
            <a:r>
              <a:rPr lang="zh-TW" altLang="en-US" sz="1800" dirty="0" smtClean="0"/>
              <a:t>創建</a:t>
            </a:r>
            <a:r>
              <a:rPr lang="en-US" altLang="zh-TW" sz="1800" dirty="0" err="1" smtClean="0"/>
              <a:t>Mybatis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用的</a:t>
            </a:r>
            <a:r>
              <a:rPr lang="en-US" altLang="zh-TW" sz="1800" dirty="0" smtClean="0"/>
              <a:t>xml</a:t>
            </a:r>
            <a:r>
              <a:rPr lang="zh-TW" altLang="en-US" sz="1800" dirty="0" smtClean="0"/>
              <a:t>方法映射名稱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依照需求在</a:t>
            </a:r>
            <a:r>
              <a:rPr lang="en-US" altLang="zh-TW" sz="1800" dirty="0" smtClean="0"/>
              <a:t>Repository</a:t>
            </a:r>
            <a:r>
              <a:rPr lang="zh-TW" altLang="en-US" sz="1800" dirty="0" smtClean="0"/>
              <a:t>內新增所需方法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下圖為範例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repository</a:t>
            </a:r>
            <a:endParaRPr lang="en-US" altLang="zh-TW" sz="1800" dirty="0" smtClean="0"/>
          </a:p>
          <a:p>
            <a:r>
              <a:rPr lang="en-US" altLang="zh-TW" sz="1800" dirty="0" smtClean="0"/>
              <a:t>Employee </a:t>
            </a:r>
            <a:r>
              <a:rPr lang="en-US" altLang="zh-TW" sz="1800" dirty="0" err="1" smtClean="0"/>
              <a:t>findByNo</a:t>
            </a:r>
            <a:r>
              <a:rPr lang="en-US" altLang="zh-TW" sz="1800" dirty="0" smtClean="0"/>
              <a:t>(String </a:t>
            </a:r>
            <a:r>
              <a:rPr lang="en-US" altLang="zh-TW" sz="1800" dirty="0" err="1" smtClean="0"/>
              <a:t>employeeNo</a:t>
            </a:r>
            <a:r>
              <a:rPr lang="en-US" altLang="zh-TW" sz="1800" dirty="0" smtClean="0"/>
              <a:t>);</a:t>
            </a:r>
            <a:endParaRPr lang="zh-TW" altLang="en-US" sz="1800" dirty="0" smtClean="0"/>
          </a:p>
          <a:p>
            <a:r>
              <a:rPr lang="en-US" altLang="zh-TW" sz="1800" dirty="0" smtClean="0"/>
              <a:t>Employee find</a:t>
            </a:r>
            <a:r>
              <a:rPr lang="en-US" altLang="zh-TW" sz="1800" dirty="0" smtClean="0"/>
              <a:t>();</a:t>
            </a:r>
          </a:p>
          <a:p>
            <a:pPr>
              <a:buNone/>
            </a:pPr>
            <a:r>
              <a:rPr lang="en-US" altLang="zh-TW" sz="1800" dirty="0" smtClean="0"/>
              <a:t>Resources</a:t>
            </a:r>
            <a:r>
              <a:rPr lang="zh-TW" altLang="en-US" sz="1800" dirty="0" smtClean="0"/>
              <a:t>內的</a:t>
            </a:r>
            <a:r>
              <a:rPr lang="en-US" altLang="zh-TW" sz="1800" dirty="0" smtClean="0"/>
              <a:t>xml</a:t>
            </a:r>
          </a:p>
          <a:p>
            <a:pPr>
              <a:buNone/>
            </a:pPr>
            <a:r>
              <a:rPr lang="en-US" altLang="zh-TW" sz="1800" dirty="0" smtClean="0"/>
              <a:t>Repository</a:t>
            </a:r>
            <a:r>
              <a:rPr lang="zh-TW" altLang="en-US" sz="1800" dirty="0" smtClean="0"/>
              <a:t>內的方法對應到</a:t>
            </a:r>
            <a:r>
              <a:rPr lang="en-US" altLang="zh-TW" sz="1800" dirty="0" smtClean="0"/>
              <a:t>xml</a:t>
            </a:r>
            <a:r>
              <a:rPr lang="zh-TW" altLang="en-US" sz="1800" dirty="0" smtClean="0"/>
              <a:t>下的方法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方法名稱設定在</a:t>
            </a:r>
            <a:r>
              <a:rPr lang="en-US" altLang="zh-TW" sz="1800" dirty="0" smtClean="0"/>
              <a:t>id</a:t>
            </a:r>
            <a:r>
              <a:rPr lang="zh-TW" altLang="en-US" sz="1800" dirty="0" smtClean="0"/>
              <a:t>設定</a:t>
            </a: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endParaRPr lang="en-US" altLang="zh-TW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928934"/>
            <a:ext cx="3343276" cy="135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929198"/>
            <a:ext cx="67437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2.3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465724"/>
          </a:xfrm>
        </p:spPr>
        <p:txBody>
          <a:bodyPr>
            <a:noAutofit/>
          </a:bodyPr>
          <a:lstStyle/>
          <a:p>
            <a:pPr marL="624078" indent="-514350">
              <a:buAutoNum type="arabicPeriod"/>
            </a:pPr>
            <a:r>
              <a:rPr lang="en-US" altLang="zh-TW" sz="1800" dirty="0" smtClean="0"/>
              <a:t>Service(</a:t>
            </a:r>
            <a:r>
              <a:rPr lang="zh-TW" altLang="en-US" sz="1800" dirty="0" smtClean="0"/>
              <a:t>創建</a:t>
            </a:r>
            <a:r>
              <a:rPr lang="en-US" altLang="zh-TW" sz="1800" dirty="0" smtClean="0"/>
              <a:t>Service/</a:t>
            </a:r>
            <a:r>
              <a:rPr lang="en-US" altLang="zh-TW" sz="1800" dirty="0" err="1" smtClean="0"/>
              <a:t>Impl</a:t>
            </a:r>
            <a:r>
              <a:rPr lang="zh-TW" altLang="en-US" sz="1800" dirty="0" smtClean="0"/>
              <a:t>類別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依照需求在</a:t>
            </a:r>
            <a:r>
              <a:rPr lang="en-US" altLang="zh-TW" sz="1800" dirty="0" smtClean="0"/>
              <a:t>Service</a:t>
            </a:r>
            <a:r>
              <a:rPr lang="zh-TW" altLang="en-US" sz="1800" dirty="0" smtClean="0"/>
              <a:t>內新增所需方法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zh-TW" altLang="en-US" sz="1800" dirty="0" smtClean="0"/>
              <a:t>下圖為範例</a:t>
            </a:r>
            <a:endParaRPr lang="en-US" altLang="zh-TW" sz="1800" dirty="0" smtClean="0"/>
          </a:p>
          <a:p>
            <a:pPr marL="624078" indent="-514350">
              <a:buNone/>
            </a:pPr>
            <a:r>
              <a:rPr lang="en-US" altLang="zh-TW" sz="1800" dirty="0" smtClean="0"/>
              <a:t>Service</a:t>
            </a:r>
            <a:r>
              <a:rPr lang="zh-TW" altLang="en-US" sz="1800" dirty="0" smtClean="0"/>
              <a:t>類別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主要寫呼叫方法</a:t>
            </a:r>
            <a:r>
              <a:rPr lang="en-US" altLang="zh-TW" sz="1800" dirty="0" smtClean="0"/>
              <a:t>)</a:t>
            </a:r>
          </a:p>
          <a:p>
            <a:pPr>
              <a:buNone/>
            </a:pPr>
            <a:r>
              <a:rPr lang="en-US" altLang="zh-TW" sz="1800" dirty="0" smtClean="0"/>
              <a:t>public interface </a:t>
            </a:r>
            <a:r>
              <a:rPr lang="en-US" altLang="zh-TW" sz="1800" dirty="0" err="1" smtClean="0"/>
              <a:t>EmployeeService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{</a:t>
            </a:r>
            <a:endParaRPr lang="zh-TW" altLang="en-US" sz="1800" dirty="0" smtClean="0"/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smtClean="0"/>
              <a:t>Employee </a:t>
            </a:r>
            <a:r>
              <a:rPr lang="en-US" altLang="zh-TW" sz="1800" dirty="0" err="1" smtClean="0"/>
              <a:t>findByNo</a:t>
            </a:r>
            <a:r>
              <a:rPr lang="en-US" altLang="zh-TW" sz="1800" dirty="0" smtClean="0"/>
              <a:t>(String </a:t>
            </a:r>
            <a:r>
              <a:rPr lang="en-US" altLang="zh-TW" sz="1800" dirty="0" err="1" smtClean="0"/>
              <a:t>employeeNo</a:t>
            </a:r>
            <a:r>
              <a:rPr lang="en-US" altLang="zh-TW" sz="1800" dirty="0" smtClean="0"/>
              <a:t>);</a:t>
            </a:r>
            <a:endParaRPr lang="zh-TW" altLang="en-US" sz="1800" dirty="0" smtClean="0"/>
          </a:p>
          <a:p>
            <a:pPr>
              <a:buNone/>
            </a:pPr>
            <a:r>
              <a:rPr lang="en-US" altLang="zh-TW" sz="1800" dirty="0" smtClean="0"/>
              <a:t>}</a:t>
            </a:r>
          </a:p>
          <a:p>
            <a:pPr>
              <a:buNone/>
            </a:pPr>
            <a:r>
              <a:rPr lang="en-US" altLang="zh-TW" sz="1800" dirty="0" err="1" smtClean="0"/>
              <a:t>Impl</a:t>
            </a:r>
            <a:r>
              <a:rPr lang="zh-TW" altLang="en-US" sz="1800" dirty="0" smtClean="0"/>
              <a:t>類別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寫</a:t>
            </a:r>
            <a:r>
              <a:rPr lang="en-US" altLang="zh-TW" sz="1800" dirty="0" smtClean="0"/>
              <a:t>service</a:t>
            </a:r>
            <a:r>
              <a:rPr lang="zh-TW" altLang="en-US" sz="1800" dirty="0" smtClean="0"/>
              <a:t>內的詳細邏輯</a:t>
            </a:r>
            <a:r>
              <a:rPr lang="en-US" altLang="zh-TW" sz="1800" dirty="0" smtClean="0"/>
              <a:t>)</a:t>
            </a:r>
          </a:p>
          <a:p>
            <a:pPr>
              <a:buNone/>
            </a:pPr>
            <a:r>
              <a:rPr lang="en-US" altLang="zh-TW" sz="1800" dirty="0" smtClean="0"/>
              <a:t>@</a:t>
            </a:r>
            <a:r>
              <a:rPr lang="en-US" altLang="zh-TW" sz="1800" dirty="0" smtClean="0"/>
              <a:t>Override</a:t>
            </a:r>
          </a:p>
          <a:p>
            <a:pPr>
              <a:buNone/>
            </a:pPr>
            <a:r>
              <a:rPr lang="en-US" altLang="zh-TW" sz="1800" dirty="0" smtClean="0"/>
              <a:t>public Employee </a:t>
            </a:r>
            <a:r>
              <a:rPr lang="en-US" altLang="zh-TW" sz="1800" dirty="0" err="1" smtClean="0"/>
              <a:t>findByNo</a:t>
            </a:r>
            <a:r>
              <a:rPr lang="en-US" altLang="zh-TW" sz="1800" dirty="0" smtClean="0"/>
              <a:t>(String </a:t>
            </a:r>
            <a:r>
              <a:rPr lang="en-US" altLang="zh-TW" sz="1800" dirty="0" err="1" smtClean="0"/>
              <a:t>employeeNo</a:t>
            </a:r>
            <a:r>
              <a:rPr lang="en-US" altLang="zh-TW" sz="1800" dirty="0" smtClean="0"/>
              <a:t>) {</a:t>
            </a:r>
          </a:p>
          <a:p>
            <a:pPr>
              <a:buNone/>
            </a:pPr>
            <a:r>
              <a:rPr lang="en-US" altLang="zh-TW" sz="1800" u="sng" dirty="0" smtClean="0"/>
              <a:t>return </a:t>
            </a:r>
            <a:r>
              <a:rPr lang="en-US" altLang="zh-TW" sz="1800" u="sng" dirty="0" err="1" smtClean="0"/>
              <a:t>employeeRepository.findByNo</a:t>
            </a:r>
            <a:r>
              <a:rPr lang="en-US" altLang="zh-TW" sz="1800" u="sng" dirty="0" smtClean="0"/>
              <a:t>(</a:t>
            </a:r>
            <a:r>
              <a:rPr lang="en-US" altLang="zh-TW" sz="1800" u="sng" dirty="0" err="1" smtClean="0"/>
              <a:t>employeeNo</a:t>
            </a:r>
            <a:r>
              <a:rPr lang="en-US" altLang="zh-TW" sz="1800" u="sng" dirty="0" smtClean="0"/>
              <a:t>);</a:t>
            </a:r>
          </a:p>
          <a:p>
            <a:pPr>
              <a:buNone/>
            </a:pPr>
            <a:r>
              <a:rPr lang="en-US" altLang="zh-TW" sz="1800" dirty="0" smtClean="0"/>
              <a:t>}</a:t>
            </a: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 marL="624078" indent="-514350"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endParaRPr lang="en-US" altLang="zh-TW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2.4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AutoNum type="arabicPeriod"/>
            </a:pPr>
            <a:r>
              <a:rPr lang="en-US" altLang="zh-TW" sz="1800" dirty="0" smtClean="0"/>
              <a:t>Resources(Db XML</a:t>
            </a:r>
            <a:r>
              <a:rPr lang="zh-TW" altLang="en-US" sz="1800" dirty="0" smtClean="0"/>
              <a:t>映射檔案設定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zh-TW" altLang="en-US" sz="1800" dirty="0" smtClean="0"/>
              <a:t>依照需求在</a:t>
            </a:r>
            <a:r>
              <a:rPr lang="en-US" altLang="zh-TW" sz="1800" dirty="0" smtClean="0"/>
              <a:t>Repository.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xml</a:t>
            </a:r>
            <a:r>
              <a:rPr lang="zh-TW" altLang="en-US" sz="1800" dirty="0" smtClean="0"/>
              <a:t>內新增方法</a:t>
            </a:r>
            <a:r>
              <a:rPr lang="en-US" altLang="zh-TW" sz="1800" dirty="0" smtClean="0"/>
              <a:t>(CRUD)</a:t>
            </a:r>
          </a:p>
          <a:p>
            <a:pPr>
              <a:buNone/>
            </a:pPr>
            <a:r>
              <a:rPr lang="en-US" altLang="zh-TW" sz="1800" dirty="0" smtClean="0"/>
              <a:t>Repository. </a:t>
            </a:r>
            <a:r>
              <a:rPr lang="en-US" altLang="zh-TW" sz="1800" dirty="0" smtClean="0"/>
              <a:t>Xml</a:t>
            </a:r>
            <a:r>
              <a:rPr lang="zh-TW" altLang="en-US" sz="1800" dirty="0" smtClean="0"/>
              <a:t>又細分兩個部分 一個是取物件的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resultMaps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內撰寫對照</a:t>
            </a:r>
            <a:r>
              <a:rPr lang="en-US" altLang="zh-TW" sz="1800" dirty="0" smtClean="0"/>
              <a:t>table</a:t>
            </a:r>
            <a:r>
              <a:rPr lang="zh-TW" altLang="en-US" sz="1800" dirty="0" smtClean="0"/>
              <a:t>項目用</a:t>
            </a: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 smtClean="0"/>
              <a:t> select 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內撰寫詳細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語法</a:t>
            </a: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endParaRPr lang="en-US" altLang="zh-TW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357298"/>
            <a:ext cx="34385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71876"/>
            <a:ext cx="4517661" cy="94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786322"/>
            <a:ext cx="5143536" cy="14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Anthophila-initdb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/>
              <a:t>主要分為二類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目前有使用到的部分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說明不代表全部</a:t>
            </a:r>
            <a:r>
              <a:rPr lang="en-US" altLang="zh-TW" sz="1800" dirty="0" smtClean="0"/>
              <a:t>)</a:t>
            </a:r>
            <a:endParaRPr lang="en-US" altLang="zh-TW" sz="1800" dirty="0" smtClean="0"/>
          </a:p>
          <a:p>
            <a:pPr marL="624078" indent="-514350">
              <a:buAutoNum type="arabicPeriod"/>
            </a:pPr>
            <a:r>
              <a:rPr lang="en-US" altLang="zh-TW" sz="1800" dirty="0" err="1" smtClean="0"/>
              <a:t>Sqls</a:t>
            </a:r>
            <a:r>
              <a:rPr lang="zh-TW" altLang="en-US" sz="1800" dirty="0" smtClean="0"/>
              <a:t>資料夾下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主要內容</a:t>
            </a:r>
            <a:r>
              <a:rPr lang="en-US" altLang="zh-TW" sz="1800" dirty="0" smtClean="0"/>
              <a:t>:DB</a:t>
            </a:r>
            <a:r>
              <a:rPr lang="zh-TW" altLang="en-US" sz="1800" dirty="0" smtClean="0"/>
              <a:t>創建文件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pom.xml(DB</a:t>
            </a:r>
            <a:r>
              <a:rPr lang="zh-TW" altLang="en-US" sz="1800" dirty="0" smtClean="0"/>
              <a:t>連接詳細設定</a:t>
            </a:r>
            <a:r>
              <a:rPr lang="en-US" altLang="zh-TW" sz="1800" dirty="0" smtClean="0"/>
              <a:t>)</a:t>
            </a:r>
          </a:p>
          <a:p>
            <a:pPr marL="624078" indent="-51435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smtClean="0"/>
              <a:t>#</a:t>
            </a:r>
            <a:r>
              <a:rPr lang="zh-TW" altLang="en-US" sz="1800" dirty="0" smtClean="0"/>
              <a:t>現階段只需修改</a:t>
            </a:r>
            <a:r>
              <a:rPr lang="en-US" altLang="zh-TW" sz="1800" dirty="0" smtClean="0"/>
              <a:t>username/password/</a:t>
            </a:r>
            <a:r>
              <a:rPr lang="en-US" altLang="zh-TW" sz="1800" dirty="0" err="1" smtClean="0"/>
              <a:t>url</a:t>
            </a:r>
            <a:endParaRPr lang="en-US" altLang="zh-TW" sz="1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43380"/>
            <a:ext cx="34861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857628"/>
            <a:ext cx="5665804" cy="233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 </a:t>
            </a:r>
            <a:r>
              <a:rPr lang="en-US" altLang="zh-TW" dirty="0" err="1" smtClean="0"/>
              <a:t>Anthophila</a:t>
            </a:r>
            <a:r>
              <a:rPr lang="en-US" altLang="zh-TW" dirty="0" smtClean="0"/>
              <a:t>-web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/>
              <a:t>主要分為二類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目前有使用到的部分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說明不代表全部</a:t>
            </a:r>
            <a:r>
              <a:rPr lang="en-US" altLang="zh-TW" sz="1800" dirty="0" smtClean="0"/>
              <a:t>)</a:t>
            </a:r>
            <a:endParaRPr lang="en-US" altLang="zh-TW" sz="1800" dirty="0" smtClean="0"/>
          </a:p>
          <a:p>
            <a:pPr marL="624078" indent="-514350">
              <a:buAutoNum type="arabicPeriod"/>
            </a:pPr>
            <a:r>
              <a:rPr lang="en-US" altLang="zh-TW" sz="1800" dirty="0" smtClean="0"/>
              <a:t>Web</a:t>
            </a:r>
            <a:r>
              <a:rPr lang="zh-TW" altLang="en-US" sz="1800" dirty="0" smtClean="0"/>
              <a:t>頁面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主要內容</a:t>
            </a:r>
            <a:r>
              <a:rPr lang="en-US" altLang="zh-TW" sz="1800" dirty="0" smtClean="0"/>
              <a:t>:</a:t>
            </a:r>
            <a:r>
              <a:rPr lang="en-US" altLang="zh-TW" sz="1800" dirty="0" err="1" smtClean="0"/>
              <a:t>Jsp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js</a:t>
            </a:r>
            <a:r>
              <a:rPr lang="en-US" altLang="zh-TW" sz="1800" dirty="0" smtClean="0"/>
              <a:t>/jpg…</a:t>
            </a:r>
            <a:r>
              <a:rPr lang="zh-TW" altLang="en-US" sz="1800" dirty="0" smtClean="0"/>
              <a:t>檔案與文件</a:t>
            </a:r>
            <a:r>
              <a:rPr lang="en-US" altLang="zh-TW" sz="1800" dirty="0" smtClean="0"/>
              <a:t>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Controller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接收到前端</a:t>
            </a:r>
            <a:r>
              <a:rPr lang="en-US" altLang="zh-TW" sz="1800" dirty="0" err="1" smtClean="0"/>
              <a:t>url</a:t>
            </a:r>
            <a:r>
              <a:rPr lang="zh-TW" altLang="en-US" sz="1800" dirty="0" smtClean="0"/>
              <a:t>透過</a:t>
            </a:r>
            <a:r>
              <a:rPr lang="en-US" altLang="zh-TW" sz="1800" dirty="0" smtClean="0"/>
              <a:t>spring </a:t>
            </a:r>
            <a:r>
              <a:rPr lang="zh-TW" altLang="en-US" sz="1800" dirty="0" smtClean="0"/>
              <a:t>攔截後在導向正確</a:t>
            </a:r>
            <a:r>
              <a:rPr lang="en-US" altLang="zh-TW" sz="1800" dirty="0" smtClean="0"/>
              <a:t>Controller)</a:t>
            </a:r>
          </a:p>
          <a:p>
            <a:pPr marL="624078" indent="-514350">
              <a:buAutoNum type="arabicPeriod"/>
            </a:pPr>
            <a:r>
              <a:rPr lang="en-US" altLang="zh-TW" sz="1800" dirty="0" smtClean="0"/>
              <a:t>Utility(</a:t>
            </a:r>
            <a:r>
              <a:rPr lang="zh-TW" altLang="en-US" sz="1800" dirty="0" smtClean="0"/>
              <a:t>共用方法類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此類別為新增的</a:t>
            </a:r>
            <a:r>
              <a:rPr lang="en-US" altLang="zh-TW" sz="1800" dirty="0" smtClean="0"/>
              <a:t>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714752"/>
            <a:ext cx="2609108" cy="289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1847392" cy="291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104</TotalTime>
  <Words>686</Words>
  <Application>Microsoft Office PowerPoint</Application>
  <PresentationFormat>如螢幕大小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都會</vt:lpstr>
      <vt:lpstr>Anthophila</vt:lpstr>
      <vt:lpstr>1.各資料夾用途</vt:lpstr>
      <vt:lpstr>2. Anthophila-domain 說明</vt:lpstr>
      <vt:lpstr>2.1 Model 說明</vt:lpstr>
      <vt:lpstr>2.2 Repository 說明</vt:lpstr>
      <vt:lpstr>2.3 Service 說明</vt:lpstr>
      <vt:lpstr>2.4 Resources 說明</vt:lpstr>
      <vt:lpstr>3. Anthophila-initdb 說明</vt:lpstr>
      <vt:lpstr>4. Anthophila-web 說明</vt:lpstr>
      <vt:lpstr>4.1 Web 說明</vt:lpstr>
      <vt:lpstr>4.2 Controller 說明</vt:lpstr>
      <vt:lpstr>4.2 Controller 說明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Anthophila</dc:title>
  <dc:creator>liu</dc:creator>
  <cp:lastModifiedBy>liu</cp:lastModifiedBy>
  <cp:revision>15</cp:revision>
  <dcterms:created xsi:type="dcterms:W3CDTF">2019-07-14T14:31:18Z</dcterms:created>
  <dcterms:modified xsi:type="dcterms:W3CDTF">2019-07-14T16:15:28Z</dcterms:modified>
</cp:coreProperties>
</file>