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01"/>
  </p:notesMasterIdLst>
  <p:sldIdLst>
    <p:sldId id="650" r:id="rId3"/>
    <p:sldId id="1596" r:id="rId4"/>
    <p:sldId id="257" r:id="rId5"/>
    <p:sldId id="384" r:id="rId6"/>
    <p:sldId id="1388" r:id="rId7"/>
    <p:sldId id="1601" r:id="rId8"/>
    <p:sldId id="261" r:id="rId9"/>
    <p:sldId id="262" r:id="rId10"/>
    <p:sldId id="292" r:id="rId11"/>
    <p:sldId id="1100" r:id="rId12"/>
    <p:sldId id="391" r:id="rId13"/>
    <p:sldId id="1602" r:id="rId14"/>
    <p:sldId id="1342" r:id="rId15"/>
    <p:sldId id="1558" r:id="rId16"/>
    <p:sldId id="1603" r:id="rId17"/>
    <p:sldId id="1604" r:id="rId18"/>
    <p:sldId id="1605" r:id="rId19"/>
    <p:sldId id="1606" r:id="rId20"/>
    <p:sldId id="1622" r:id="rId21"/>
    <p:sldId id="1621" r:id="rId22"/>
    <p:sldId id="1620" r:id="rId23"/>
    <p:sldId id="1619" r:id="rId24"/>
    <p:sldId id="1618" r:id="rId25"/>
    <p:sldId id="1723" r:id="rId26"/>
    <p:sldId id="1725" r:id="rId27"/>
    <p:sldId id="1609" r:id="rId28"/>
    <p:sldId id="1612" r:id="rId29"/>
    <p:sldId id="1562" r:id="rId30"/>
    <p:sldId id="1563" r:id="rId31"/>
    <p:sldId id="1625" r:id="rId32"/>
    <p:sldId id="1624" r:id="rId33"/>
    <p:sldId id="1607" r:id="rId34"/>
    <p:sldId id="1608" r:id="rId35"/>
    <p:sldId id="1610" r:id="rId36"/>
    <p:sldId id="1611" r:id="rId37"/>
    <p:sldId id="1565" r:id="rId38"/>
    <p:sldId id="1566" r:id="rId39"/>
    <p:sldId id="1459" r:id="rId40"/>
    <p:sldId id="1615" r:id="rId41"/>
    <p:sldId id="1616" r:id="rId42"/>
    <p:sldId id="1568" r:id="rId43"/>
    <p:sldId id="1569" r:id="rId44"/>
    <p:sldId id="1570" r:id="rId45"/>
    <p:sldId id="1462" r:id="rId46"/>
    <p:sldId id="1571" r:id="rId47"/>
    <p:sldId id="1574" r:id="rId48"/>
    <p:sldId id="1575" r:id="rId49"/>
    <p:sldId id="1613" r:id="rId50"/>
    <p:sldId id="1614" r:id="rId51"/>
    <p:sldId id="1627" r:id="rId52"/>
    <p:sldId id="1626" r:id="rId53"/>
    <p:sldId id="1724" r:id="rId54"/>
    <p:sldId id="1460" r:id="rId55"/>
    <p:sldId id="268" r:id="rId56"/>
    <p:sldId id="1306" r:id="rId57"/>
    <p:sldId id="1592" r:id="rId58"/>
    <p:sldId id="776" r:id="rId59"/>
    <p:sldId id="1391" r:id="rId60"/>
    <p:sldId id="1727" r:id="rId61"/>
    <p:sldId id="1593" r:id="rId62"/>
    <p:sldId id="1730" r:id="rId63"/>
    <p:sldId id="1729" r:id="rId64"/>
    <p:sldId id="1735" r:id="rId65"/>
    <p:sldId id="1734" r:id="rId66"/>
    <p:sldId id="1736" r:id="rId67"/>
    <p:sldId id="1737" r:id="rId68"/>
    <p:sldId id="1728" r:id="rId69"/>
    <p:sldId id="1733" r:id="rId70"/>
    <p:sldId id="1731" r:id="rId71"/>
    <p:sldId id="795" r:id="rId72"/>
    <p:sldId id="1360" r:id="rId73"/>
    <p:sldId id="1361" r:id="rId74"/>
    <p:sldId id="1449" r:id="rId75"/>
    <p:sldId id="1584" r:id="rId76"/>
    <p:sldId id="1585" r:id="rId77"/>
    <p:sldId id="1586" r:id="rId78"/>
    <p:sldId id="1597" r:id="rId79"/>
    <p:sldId id="1598" r:id="rId80"/>
    <p:sldId id="1588" r:id="rId81"/>
    <p:sldId id="1589" r:id="rId82"/>
    <p:sldId id="1599" r:id="rId83"/>
    <p:sldId id="1600" r:id="rId84"/>
    <p:sldId id="796" r:id="rId85"/>
    <p:sldId id="460" r:id="rId86"/>
    <p:sldId id="797" r:id="rId87"/>
    <p:sldId id="275" r:id="rId88"/>
    <p:sldId id="937" r:id="rId89"/>
    <p:sldId id="769" r:id="rId90"/>
    <p:sldId id="1279" r:id="rId91"/>
    <p:sldId id="1537" r:id="rId92"/>
    <p:sldId id="1720" r:id="rId93"/>
    <p:sldId id="783" r:id="rId94"/>
    <p:sldId id="601" r:id="rId95"/>
    <p:sldId id="1722" r:id="rId96"/>
    <p:sldId id="1721" r:id="rId97"/>
    <p:sldId id="1249" r:id="rId98"/>
    <p:sldId id="1263" r:id="rId99"/>
    <p:sldId id="282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ny Lee" initials="SL" lastIdx="5" clrIdx="0">
    <p:extLst>
      <p:ext uri="{19B8F6BF-5375-455C-9EA6-DF929625EA0E}">
        <p15:presenceInfo xmlns:p15="http://schemas.microsoft.com/office/powerpoint/2012/main" userId="d37b1a932a66f7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3408D-8259-4ACA-B4C9-902DB09F70EF}" v="12" dt="2021-12-26T01:39:16.962"/>
    <p1510:client id="{5BA80F47-538F-483C-AE49-ECD240169009}" v="941" dt="2021-12-26T10:45:15.190"/>
    <p1510:client id="{635739E7-761D-48A4-93A7-A59DDA26936D}" v="1" dt="2021-12-25T20:57:56.948"/>
    <p1510:client id="{7B15F882-DA71-4310-9E20-9D016912E673}" v="4" dt="2021-12-26T08:45:55.159"/>
    <p1510:client id="{E7CB6D56-8E15-A64F-AF94-9E408160BD68}" v="202" dt="2021-12-26T10:43:56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microsoft.com/office/2015/10/relationships/revisionInfo" Target="revisionInfo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commentAuthors" Target="commentAuthor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DE81E-78CC-4BA1-B5AB-DAB645002F01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7667F-515F-4731-9C46-30A71611B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2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483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0/3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7667F-515F-4731-9C46-30A71611BC5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3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0/3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7667F-515F-4731-9C46-30A71611BC5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E999B8-1413-451D-A7BD-70E91C6F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61" y="1435608"/>
            <a:ext cx="11392677" cy="4351338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  <a:effectLst>
                  <a:glow rad="63500">
                    <a:schemeClr val="bg1">
                      <a:lumMod val="50000"/>
                      <a:lumOff val="50000"/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5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E4BF-02FB-F04E-9E5A-B0EEC755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9BDC-6260-AE4B-B202-4C99BD9ED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EE39A-88FC-BA48-B53B-E2C12D23C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094C-59EA-194C-B00B-EB500C41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0C59-F4A9-CE45-9F57-5C301F57960E}" type="datetimeFigureOut">
              <a:rPr lang="en-CN" smtClean="0"/>
              <a:t>12/26/2021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7BE3F-91D4-5449-BAE2-15579C54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C887F-200C-4548-9B42-7C6A22A0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70C8-FDD7-DC43-8C1F-0728C8864C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41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DB8E-5956-D644-9E95-0FCBF61B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4905-4ED6-7F48-9FCC-232090FD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0EB24-626B-254F-B2E2-699D8403C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1807D-8065-914A-AB47-F30137EDC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2442F-231E-954E-B5B5-A495E7742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1EEAA-ABB5-D448-96A6-E1301897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0C59-F4A9-CE45-9F57-5C301F57960E}" type="datetimeFigureOut">
              <a:rPr lang="en-CN" smtClean="0"/>
              <a:t>12/26/2021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3B2B5-36C5-B647-AC67-9D88FDF6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D4167-14CD-C949-9A8C-E70F556E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70C8-FDD7-DC43-8C1F-0728C8864C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2846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DDB8-4528-154E-8E86-A06A93EE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74356-60A9-CD42-91F2-D7660795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0C59-F4A9-CE45-9F57-5C301F57960E}" type="datetimeFigureOut">
              <a:rPr lang="en-CN" smtClean="0"/>
              <a:t>12/26/2021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7A9B6-A125-0D40-9B3F-FEF028B8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2212C-9AEB-7344-B0A6-437B81E1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70C8-FDD7-DC43-8C1F-0728C8864C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5438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485AC-122A-3C4E-9461-C8F80C87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0C59-F4A9-CE45-9F57-5C301F57960E}" type="datetimeFigureOut">
              <a:rPr lang="en-CN" smtClean="0"/>
              <a:t>12/26/2021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40789-5BDF-4C4D-A9F6-D1FC2595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EA8BA-2575-AE4D-A131-A5F15084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70C8-FDD7-DC43-8C1F-0728C8864C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4055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D17B-0604-6343-8267-D021C670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890F-AAE9-F047-86BC-02E49CEEC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FF809-C801-3F4C-B4D2-61257934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329E0-18FB-F443-B331-8AAC9116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0C59-F4A9-CE45-9F57-5C301F57960E}" type="datetimeFigureOut">
              <a:rPr lang="en-CN" smtClean="0"/>
              <a:t>12/26/2021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E1186-CA39-8D4C-A8F2-254C4E97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8A0C6-8CF8-7648-992A-A4F2E579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70C8-FDD7-DC43-8C1F-0728C8864C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4766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926C-02EF-844E-8709-757DB653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9E568-3E78-504C-98AA-88130637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C91DA-F047-F243-9D8E-CA7C05A0C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D31D-E1C9-E847-9BEA-0067138C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0C59-F4A9-CE45-9F57-5C301F57960E}" type="datetimeFigureOut">
              <a:rPr lang="en-CN" smtClean="0"/>
              <a:t>12/26/2021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AAD9-4709-D642-9726-434476A4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A7433-898B-3545-8333-86CD57FF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70C8-FDD7-DC43-8C1F-0728C8864C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1307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E030-1B2D-4540-B9C3-7A5E55EF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6F7E3-B69B-444A-BA7A-2A897F9E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3ED0-CBB0-9549-B9F7-3A1BA2B5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0C59-F4A9-CE45-9F57-5C301F57960E}" type="datetimeFigureOut">
              <a:rPr lang="en-CN" smtClean="0"/>
              <a:t>12/26/2021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F0DF-1056-2245-9ADD-199CEAB4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B2CF5-CB58-3A43-8C48-5A48DFF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70C8-FDD7-DC43-8C1F-0728C8864C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956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80472-2E37-8945-A05F-C8F05E1AE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FE6AA-D9E8-4E49-A0F9-5F8619695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32F0-F7DF-594D-AE06-5332F95E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0C59-F4A9-CE45-9F57-5C301F57960E}" type="datetimeFigureOut">
              <a:rPr lang="en-CN" smtClean="0"/>
              <a:t>12/26/2021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93FF-98C3-544F-93F1-E19831C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07DBD-1FB8-DF48-B3DF-E982FCC0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70C8-FDD7-DC43-8C1F-0728C8864C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858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g 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31" y="1435608"/>
            <a:ext cx="11868538" cy="4351338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effectLst>
                  <a:glow rad="63500">
                    <a:schemeClr val="bg1">
                      <a:lumMod val="50000"/>
                      <a:lumOff val="50000"/>
                      <a:alpha val="40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208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Scri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4B12-AE12-48E4-91D6-CEDF3314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5"/>
            <a:ext cx="11467323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E7A2-7F34-4F30-A1C1-3A4B39DD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8800"/>
            <a:ext cx="11467323" cy="4351338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3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announc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FA30213-2CFE-4F6D-B677-E2126B1C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7" y="365125"/>
            <a:ext cx="11364685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5FD04B-0DE4-4E84-81AA-EDA09676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7" y="1825625"/>
            <a:ext cx="1136468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92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388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F948-A33A-0E48-ADA1-1567F7E4A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F2377-1D9A-FD48-912A-451F05D23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1F696-0FD9-0E41-AC62-5C92C3F0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0C59-F4A9-CE45-9F57-5C301F57960E}" type="datetimeFigureOut">
              <a:rPr lang="en-CN" smtClean="0"/>
              <a:t>12/26/2021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DA8D-C7D5-D14B-81A4-7A0D7CEF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BD31-D71C-764B-9ADF-CD4B4B5D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70C8-FDD7-DC43-8C1F-0728C8864C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209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29E2-42BC-674E-9D6F-C7CF2E9E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742D-6395-1442-8724-8A0825B0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FF9BB-4C5F-1B4A-B77F-B4C51A70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0C59-F4A9-CE45-9F57-5C301F57960E}" type="datetimeFigureOut">
              <a:rPr lang="en-CN" smtClean="0"/>
              <a:t>12/26/2021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83A0C-CAE5-C041-99CB-124A2523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52980-BE54-FB40-824D-6455BC7B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70C8-FDD7-DC43-8C1F-0728C8864C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134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41C01-E5EA-CD47-9B28-C9E39857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654E5-E058-984C-9461-1FB3304E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2EB2-8CC1-3648-AEBA-3CEA97CA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0C59-F4A9-CE45-9F57-5C301F57960E}" type="datetimeFigureOut">
              <a:rPr lang="en-CN" smtClean="0"/>
              <a:t>12/26/2021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7F48C-8CB7-EE47-A895-747A08F4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627C-EBDC-4B42-8C33-0E1FE5B8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770C8-FDD7-DC43-8C1F-0728C8864C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860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478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137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135EC-F0D2-9346-AE9D-E4B06358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E0997-953D-6342-B5EF-4D2154F6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BB69-8960-4D4A-82A7-926916817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0C59-F4A9-CE45-9F57-5C301F57960E}" type="datetimeFigureOut">
              <a:rPr lang="en-CN" smtClean="0"/>
              <a:t>12/26/2021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B52CE-A6C1-9B4F-96EF-63072D9E7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74CE-74D9-EC42-A2B8-807E73F93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70C8-FDD7-DC43-8C1F-0728C8864C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925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3F44FC-F4B5-45A7-AF59-A0CCC5CC4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7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F8624-236F-4864-B30C-F90D5E9D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>
                <a:effectLst/>
              </a:rPr>
              <a:t>我要向高山舉目</a:t>
            </a:r>
            <a:r>
              <a:rPr lang="zh-CN" altLang="en-US" sz="36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
</a:t>
            </a:r>
            <a:r>
              <a:rPr lang="en-US" sz="1800">
                <a:latin typeface="Microsoft YaHei"/>
                <a:ea typeface="Microsoft YaHei"/>
                <a:cs typeface="Arial"/>
              </a:rPr>
              <a:t>CCLI License: 871393</a:t>
            </a:r>
            <a:endParaRPr lang="en-US" sz="18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r>
              <a:rPr lang="en-US" sz="1800">
                <a:latin typeface="Microsoft YaHei"/>
                <a:ea typeface="Microsoft YaHei"/>
                <a:cs typeface="Arial"/>
              </a:rPr>
              <a:t>CCLI Streaming: 20105388</a:t>
            </a:r>
            <a:endParaRPr lang="en-US" sz="18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89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哈利路亞 哈利路亞</a:t>
            </a:r>
          </a:p>
          <a:p>
            <a:pPr>
              <a:lnSpc>
                <a:spcPct val="110000"/>
              </a:lnSpc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哈利路亞 哈利路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1/8</a:t>
            </a:r>
            <a:endParaRPr lang="en-US" altLang="zh-TW" b="1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68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哈利路亞 哈利路亞</a:t>
            </a:r>
          </a:p>
          <a:p>
            <a:pPr>
              <a:lnSpc>
                <a:spcPct val="110000"/>
              </a:lnSpc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哈利路亞 哈利路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2/8</a:t>
            </a:r>
            <a:endParaRPr lang="en-US" altLang="zh-TW" b="1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40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我要向高山舉目</a:t>
            </a:r>
          </a:p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我的幫助從何來</a:t>
            </a:r>
            <a:br>
              <a:rPr lang="zh-TW" altLang="en-US" sz="4000"/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  <a:cs typeface="Calibri"/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288099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我的幫助從造天地的</a:t>
            </a:r>
          </a:p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耶和華而來 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br>
              <a:rPr lang="zh-TW" altLang="en-US" sz="4000"/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4/8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03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我要向高山舉目</a:t>
            </a:r>
          </a:p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我的幫助從何來</a:t>
            </a:r>
            <a:br>
              <a:rPr lang="zh-TW" altLang="en-US" sz="4000"/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  <a:cs typeface="Calibri"/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97612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我的幫助從造天地的</a:t>
            </a:r>
          </a:p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耶和華而來 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br>
              <a:rPr lang="zh-TW" altLang="en-US" sz="4000"/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6/8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30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哈利路亞 哈利路亞</a:t>
            </a:r>
          </a:p>
          <a:p>
            <a:pPr>
              <a:lnSpc>
                <a:spcPct val="110000"/>
              </a:lnSpc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哈利路亞 哈利路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7/8</a:t>
            </a:r>
            <a:endParaRPr lang="en-US" altLang="zh-TW" b="1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33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哈利路亞 哈利路亞</a:t>
            </a:r>
          </a:p>
          <a:p>
            <a:pPr>
              <a:lnSpc>
                <a:spcPct val="110000"/>
              </a:lnSpc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哈利路亞 哈利路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8/8</a:t>
            </a:r>
            <a:endParaRPr lang="en-US" altLang="zh-TW" b="1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5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我要向高山舉目</a:t>
            </a:r>
          </a:p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我的幫助從何來</a:t>
            </a:r>
            <a:br>
              <a:rPr lang="zh-TW" altLang="en-US" sz="4000"/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  <a:cs typeface="Calibri"/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66853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D352C5-E6B5-A94D-9B85-552091DCE299}"/>
              </a:ext>
            </a:extLst>
          </p:cNvPr>
          <p:cNvSpPr/>
          <p:nvPr/>
        </p:nvSpPr>
        <p:spPr>
          <a:xfrm>
            <a:off x="0" y="339751"/>
            <a:ext cx="12192000" cy="208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因我們相信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神的靈帶領我們接受耶穌基督為我們的救主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所以我們如今在神的面前一同用最虔敬且喜悅的心與神及彼此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就是基督的一個身體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立以下承諾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endParaRPr kumimoji="0" lang="en-US" altLang="ii-CN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Microsoft Yi Baiti" panose="03000500000000000000" pitchFamily="66" charset="0"/>
              <a:cs typeface="+mn-cs"/>
            </a:endParaRPr>
          </a:p>
          <a:p>
            <a:pPr marL="114300" marR="0" lvl="0" indent="0" algn="l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我們承諾</a:t>
            </a:r>
            <a:r>
              <a:rPr kumimoji="0" 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靠著聖靈的幫助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在基督徒的愛中同行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一同努力去擴展教會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促進教會在靈性上的興旺</a:t>
            </a:r>
            <a:r>
              <a:rPr kumimoji="0" 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甘心樂意與定期支持教會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在各國及各民族的福音事工。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endParaRPr kumimoji="0" lang="en-US" altLang="ii-CN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Microsoft Yi Baiti" panose="03000500000000000000" pitchFamily="66" charset="0"/>
              <a:cs typeface="+mn-cs"/>
            </a:endParaRPr>
          </a:p>
          <a:p>
            <a:pPr marL="114300" marR="0" lvl="0" indent="0" algn="l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我們也鼓勵個人的讀經與禱告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懇切尋求家人及朋友領受救恩。我們要向神忠心去面對這個世界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誠實的行事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端正我們的行為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不惡意中傷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不散佈流言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也不過分發怒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我們將不停止努力宣揚基督的信仰。</a:t>
            </a:r>
            <a:endParaRPr kumimoji="0" lang="en-US" altLang="ii-CN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Microsoft Yi Baiti" panose="03000500000000000000" pitchFamily="66" charset="0"/>
              <a:cs typeface="+mn-cs"/>
            </a:endParaRPr>
          </a:p>
          <a:p>
            <a:pPr marL="114300" marR="0" lvl="0" indent="0" algn="l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我們也承諾在弟兄姐妹的愛中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相互守望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在禱告中彼此紀念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在病痛與困難中相互幫助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在感情裡有基督的同情心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在言語上互相尊重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不輕易冒犯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常預備在主內和好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並記得神給我們的誡命是在愛裡合一。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34D92-022F-AF43-A6F3-11476A74A1CF}"/>
              </a:ext>
            </a:extLst>
          </p:cNvPr>
          <p:cNvSpPr/>
          <p:nvPr/>
        </p:nvSpPr>
        <p:spPr>
          <a:xfrm>
            <a:off x="1477333" y="2420642"/>
            <a:ext cx="9237333" cy="2281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36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我們承諾</a:t>
            </a:r>
            <a:r>
              <a:rPr kumimoji="0" lang="en-US" sz="36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36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促進教會在靈性上的興旺</a:t>
            </a:r>
            <a:r>
              <a:rPr kumimoji="0" lang="en-US" sz="36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36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甘心樂意與定期支持教會</a:t>
            </a:r>
            <a:r>
              <a:rPr kumimoji="0" lang="en-US" sz="36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5169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我的幫助從造天地的</a:t>
            </a:r>
          </a:p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耶和華而來 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br>
              <a:rPr lang="zh-TW" altLang="en-US" sz="4000"/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4/8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945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我要向高山舉目</a:t>
            </a:r>
          </a:p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我的幫助從何來</a:t>
            </a:r>
            <a:br>
              <a:rPr lang="zh-TW" altLang="en-US" sz="4000"/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  <a:cs typeface="Calibri"/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206484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我的幫助從造天地的</a:t>
            </a:r>
          </a:p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耶和華而來 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br>
              <a:rPr lang="zh-TW" altLang="en-US" sz="4000"/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6/8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45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哈利路亞 哈利路亞</a:t>
            </a:r>
          </a:p>
          <a:p>
            <a:pPr>
              <a:lnSpc>
                <a:spcPct val="110000"/>
              </a:lnSpc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哈利路亞 哈利路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7/8</a:t>
            </a:r>
            <a:endParaRPr lang="en-US" altLang="zh-TW" b="1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68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哈利路亞 哈利路亞</a:t>
            </a:r>
          </a:p>
          <a:p>
            <a:pPr>
              <a:lnSpc>
                <a:spcPct val="110000"/>
              </a:lnSpc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哈利路亞 哈利路 </a:t>
            </a:r>
          </a:p>
          <a:p>
            <a:r>
              <a:rPr lang="zh-TW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 </a:t>
            </a:r>
            <a:br>
              <a:rPr lang="zh-TW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</a:br>
            <a:endParaRPr lang="zh-TW" sz="4000" b="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endParaRPr lang="zh-TW" altLang="en-US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8/8</a:t>
            </a:r>
            <a:endParaRPr lang="en-US" altLang="zh-TW" b="1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98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我的幫助從造天地的耶和華而來 </a:t>
            </a:r>
            <a:br>
              <a:rPr lang="zh-TW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</a:br>
            <a:endParaRPr lang="zh-TW" sz="4000" b="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endParaRPr lang="zh-TW" altLang="en-US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8/8</a:t>
            </a:r>
            <a:endParaRPr lang="en-US" altLang="zh-TW" b="1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698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82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F8624-236F-4864-B30C-F90D5E9D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>
                <a:latin typeface="Microsoft YaHei"/>
                <a:ea typeface="Microsoft YaHei"/>
                <a:cs typeface="Arial"/>
              </a:rPr>
              <a:t>何等恩典</a:t>
            </a:r>
            <a:r>
              <a:rPr lang="zh-TW" altLang="en-US" sz="3600">
                <a:effectLst/>
              </a:rPr>
              <a:t> </a:t>
            </a:r>
            <a:r>
              <a:rPr lang="zh-CN" altLang="en-US" sz="36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
</a:t>
            </a:r>
            <a:r>
              <a:rPr lang="en-US" sz="1800">
                <a:latin typeface="Microsoft YaHei"/>
                <a:ea typeface="Microsoft YaHei"/>
                <a:cs typeface="Arial"/>
              </a:rPr>
              <a:t>CCLI License: 871393</a:t>
            </a:r>
            <a:endParaRPr lang="en-US" sz="18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r>
              <a:rPr lang="en-US" sz="1800">
                <a:latin typeface="Microsoft YaHei"/>
                <a:ea typeface="Microsoft YaHei"/>
                <a:cs typeface="Arial"/>
              </a:rPr>
              <a:t>CCLI Streaming: 20105388</a:t>
            </a:r>
            <a:endParaRPr lang="en-US" sz="18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151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以真誠的心，降服在你面前，開我心眼使我看見，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以感恩的心，領受生命活水，從你而來的溫柔謙卑 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1/4</a:t>
            </a:r>
            <a:endParaRPr lang="en-US" altLang="zh-TW" b="1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90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>
                <a:latin typeface="Microsoft YaHei"/>
                <a:ea typeface="Microsoft YaHei"/>
                <a:cs typeface="Arial"/>
              </a:rPr>
              <a:t>何等恩典，你竟然在乎我，何等恩典，你寶血為我流，</a:t>
            </a:r>
          </a:p>
          <a:p>
            <a:r>
              <a:rPr lang="zh-TW" altLang="en-US" sz="3600">
                <a:latin typeface="Microsoft YaHei"/>
                <a:ea typeface="Microsoft YaHei"/>
                <a:cs typeface="Arial"/>
              </a:rPr>
              <a:t>何等恩典，你以尊貴榮耀為我冠冕，我的嘴必充滿讚美</a:t>
            </a:r>
            <a:br>
              <a:rPr lang="zh-TW" altLang="en-US" sz="3600">
                <a:latin typeface="Microsoft YaHei"/>
                <a:ea typeface="Microsoft YaHei"/>
                <a:cs typeface="Arial"/>
              </a:rPr>
            </a:br>
            <a:br>
              <a:rPr lang="zh-TW" altLang="en-US" sz="3600"/>
            </a:br>
            <a:endParaRPr lang="zh-TW" altLang="en-US" sz="36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2/4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785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A43F44FC-F4B5-45A7-AF59-A0CCC5CC4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" r="65"/>
          <a:stretch/>
        </p:blipFill>
        <p:spPr>
          <a:xfrm>
            <a:off x="0" y="29029"/>
            <a:ext cx="12192000" cy="6858000"/>
          </a:xfrm>
          <a:prstGeom prst="rect">
            <a:avLst/>
          </a:prstGeom>
        </p:spPr>
      </p:pic>
      <p:sp>
        <p:nvSpPr>
          <p:cNvPr id="15" name="Google Shape;154;p1">
            <a:extLst>
              <a:ext uri="{FF2B5EF4-FFF2-40B4-BE49-F238E27FC236}">
                <a16:creationId xmlns:a16="http://schemas.microsoft.com/office/drawing/2014/main" id="{C37AE0BC-BFA6-47B9-8451-30303263DE12}"/>
              </a:ext>
            </a:extLst>
          </p:cNvPr>
          <p:cNvSpPr txBox="1">
            <a:spLocks/>
          </p:cNvSpPr>
          <p:nvPr/>
        </p:nvSpPr>
        <p:spPr>
          <a:xfrm>
            <a:off x="321733" y="0"/>
            <a:ext cx="11548534" cy="6374931"/>
          </a:xfrm>
          <a:prstGeom prst="rect">
            <a:avLst/>
          </a:prstGeom>
          <a:noFill/>
          <a:ln w="158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lt1"/>
              </a:buClr>
              <a:buSzPts val="2800"/>
              <a:buNone/>
            </a:pPr>
            <a:r>
              <a:rPr lang="en-US" b="1">
                <a:ln w="12700">
                  <a:noFill/>
                </a:ln>
                <a:solidFill>
                  <a:schemeClr val="bg1"/>
                </a:solidFill>
                <a:effectLst/>
                <a:latin typeface="Microsoft YaHei UI"/>
                <a:ea typeface="Microsoft YaHei UI"/>
                <a:cs typeface="Arial"/>
              </a:rPr>
              <a:t>BCCC</a:t>
            </a:r>
            <a:r>
              <a:rPr lang="en-US">
                <a:ln w="12700">
                  <a:noFill/>
                </a:ln>
                <a:solidFill>
                  <a:schemeClr val="bg1"/>
                </a:solidFill>
                <a:latin typeface="Microsoft YaHei UI"/>
                <a:ea typeface="Microsoft YaHei UI"/>
                <a:cs typeface="Arial"/>
              </a:rPr>
              <a:t> </a:t>
            </a:r>
            <a:r>
              <a:rPr lang="en-US" b="1">
                <a:ln w="12700">
                  <a:noFill/>
                </a:ln>
                <a:solidFill>
                  <a:schemeClr val="bg1"/>
                </a:solidFill>
                <a:effectLst/>
                <a:latin typeface="Microsoft YaHei UI"/>
                <a:ea typeface="Microsoft YaHei UI"/>
                <a:cs typeface="Arial"/>
              </a:rPr>
              <a:t> </a:t>
            </a:r>
            <a:r>
              <a:rPr lang="zh-CN" altLang="en-US" b="1">
                <a:ln w="12700">
                  <a:noFill/>
                </a:ln>
                <a:solidFill>
                  <a:schemeClr val="bg1"/>
                </a:solidFill>
                <a:effectLst/>
                <a:latin typeface="Microsoft YaHei UI"/>
                <a:ea typeface="Microsoft YaHei UI"/>
                <a:cs typeface="Arial"/>
              </a:rPr>
              <a:t>主日崇拜</a:t>
            </a:r>
            <a:r>
              <a:rPr lang="en-US" altLang="zh-CN" b="1">
                <a:ln w="12700">
                  <a:noFill/>
                </a:ln>
                <a:solidFill>
                  <a:schemeClr val="bg1"/>
                </a:solidFill>
                <a:effectLst/>
                <a:latin typeface="Microsoft YaHei UI"/>
                <a:ea typeface="Microsoft YaHei UI"/>
                <a:cs typeface="Arial"/>
              </a:rPr>
              <a:t> (12-26-</a:t>
            </a:r>
            <a:r>
              <a:rPr lang="en-US" altLang="zh-CN">
                <a:ln w="12700">
                  <a:noFill/>
                </a:ln>
                <a:solidFill>
                  <a:schemeClr val="bg1"/>
                </a:solidFill>
                <a:latin typeface="Microsoft YaHei UI"/>
                <a:ea typeface="Microsoft YaHei UI"/>
                <a:cs typeface="Arial"/>
              </a:rPr>
              <a:t>21)</a:t>
            </a:r>
            <a:endParaRPr lang="en-US" altLang="zh-CN" b="1">
              <a:ln w="12700">
                <a:noFill/>
              </a:ln>
              <a:solidFill>
                <a:schemeClr val="bg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endParaRPr lang="en-US" altLang="zh-TW" sz="1200">
              <a:solidFill>
                <a:schemeClr val="bg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indent="0"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序曲</a:t>
            </a:r>
            <a:endParaRPr lang="en-US" altLang="zh-TW" sz="800">
              <a:solidFill>
                <a:schemeClr val="bg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indent="0">
              <a:spcBef>
                <a:spcPts val="0"/>
              </a:spcBef>
              <a:buSzPts val="2800"/>
              <a:buFont typeface="Arial" panose="020B0604020202020204" pitchFamily="34" charset="0"/>
              <a:buNone/>
            </a:pPr>
            <a:endParaRPr lang="en-US" altLang="zh-TW" sz="800">
              <a:solidFill>
                <a:schemeClr val="bg1"/>
              </a:solidFill>
              <a:effectLst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歡迎</a:t>
            </a:r>
            <a:r>
              <a:rPr lang="en-US" altLang="zh-TW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/</a:t>
            </a:r>
            <a:r>
              <a:rPr lang="zh-TW" altLang="en-US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宣召  </a:t>
            </a:r>
            <a:r>
              <a:rPr lang="zh-TW" altLang="en-US">
                <a:solidFill>
                  <a:schemeClr val="bg1"/>
                </a:solidFill>
                <a:latin typeface="Microsoft YaHei"/>
                <a:ea typeface="Microsoft YaHei"/>
                <a:cs typeface="Arial"/>
                <a:sym typeface="Microsoft YaHei"/>
              </a:rPr>
              <a:t>詩篇  </a:t>
            </a:r>
            <a:r>
              <a:rPr lang="en-US" altLang="zh-TW">
                <a:solidFill>
                  <a:schemeClr val="bg1"/>
                </a:solidFill>
                <a:latin typeface="Microsoft YaHei"/>
                <a:ea typeface="Microsoft YaHei"/>
                <a:cs typeface="Arial"/>
                <a:sym typeface="Microsoft YaHei"/>
              </a:rPr>
              <a:t>150:1-6</a:t>
            </a:r>
            <a:endParaRPr lang="zh-TW" altLang="en-US">
              <a:solidFill>
                <a:schemeClr val="bg1"/>
              </a:solidFill>
              <a:latin typeface="Microsoft YaHei"/>
              <a:ea typeface="Microsoft YaHei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altLang="zh-TW" sz="800">
              <a:solidFill>
                <a:schemeClr val="bg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zh-TW" altLang="en-US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朗讀</a:t>
            </a:r>
            <a:r>
              <a:rPr lang="en-US" altLang="zh-TW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		</a:t>
            </a:r>
            <a:r>
              <a:rPr lang="zh-TW" altLang="en-US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使</a:t>
            </a: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徒信經</a:t>
            </a:r>
            <a:endParaRPr lang="zh-TW" altLang="en-US">
              <a:solidFill>
                <a:schemeClr val="bg1"/>
              </a:solidFill>
              <a:effectLst/>
              <a:latin typeface="Microsoft YaHei"/>
              <a:ea typeface="Microsoft YaHei"/>
              <a:cs typeface="Microsoft YaHei"/>
            </a:endParaRPr>
          </a:p>
          <a:p>
            <a:pPr marL="0" indent="0">
              <a:buSzPts val="2800"/>
              <a:buNone/>
            </a:pP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唱詩敬</a:t>
            </a:r>
            <a:r>
              <a:rPr lang="zh-TW" altLang="en-US">
                <a:solidFill>
                  <a:schemeClr val="bg1"/>
                </a:solidFill>
                <a:latin typeface="Microsoft YaHei"/>
                <a:ea typeface="Microsoft YaHei"/>
                <a:cs typeface="Arial"/>
                <a:sym typeface="Microsoft YaHei"/>
              </a:rPr>
              <a:t>拜</a:t>
            </a: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 	</a:t>
            </a:r>
            <a:r>
              <a:rPr lang="en-US" altLang="zh-TW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(1)</a:t>
            </a: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 我要向高山舉目</a:t>
            </a:r>
            <a:r>
              <a:rPr lang="zh-TW" altLang="en-US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  </a:t>
            </a:r>
            <a:r>
              <a:rPr lang="en-US" altLang="zh-TW">
                <a:solidFill>
                  <a:schemeClr val="bg1"/>
                </a:solidFill>
                <a:latin typeface="Microsoft YaHei"/>
                <a:ea typeface="Microsoft YaHei"/>
                <a:cs typeface="Arial"/>
                <a:sym typeface="Microsoft YaHei"/>
              </a:rPr>
              <a:t>(</a:t>
            </a:r>
            <a:r>
              <a:rPr lang="en-US" altLang="zh-TW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2)</a:t>
            </a: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Microsoft YaHei"/>
                <a:ea typeface="Microsoft YaHei"/>
                <a:cs typeface="Arial"/>
                <a:sym typeface="Microsoft YaHei"/>
              </a:rPr>
              <a:t> 何等恩典</a:t>
            </a:r>
            <a:r>
              <a:rPr lang="zh-TW" altLang="en-US">
                <a:solidFill>
                  <a:schemeClr val="bg1"/>
                </a:solidFill>
                <a:latin typeface="Microsoft YaHei"/>
                <a:ea typeface="Microsoft YaHei"/>
              </a:rPr>
              <a:t>  </a:t>
            </a:r>
            <a:r>
              <a:rPr lang="en-US" altLang="zh-TW">
                <a:solidFill>
                  <a:schemeClr val="bg1"/>
                </a:solidFill>
                <a:latin typeface="Microsoft YaHei"/>
                <a:ea typeface="Microsoft YaHei"/>
              </a:rPr>
              <a:t>(3)</a:t>
            </a:r>
            <a:r>
              <a:rPr lang="zh-TW" altLang="en-US">
                <a:solidFill>
                  <a:schemeClr val="bg1"/>
                </a:solidFill>
                <a:latin typeface="Microsoft YaHei"/>
                <a:ea typeface="Microsoft YaHei"/>
              </a:rPr>
              <a:t> 讚美祢名</a:t>
            </a:r>
            <a:endParaRPr lang="en-US" altLang="zh-CN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  <a:p>
            <a:pPr marL="0" indent="0">
              <a:buSzPts val="2800"/>
              <a:buNone/>
            </a:pPr>
            <a:r>
              <a:rPr lang="zh-TW" altLang="en-US">
                <a:solidFill>
                  <a:schemeClr val="bg1"/>
                </a:solidFill>
                <a:latin typeface="Microsoft YaHei"/>
                <a:ea typeface="Microsoft YaHei"/>
                <a:sym typeface="Microsoft YaHei"/>
              </a:rPr>
              <a:t>祷告</a:t>
            </a:r>
            <a:endParaRPr lang="en-US" altLang="zh-TW">
              <a:solidFill>
                <a:schemeClr val="bg1"/>
              </a:solidFill>
              <a:latin typeface="Microsoft YaHei"/>
              <a:ea typeface="Microsoft YaHei"/>
              <a:sym typeface="Microsoft YaHei"/>
            </a:endParaRPr>
          </a:p>
          <a:p>
            <a:pPr marL="0" indent="0">
              <a:buSzPts val="2800"/>
              <a:buNone/>
            </a:pP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讀經</a:t>
            </a:r>
            <a:r>
              <a:rPr lang="en-US" altLang="zh-TW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		</a:t>
            </a:r>
            <a:r>
              <a:rPr lang="zh-TW" altLang="en-US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加拉太書 </a:t>
            </a:r>
            <a:r>
              <a:rPr lang="en-US" altLang="zh-TW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5:25</a:t>
            </a:r>
            <a:r>
              <a:rPr lang="en-US" altLang="zh-TW">
                <a:solidFill>
                  <a:schemeClr val="bg1"/>
                </a:solidFill>
                <a:latin typeface="SimHei"/>
                <a:ea typeface="SimHei"/>
                <a:cs typeface="Arial"/>
              </a:rPr>
              <a:t>, </a:t>
            </a:r>
            <a:r>
              <a:rPr lang="en-US" err="1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以弗所書</a:t>
            </a:r>
            <a:r>
              <a:rPr lang="en-US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 4:13</a:t>
            </a:r>
            <a:endParaRPr lang="en-US" altLang="zh-TW">
              <a:solidFill>
                <a:schemeClr val="bg1"/>
              </a:solidFill>
              <a:effectLst/>
              <a:latin typeface="Microsoft YaHei"/>
              <a:ea typeface="Microsoft YaHei"/>
              <a:cs typeface="Arial"/>
            </a:endParaRPr>
          </a:p>
          <a:p>
            <a:pPr marL="0" indent="0">
              <a:buSzPts val="2800"/>
              <a:buNone/>
            </a:pP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信息</a:t>
            </a:r>
            <a:r>
              <a:rPr lang="en-US" altLang="zh-TW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        	</a:t>
            </a: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我們有 靠聖靈一起成長嗎？</a:t>
            </a:r>
            <a:endParaRPr lang="en-US" altLang="zh-TW" i="0">
              <a:solidFill>
                <a:schemeClr val="bg1"/>
              </a:solidFill>
              <a:effectLst/>
              <a:latin typeface="Arial Unicode MS"/>
            </a:endParaRPr>
          </a:p>
          <a:p>
            <a:pPr marL="0" indent="0">
              <a:buSzPts val="2800"/>
              <a:buNone/>
            </a:pP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詩歌回應</a:t>
            </a:r>
            <a:r>
              <a:rPr lang="en-US" altLang="zh-TW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生命聖</a:t>
            </a:r>
            <a:r>
              <a:rPr lang="zh-CN" altLang="en-US">
                <a:solidFill>
                  <a:schemeClr val="bg1"/>
                </a:solidFill>
                <a:latin typeface="Microsoft YaHei"/>
                <a:ea typeface="Microsoft YaHei"/>
                <a:cs typeface="Arial"/>
                <a:sym typeface="Microsoft YaHei"/>
              </a:rPr>
              <a:t>詩</a:t>
            </a:r>
            <a:r>
              <a:rPr lang="zh-TW" altLang="en-US">
                <a:solidFill>
                  <a:schemeClr val="bg1"/>
                </a:solidFill>
                <a:latin typeface="Microsoft YaHei"/>
                <a:ea typeface="Microsoft YaHei"/>
                <a:cs typeface="Arial"/>
                <a:sym typeface="Microsoft YaHei"/>
              </a:rPr>
              <a:t> </a:t>
            </a:r>
            <a:r>
              <a:rPr lang="en-US" altLang="zh-TW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#18 </a:t>
            </a:r>
            <a:r>
              <a:rPr lang="zh-CN" altLang="en-US">
                <a:solidFill>
                  <a:schemeClr val="bg1"/>
                </a:solidFill>
                <a:latin typeface="Microsoft YaHei"/>
                <a:ea typeface="Microsoft YaHei"/>
                <a:cs typeface="Arial"/>
              </a:rPr>
              <a:t>祢的信實廣大</a:t>
            </a:r>
            <a:endParaRPr lang="en-US">
              <a:solidFill>
                <a:schemeClr val="bg1"/>
              </a:solidFill>
              <a:latin typeface="Microsoft YaHei"/>
              <a:ea typeface="Microsoft YaHei"/>
              <a:cs typeface="Arial"/>
            </a:endParaRPr>
          </a:p>
          <a:p>
            <a:pPr marL="0" indent="0">
              <a:buSzPts val="2800"/>
              <a:buNone/>
            </a:pP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三一頌</a:t>
            </a:r>
            <a:r>
              <a:rPr lang="en-US" altLang="zh-TW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/</a:t>
            </a: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祝祷</a:t>
            </a:r>
            <a:r>
              <a:rPr lang="en-US" altLang="zh-TW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/</a:t>
            </a: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阿們頌</a:t>
            </a:r>
            <a:endParaRPr lang="en-US" altLang="zh-TW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  <a:effectLst/>
                <a:cs typeface="Microsoft YaHei"/>
                <a:sym typeface="Microsoft YaHei"/>
              </a:rPr>
              <a:t>報告</a:t>
            </a:r>
            <a:r>
              <a:rPr lang="en-US" altLang="zh-TW">
                <a:solidFill>
                  <a:schemeClr val="bg1"/>
                </a:solidFill>
                <a:cs typeface="Microsoft YaHei"/>
                <a:sym typeface="Microsoft YaHei"/>
              </a:rPr>
              <a:t>/</a:t>
            </a:r>
            <a:r>
              <a:rPr lang="zh-TW" altLang="en-US">
                <a:solidFill>
                  <a:schemeClr val="bg1"/>
                </a:solidFill>
                <a:cs typeface="Microsoft YaHei"/>
                <a:sym typeface="Microsoft YaHei"/>
              </a:rPr>
              <a:t>承諾</a:t>
            </a:r>
            <a:r>
              <a:rPr lang="en-US" altLang="zh-TW">
                <a:solidFill>
                  <a:schemeClr val="bg1"/>
                </a:solidFill>
                <a:cs typeface="Microsoft YaHei"/>
                <a:sym typeface="Microsoft YaHei"/>
              </a:rPr>
              <a:t>/</a:t>
            </a:r>
            <a:r>
              <a:rPr lang="zh-TW" altLang="en-US">
                <a:solidFill>
                  <a:schemeClr val="bg1"/>
                </a:solidFill>
                <a:effectLst/>
                <a:cs typeface="Microsoft YaHei"/>
                <a:sym typeface="Microsoft YaHei"/>
              </a:rPr>
              <a:t>代祷</a:t>
            </a:r>
            <a:endParaRPr lang="en-US" altLang="zh-TW">
              <a:solidFill>
                <a:schemeClr val="bg1"/>
              </a:solidFill>
              <a:cs typeface="Microsoft YaHei"/>
              <a:sym typeface="Microsoft YaHei"/>
            </a:endParaRPr>
          </a:p>
          <a:p>
            <a:pPr marL="0" indent="0">
              <a:buNone/>
            </a:pPr>
            <a:r>
              <a:rPr lang="zh-TW" altLang="en-US">
                <a:solidFill>
                  <a:schemeClr val="bg1"/>
                </a:solidFill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默祷</a:t>
            </a:r>
            <a:endParaRPr lang="zh-TW" altLang="en-US">
              <a:solidFill>
                <a:schemeClr val="bg1"/>
              </a:solidFill>
              <a:effectLst/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16E666-44DF-4E5E-926A-92C34C5B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39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以真誠的心，降服在你面前，開我心眼使我看見，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以感恩的心，領受生命活水，從你而來的溫柔謙卑 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1/4</a:t>
            </a:r>
            <a:endParaRPr lang="en-US" altLang="zh-TW" b="1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1621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>
                <a:latin typeface="Microsoft YaHei"/>
                <a:ea typeface="Microsoft YaHei"/>
                <a:cs typeface="Arial"/>
              </a:rPr>
              <a:t>何等恩典，你竟然在乎我，何等恩典，你寶血為我流，</a:t>
            </a:r>
          </a:p>
          <a:p>
            <a:r>
              <a:rPr lang="zh-TW" altLang="en-US" sz="3600">
                <a:latin typeface="Microsoft YaHei"/>
                <a:ea typeface="Microsoft YaHei"/>
                <a:cs typeface="Arial"/>
              </a:rPr>
              <a:t>何等恩典，你以尊貴榮耀為我冠冕，我的嘴必充滿讚美</a:t>
            </a:r>
            <a:br>
              <a:rPr lang="zh-TW" altLang="en-US" sz="3600">
                <a:latin typeface="Microsoft YaHei"/>
                <a:ea typeface="Microsoft YaHei"/>
                <a:cs typeface="Arial"/>
              </a:rPr>
            </a:br>
            <a:br>
              <a:rPr lang="zh-TW" altLang="en-US" sz="3600"/>
            </a:br>
            <a:endParaRPr lang="zh-TW" altLang="en-US" sz="36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2/4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556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你已挪去我所有枷鎖，你已挪去我所有重擔，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你已挪去我所有傷悲，你的名配得所有頌讚。 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3/4</a:t>
            </a:r>
            <a:endParaRPr lang="en-US" altLang="zh-TW" b="1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69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3600">
                <a:latin typeface="Microsoft YaHei"/>
                <a:ea typeface="Microsoft YaHei"/>
                <a:cs typeface="Arial"/>
              </a:rPr>
              <a:t>何等恩典，你竟然在乎我，何等恩典，你寶血為我流，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3600">
                <a:latin typeface="Microsoft YaHei"/>
                <a:ea typeface="Microsoft YaHei"/>
                <a:cs typeface="Arial"/>
              </a:rPr>
              <a:t>何等恩典，你以尊貴榮耀為我冠冕，我的嘴必充滿讚美 </a:t>
            </a:r>
            <a:br>
              <a:rPr lang="zh-TW" altLang="en-US" sz="3600">
                <a:latin typeface="Microsoft YaHei"/>
                <a:ea typeface="Microsoft YaHei"/>
                <a:cs typeface="Arial"/>
              </a:rPr>
            </a:br>
            <a:br>
              <a:rPr lang="zh-TW" altLang="en-US" sz="3600">
                <a:latin typeface="Microsoft YaHei"/>
                <a:ea typeface="Microsoft YaHei"/>
                <a:cs typeface="Arial"/>
              </a:rPr>
            </a:br>
            <a:endParaRPr lang="zh-TW" altLang="en-US" sz="36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4/4</a:t>
            </a:r>
            <a:endParaRPr lang="en-US" altLang="zh-TW" b="1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3628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166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F8624-236F-4864-B30C-F90D5E9D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>
                <a:latin typeface="Microsoft YaHei"/>
                <a:ea typeface="Microsoft YaHei"/>
                <a:cs typeface="Arial"/>
              </a:rPr>
              <a:t>讚美祢名</a:t>
            </a:r>
            <a:r>
              <a:rPr lang="zh-TW" altLang="en-US" sz="3600">
                <a:effectLst/>
              </a:rPr>
              <a:t> </a:t>
            </a:r>
            <a:r>
              <a:rPr lang="zh-CN" altLang="en-US" sz="36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
</a:t>
            </a:r>
            <a:r>
              <a:rPr lang="en-US" sz="1800">
                <a:latin typeface="Microsoft YaHei"/>
                <a:ea typeface="Microsoft YaHei"/>
                <a:cs typeface="Arial"/>
              </a:rPr>
              <a:t>CCLI License: 871393</a:t>
            </a:r>
            <a:endParaRPr lang="en-US" sz="18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r>
              <a:rPr lang="en-US" sz="1800">
                <a:latin typeface="Microsoft YaHei"/>
                <a:ea typeface="Microsoft YaHei"/>
                <a:cs typeface="Arial"/>
              </a:rPr>
              <a:t>CCLI Streaming: 20105388</a:t>
            </a:r>
            <a:endParaRPr lang="en-US" sz="18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298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噢！讚美祢，神是我的主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要到永遠，不息讚美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1/16</a:t>
            </a:r>
            <a:endParaRPr lang="en-US" altLang="zh-TW" b="1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779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要讚美祢，名字配高舉</a:t>
            </a:r>
          </a:p>
          <a:p>
            <a:r>
              <a:rPr lang="zh-TW" altLang="en-US" sz="4000">
                <a:latin typeface="Microsoft YaHei"/>
                <a:ea typeface="Microsoft YaHei"/>
                <a:cs typeface="Arial"/>
              </a:rPr>
              <a:t>配我將心歸祢</a:t>
            </a:r>
            <a:br>
              <a:rPr lang="zh-TW" altLang="en-US" sz="4000"/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2/16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054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凝望那各各他野地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凝望兩手，刺穿淌血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3/16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398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看那肋旁，祂身祂手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耶穌甘心，懸掛木頭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4/16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454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731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流盡了血，淌乾了淚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墳墓裡躺，冷冰安葬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5/16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9414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看那石頭，封堵出口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耶穌孤單，暗黑安躺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6/16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198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噢！讚美祢，神是我的主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要到永遠，不息讚美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7/16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015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要讚美祢，名字配高舉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配我將心歸祢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8/16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928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沈默三天，破曉清早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墳墓已空，放聲宣告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9/16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704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全成就了，祢已復活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基督作王，向死誇勝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10/16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409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期待一天，祢將再現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如日放光，暗黑不見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13/16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2000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與眾聖徒，一起復活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目光專注，祢的面容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14/16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4660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噢！讚美祢，神是我的主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要到永遠，不息讚美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15/16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18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要讚美祢，名字配高舉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配我將心歸祢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16/16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13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F00-EFED-4C39-A634-D6C62617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宣召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FC2F-6272-4D2D-AF2A-6370FC97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87" y="1027906"/>
            <a:ext cx="11868539" cy="55186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5400">
                <a:latin typeface="Microsoft YaHei"/>
                <a:ea typeface="Microsoft YaHei"/>
                <a:cs typeface="Arial"/>
              </a:rPr>
              <a:t>詩篇</a:t>
            </a:r>
            <a:r>
              <a:rPr lang="en-US" sz="5400">
                <a:latin typeface="Microsoft YaHei"/>
                <a:ea typeface="Microsoft YaHei"/>
                <a:cs typeface="Arial"/>
              </a:rPr>
              <a:t> 15</a:t>
            </a:r>
            <a:r>
              <a:rPr lang="en-US" altLang="zh-TW" sz="5400">
                <a:latin typeface="Microsoft YaHei"/>
                <a:ea typeface="Microsoft YaHei"/>
                <a:cs typeface="Arial"/>
              </a:rPr>
              <a:t>0</a:t>
            </a:r>
            <a:r>
              <a:rPr lang="en-US" sz="5400">
                <a:latin typeface="Microsoft YaHei"/>
                <a:ea typeface="Microsoft YaHei"/>
                <a:cs typeface="Arial"/>
              </a:rPr>
              <a:t>：1-6</a:t>
            </a:r>
          </a:p>
          <a:p>
            <a:endParaRPr lang="zh-CN" sz="4000" b="0" baseline="30000"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zh-TW" sz="4800" baseline="30000"/>
              <a:t>1 </a:t>
            </a:r>
            <a:r>
              <a:rPr lang="zh-TW" altLang="en-US" sz="4800" b="0"/>
              <a:t>你們要讚美耶和華！在神的聖所讚美他！</a:t>
            </a:r>
          </a:p>
          <a:p>
            <a:pPr>
              <a:lnSpc>
                <a:spcPct val="100000"/>
              </a:lnSpc>
            </a:pPr>
            <a:r>
              <a:rPr lang="zh-TW" altLang="en-US" sz="4800" b="0"/>
              <a:t>在他顯能力的穹蒼讚美他！</a:t>
            </a:r>
            <a:r>
              <a:rPr lang="en-US" altLang="zh-TW" sz="4800" baseline="30000"/>
              <a:t> 2 </a:t>
            </a:r>
            <a:r>
              <a:rPr lang="zh-TW" altLang="en-US" sz="4800" b="0"/>
              <a:t> 要因他大能的作為讚美他，按着他極美的大德讚美他！</a:t>
            </a:r>
          </a:p>
          <a:p>
            <a:pPr>
              <a:lnSpc>
                <a:spcPct val="100000"/>
              </a:lnSpc>
            </a:pPr>
            <a:r>
              <a:rPr lang="en-US" altLang="zh-TW" sz="4800" baseline="30000"/>
              <a:t> 3 </a:t>
            </a:r>
            <a:r>
              <a:rPr lang="zh-TW" altLang="en-US" sz="4800" b="0"/>
              <a:t>要用角聲讚美他，鼓瑟彈琴讚美他！</a:t>
            </a:r>
          </a:p>
          <a:p>
            <a:endParaRPr lang="zh-TW" altLang="en-US" b="0"/>
          </a:p>
        </p:txBody>
      </p:sp>
      <p:cxnSp>
        <p:nvCxnSpPr>
          <p:cNvPr id="4" name="Google Shape;96;p15">
            <a:extLst>
              <a:ext uri="{FF2B5EF4-FFF2-40B4-BE49-F238E27FC236}">
                <a16:creationId xmlns:a16="http://schemas.microsoft.com/office/drawing/2014/main" id="{B5478D9F-2C14-4281-BF6C-A1100CE9578D}"/>
              </a:ext>
            </a:extLst>
          </p:cNvPr>
          <p:cNvCxnSpPr>
            <a:cxnSpLocks/>
          </p:cNvCxnSpPr>
          <p:nvPr/>
        </p:nvCxnSpPr>
        <p:spPr>
          <a:xfrm>
            <a:off x="5269287" y="930943"/>
            <a:ext cx="16534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015118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噢！讚美祢，神是我的主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要到永遠，不息讚美</a:t>
            </a:r>
            <a:br>
              <a:rPr lang="zh-TW" altLang="en-US" sz="4000">
                <a:latin typeface="Microsoft YaHei"/>
                <a:ea typeface="Microsoft YaHei"/>
                <a:cs typeface="Arial"/>
              </a:rPr>
            </a:br>
            <a:endParaRPr lang="zh-TW" altLang="en-US" sz="4000"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11/16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73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要讚美祢，名字配高舉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latin typeface="Microsoft YaHei"/>
                <a:ea typeface="Microsoft YaHei"/>
                <a:cs typeface="Arial"/>
              </a:rPr>
              <a:t>配我將心歸祢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TW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12/16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159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讚美</a:t>
            </a:r>
            <a: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我主我</a:t>
            </a:r>
            <a:r>
              <a:rPr lang="zh-TW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神</a:t>
            </a:r>
            <a:endParaRPr lang="zh-TW" altLang="en-US" sz="4000" b="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</a:rPr>
              <a:t>讚美我主</a:t>
            </a:r>
            <a:r>
              <a:rPr lang="zh-TW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</a:rPr>
              <a:t>我</a:t>
            </a:r>
            <a: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</a:rPr>
              <a:t>神</a:t>
            </a:r>
            <a:endParaRPr lang="zh-TW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>
                <a:solidFill>
                  <a:srgbClr val="FFFFFF"/>
                </a:solidFill>
                <a:ea typeface="新細明體"/>
              </a:rPr>
              <a:t>12/16</a:t>
            </a:r>
            <a:endParaRPr lang="en-US" altLang="zh-TW">
              <a:solidFill>
                <a:srgbClr val="FFFFFF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89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327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1699-DA65-4223-8C07-3E5E6A85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祷告</a:t>
            </a:r>
            <a:endParaRPr lang="en-US"/>
          </a:p>
        </p:txBody>
      </p:sp>
      <p:cxnSp>
        <p:nvCxnSpPr>
          <p:cNvPr id="4" name="Google Shape;96;p15">
            <a:extLst>
              <a:ext uri="{FF2B5EF4-FFF2-40B4-BE49-F238E27FC236}">
                <a16:creationId xmlns:a16="http://schemas.microsoft.com/office/drawing/2014/main" id="{7646F509-A3BA-4549-A78C-C69EAEE78E8C}"/>
              </a:ext>
            </a:extLst>
          </p:cNvPr>
          <p:cNvCxnSpPr>
            <a:cxnSpLocks/>
          </p:cNvCxnSpPr>
          <p:nvPr/>
        </p:nvCxnSpPr>
        <p:spPr>
          <a:xfrm>
            <a:off x="5269287" y="930943"/>
            <a:ext cx="16534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85942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21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1996-B8A6-4C7E-B433-A3ED2720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6" y="165421"/>
            <a:ext cx="11467323" cy="766022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sz="3600">
                <a:latin typeface="Roboto" panose="02000000000000000000" pitchFamily="2" charset="0"/>
              </a:rPr>
              <a:t>讀經</a:t>
            </a:r>
            <a:r>
              <a:rPr lang="en-US" altLang="zh-TW" sz="4000">
                <a:latin typeface="Roboto" panose="02000000000000000000" pitchFamily="2" charset="0"/>
              </a:rPr>
              <a:t>			</a:t>
            </a:r>
            <a:r>
              <a:rPr lang="en-US" altLang="zh-TW" sz="400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br>
              <a:rPr lang="en-US" altLang="zh-TW">
                <a:solidFill>
                  <a:schemeClr val="bg1"/>
                </a:solidFill>
                <a:effectLst/>
              </a:rPr>
            </a:br>
            <a:br>
              <a:rPr lang="en-US"/>
            </a:br>
            <a:r>
              <a:rPr lang="en-US" sz="4400">
                <a:effectLst/>
                <a:latin typeface="Calibri" panose="020F0502020204030204" pitchFamily="34" charset="0"/>
              </a:rPr>
              <a:t> 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BF38-7C65-4838-823D-626F1086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35" y="931443"/>
            <a:ext cx="11467323" cy="5202772"/>
          </a:xfrm>
        </p:spPr>
        <p:txBody>
          <a:bodyPr>
            <a:noAutofit/>
          </a:bodyPr>
          <a:lstStyle/>
          <a:p>
            <a:r>
              <a:rPr lang="zh-TW" altLang="en-US" sz="3200" b="0">
                <a:latin typeface="SimHei" panose="02010609060101010101" pitchFamily="49" charset="-122"/>
                <a:ea typeface="SimHei" panose="02010609060101010101" pitchFamily="49" charset="-122"/>
              </a:rPr>
              <a:t>加拉太書 </a:t>
            </a:r>
            <a:r>
              <a:rPr lang="en-US" altLang="zh-TW" sz="3200" b="0">
                <a:latin typeface="SimHei" panose="02010609060101010101" pitchFamily="49" charset="-122"/>
                <a:ea typeface="SimHei" panose="02010609060101010101" pitchFamily="49" charset="-122"/>
              </a:rPr>
              <a:t>5:25</a:t>
            </a:r>
          </a:p>
          <a:p>
            <a:r>
              <a:rPr lang="zh-TW" altLang="en-US" sz="4000">
                <a:latin typeface="SimHei" panose="02010609060101010101" pitchFamily="49" charset="-122"/>
                <a:ea typeface="SimHei" panose="02010609060101010101" pitchFamily="49" charset="-122"/>
              </a:rPr>
              <a:t>我</a:t>
            </a:r>
            <a:r>
              <a:rPr lang="zh-TW" altLang="en-US" sz="4000" b="0" i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們若是靠聖靈得生，就當靠聖靈行事。</a:t>
            </a:r>
            <a:endParaRPr lang="en-US" altLang="zh-TW" sz="4000" b="1" i="0" baseline="30000">
              <a:effectLst/>
              <a:latin typeface="system-ui"/>
            </a:endParaRPr>
          </a:p>
          <a:p>
            <a:endParaRPr lang="en-US" altLang="zh-TW" sz="3600" baseline="30000">
              <a:latin typeface="system-ui"/>
            </a:endParaRPr>
          </a:p>
          <a:p>
            <a:r>
              <a:rPr lang="en-US" sz="3200" b="0" err="1">
                <a:latin typeface="SimHei"/>
                <a:ea typeface="SimHei"/>
              </a:rPr>
              <a:t>以弗所書</a:t>
            </a:r>
            <a:r>
              <a:rPr lang="en-US" sz="3200" b="0">
                <a:latin typeface="SimHei"/>
                <a:ea typeface="SimHei"/>
              </a:rPr>
              <a:t> 4:13</a:t>
            </a:r>
          </a:p>
          <a:p>
            <a:r>
              <a:rPr lang="zh-TW" altLang="en-US" sz="3600" b="0" i="0">
                <a:effectLst/>
                <a:latin typeface="system-ui"/>
              </a:rPr>
              <a:t>直 等 到 我 們 眾 人 在 真 道 上 同 歸 於 一 ， </a:t>
            </a:r>
            <a:endParaRPr lang="en-US" altLang="zh-TW" sz="3600" b="0" i="0">
              <a:effectLst/>
              <a:latin typeface="system-ui"/>
            </a:endParaRPr>
          </a:p>
          <a:p>
            <a:r>
              <a:rPr lang="zh-TW" altLang="en-US" sz="3600" b="0" i="0">
                <a:effectLst/>
                <a:latin typeface="system-ui"/>
              </a:rPr>
              <a:t>認 識 神 的 兒 子 ， 得 以 長 大 成 人 ， </a:t>
            </a:r>
            <a:endParaRPr lang="en-US" altLang="zh-TW" sz="3600" b="0" i="0">
              <a:effectLst/>
              <a:latin typeface="system-ui"/>
            </a:endParaRPr>
          </a:p>
          <a:p>
            <a:r>
              <a:rPr lang="zh-TW" altLang="en-US" sz="3600" b="0" i="0">
                <a:effectLst/>
                <a:latin typeface="system-ui"/>
              </a:rPr>
              <a:t>滿 有 基 督 長 成 的 身 量 </a:t>
            </a:r>
            <a:r>
              <a:rPr lang="en-US" altLang="zh-TW" sz="3600" b="0" i="0">
                <a:effectLst/>
                <a:latin typeface="system-ui"/>
              </a:rPr>
              <a:t>.</a:t>
            </a:r>
            <a:endParaRPr lang="en-US" altLang="zh-TW" sz="4800" b="0" i="0" u="none" strike="noStrike">
              <a:effectLst/>
              <a:latin typeface="Roboto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91A569-FE94-4B4F-A740-FE597B386369}"/>
              </a:ext>
            </a:extLst>
          </p:cNvPr>
          <p:cNvCxnSpPr>
            <a:cxnSpLocks/>
          </p:cNvCxnSpPr>
          <p:nvPr/>
        </p:nvCxnSpPr>
        <p:spPr>
          <a:xfrm>
            <a:off x="5083277" y="931443"/>
            <a:ext cx="202544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883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CBB7-3BE8-2E4D-90CE-7B6802E6C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65" y="1432193"/>
            <a:ext cx="11423561" cy="5089793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b="1" u="sng">
              <a:effectLst>
                <a:glow rad="63500">
                  <a:schemeClr val="bg1">
                    <a:lumMod val="50000"/>
                    <a:lumOff val="50000"/>
                    <a:alpha val="40000"/>
                  </a:schemeClr>
                </a:glow>
              </a:effectLst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b="1" u="sng">
              <a:effectLst>
                <a:glow rad="63500">
                  <a:schemeClr val="bg1">
                    <a:lumMod val="50000"/>
                    <a:lumOff val="50000"/>
                    <a:alpha val="40000"/>
                  </a:schemeClr>
                </a:glo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004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86759D-A21C-4E81-8233-B5890775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err="1"/>
              <a:t>講道</a:t>
            </a:r>
            <a:r>
              <a:rPr lang="en-US" sz="3200"/>
              <a:t> </a:t>
            </a:r>
            <a:r>
              <a:rPr lang="en-US"/>
              <a:t>		 “</a:t>
            </a:r>
            <a:r>
              <a:rPr lang="zh-TW" altLang="en-US" sz="3600"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我們有 靠聖靈一起成長嗎</a:t>
            </a:r>
            <a:r>
              <a:rPr lang="en-US" altLang="zh-TW" sz="3600"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?”</a:t>
            </a:r>
            <a:endParaRPr lang="en-US" altLang="zh-TW">
              <a:effectLst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algn="l"/>
            <a:r>
              <a:rPr lang="en-US" altLang="zh-TW"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			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19E109-2392-4C82-A020-5C9FEB9F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b="0">
                <a:effectLst/>
                <a:latin typeface="Arial" panose="020B0604020202020204" pitchFamily="34" charset="0"/>
              </a:rPr>
              <a:t>序</a:t>
            </a:r>
            <a:endParaRPr lang="en-US" altLang="zh-TW" b="0">
              <a:effectLst/>
              <a:latin typeface="Arial" panose="020B0604020202020204" pitchFamily="34" charset="0"/>
            </a:endParaRPr>
          </a:p>
          <a:p>
            <a:pPr algn="l"/>
            <a:endParaRPr lang="en-US" altLang="zh-TW" b="0"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b="0" i="0" u="none" strike="noStrike">
                <a:effectLst/>
                <a:latin typeface="Arial" panose="020B0604020202020204" pitchFamily="34" charset="0"/>
              </a:rPr>
              <a:t>歲月是不等人的</a:t>
            </a:r>
            <a:r>
              <a:rPr lang="en-US" altLang="zh-TW" b="0" i="0" u="none" strike="noStrike">
                <a:effectLst/>
                <a:latin typeface="Arial" panose="020B0604020202020204" pitchFamily="34" charset="0"/>
              </a:rPr>
              <a:t>. </a:t>
            </a:r>
            <a:r>
              <a:rPr lang="zh-TW" altLang="en-US" b="0" i="0" u="none" strike="noStrike">
                <a:effectLst/>
                <a:latin typeface="Arial" panose="020B0604020202020204" pitchFamily="34" charset="0"/>
              </a:rPr>
              <a:t>今天已是</a:t>
            </a:r>
            <a:r>
              <a:rPr lang="en-US" altLang="zh-TW" b="0" i="0" u="none" strike="noStrike">
                <a:effectLst/>
                <a:latin typeface="Arial" panose="020B0604020202020204" pitchFamily="34" charset="0"/>
              </a:rPr>
              <a:t>2021</a:t>
            </a:r>
            <a:r>
              <a:rPr lang="zh-TW" altLang="en-US" b="0" i="0" u="none" strike="noStrike">
                <a:effectLst/>
                <a:latin typeface="Arial" panose="020B0604020202020204" pitchFamily="34" charset="0"/>
              </a:rPr>
              <a:t>年最後一個主日了</a:t>
            </a:r>
            <a:r>
              <a:rPr lang="en-US" altLang="zh-TW" b="0" i="0" u="none" strike="noStrike">
                <a:effectLst/>
                <a:latin typeface="Arial" panose="020B0604020202020204" pitchFamily="34" charset="0"/>
              </a:rPr>
              <a:t>…</a:t>
            </a:r>
          </a:p>
          <a:p>
            <a:pPr algn="l"/>
            <a:endParaRPr lang="en-US" b="0"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b="0" i="0" u="none" strike="noStrike">
                <a:effectLst/>
                <a:latin typeface="Arial" panose="020B0604020202020204" pitchFamily="34" charset="0"/>
              </a:rPr>
              <a:t>今天是感恩与反思</a:t>
            </a:r>
            <a:r>
              <a:rPr lang="en-US" altLang="zh-TW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zh-TW" altLang="en-US" b="0" i="0" u="none" strike="noStrike">
                <a:effectLst/>
                <a:latin typeface="Arial" panose="020B0604020202020204" pitchFamily="34" charset="0"/>
              </a:rPr>
              <a:t>也是检討与更新</a:t>
            </a:r>
            <a:r>
              <a:rPr lang="en-US" altLang="zh-TW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zh-TW" altLang="en-US" b="0" i="0" u="none" strike="noStrike">
                <a:effectLst/>
                <a:latin typeface="Arial" panose="020B0604020202020204" pitchFamily="34" charset="0"/>
              </a:rPr>
              <a:t>生命灵命事奉</a:t>
            </a:r>
            <a:r>
              <a:rPr lang="en-US" altLang="zh-TW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zh-TW" altLang="en-US" b="0" i="0" u="none" strike="noStrike">
                <a:effectLst/>
                <a:latin typeface="Arial" panose="020B0604020202020204" pitchFamily="34" charset="0"/>
              </a:rPr>
              <a:t>藉回顧準備</a:t>
            </a:r>
            <a:r>
              <a:rPr lang="en-US" altLang="zh-TW" b="0" i="0" u="none" strike="noStrike">
                <a:effectLst/>
                <a:latin typeface="Arial" panose="020B0604020202020204" pitchFamily="34" charset="0"/>
              </a:rPr>
              <a:t>, </a:t>
            </a:r>
            <a:r>
              <a:rPr lang="zh-TW" altLang="en-US" b="0" i="0" u="none" strike="noStrike">
                <a:effectLst/>
                <a:latin typeface="Arial" panose="020B0604020202020204" pitchFamily="34" charset="0"/>
              </a:rPr>
              <a:t>重新出</a:t>
            </a:r>
            <a:endParaRPr lang="en-US" altLang="zh-TW" b="0" i="0" u="none" strike="noStrike"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b="0">
                <a:effectLst/>
                <a:latin typeface="Arial" panose="020B0604020202020204" pitchFamily="34" charset="0"/>
              </a:rPr>
              <a:t>發</a:t>
            </a:r>
            <a:r>
              <a:rPr lang="en-US" altLang="zh-TW" b="0" i="0" u="none" strike="noStrike">
                <a:effectLst/>
                <a:latin typeface="Arial" panose="020B0604020202020204" pitchFamily="34" charset="0"/>
              </a:rPr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04124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F00-EFED-4C39-A634-D6C62617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宣召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FC2F-6272-4D2D-AF2A-6370FC97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87" y="1027906"/>
            <a:ext cx="11868539" cy="55186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5400">
                <a:latin typeface="Microsoft YaHei"/>
                <a:ea typeface="Microsoft YaHei"/>
                <a:cs typeface="Arial"/>
              </a:rPr>
              <a:t>詩篇</a:t>
            </a:r>
            <a:r>
              <a:rPr lang="en-US" sz="5400">
                <a:latin typeface="Microsoft YaHei"/>
                <a:ea typeface="Microsoft YaHei"/>
                <a:cs typeface="Arial"/>
              </a:rPr>
              <a:t> 15</a:t>
            </a:r>
            <a:r>
              <a:rPr lang="en-US" altLang="zh-TW" sz="5400">
                <a:latin typeface="Microsoft YaHei"/>
                <a:ea typeface="Microsoft YaHei"/>
                <a:cs typeface="Arial"/>
              </a:rPr>
              <a:t>0</a:t>
            </a:r>
            <a:r>
              <a:rPr lang="en-US" sz="5400">
                <a:latin typeface="Microsoft YaHei"/>
                <a:ea typeface="Microsoft YaHei"/>
                <a:cs typeface="Arial"/>
              </a:rPr>
              <a:t>：4-6</a:t>
            </a:r>
          </a:p>
          <a:p>
            <a:endParaRPr lang="zh-CN" sz="4000" b="0" baseline="30000"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zh-TW" sz="4800" baseline="30000"/>
              <a:t>4 </a:t>
            </a:r>
            <a:r>
              <a:rPr lang="zh-TW" altLang="en-US" sz="4800" b="0"/>
              <a:t>擊鼓跳舞讚美他！用絲弦的樂器和簫的聲音讚美他！</a:t>
            </a:r>
            <a:r>
              <a:rPr lang="en-US" altLang="zh-TW" sz="4800" baseline="30000"/>
              <a:t> 5 </a:t>
            </a:r>
            <a:r>
              <a:rPr lang="zh-TW" altLang="en-US" sz="4800" b="0"/>
              <a:t> 用大響的鈸讚美他！用高聲的鈸讚美他！</a:t>
            </a:r>
            <a:r>
              <a:rPr lang="en-US" altLang="zh-TW" sz="4800" baseline="30000"/>
              <a:t> 6 </a:t>
            </a:r>
            <a:r>
              <a:rPr lang="zh-TW" altLang="en-US" sz="4800" b="0"/>
              <a:t>凡有氣息的都要讚美耶和華！你們要讚美耶和華！</a:t>
            </a:r>
          </a:p>
          <a:p>
            <a:endParaRPr lang="zh-TW" altLang="en-US" b="0"/>
          </a:p>
        </p:txBody>
      </p:sp>
      <p:cxnSp>
        <p:nvCxnSpPr>
          <p:cNvPr id="4" name="Google Shape;96;p15">
            <a:extLst>
              <a:ext uri="{FF2B5EF4-FFF2-40B4-BE49-F238E27FC236}">
                <a16:creationId xmlns:a16="http://schemas.microsoft.com/office/drawing/2014/main" id="{B5478D9F-2C14-4281-BF6C-A1100CE9578D}"/>
              </a:ext>
            </a:extLst>
          </p:cNvPr>
          <p:cNvCxnSpPr>
            <a:cxnSpLocks/>
          </p:cNvCxnSpPr>
          <p:nvPr/>
        </p:nvCxnSpPr>
        <p:spPr>
          <a:xfrm>
            <a:off x="5269287" y="930943"/>
            <a:ext cx="16534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470126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D40A73-E4EB-4A08-BDFD-8CC2D44D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一 </a:t>
            </a:r>
            <a:r>
              <a:rPr lang="en-US" altLang="zh-TW" sz="3200" b="0" i="0" u="none" strike="noStrike">
                <a:effectLst/>
                <a:latin typeface="Roboto" panose="02000000000000000000" pitchFamily="2" charset="0"/>
              </a:rPr>
              <a:t>. </a:t>
            </a: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成長的依靠</a:t>
            </a:r>
            <a:endParaRPr lang="en-US" altLang="zh-TW" sz="32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zh-TW" altLang="en-US" sz="3200" b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二</a:t>
            </a:r>
            <a:r>
              <a:rPr lang="en-US" altLang="zh-TW" sz="3200" b="0" i="0" u="none" strike="noStrike">
                <a:effectLst/>
                <a:latin typeface="Roboto" panose="02000000000000000000" pitchFamily="2" charset="0"/>
              </a:rPr>
              <a:t>.  </a:t>
            </a: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成長的方向</a:t>
            </a:r>
            <a:endParaRPr lang="en-US" altLang="zh-TW" sz="32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zh-TW" altLang="en-US" sz="3200" b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三</a:t>
            </a:r>
            <a:r>
              <a:rPr lang="en-US" altLang="zh-TW" sz="3200" b="0" i="0" u="none" strike="noStrike">
                <a:effectLst/>
                <a:latin typeface="Roboto" panose="02000000000000000000" pitchFamily="2" charset="0"/>
              </a:rPr>
              <a:t>.  </a:t>
            </a: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成長的反思</a:t>
            </a:r>
            <a:br>
              <a:rPr lang="zh-TW" altLang="en-US" sz="3200" b="0"/>
            </a:br>
            <a:endParaRPr lang="en-US" sz="3200" b="0"/>
          </a:p>
        </p:txBody>
      </p:sp>
    </p:spTree>
    <p:extLst>
      <p:ext uri="{BB962C8B-B14F-4D97-AF65-F5344CB8AC3E}">
        <p14:creationId xmlns:p14="http://schemas.microsoft.com/office/powerpoint/2010/main" val="7868133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D40A73-E4EB-4A08-BDFD-8CC2D44D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31" y="437029"/>
            <a:ext cx="11868538" cy="5775512"/>
          </a:xfrm>
        </p:spPr>
        <p:txBody>
          <a:bodyPr>
            <a:normAutofit lnSpcReduction="1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600" b="0" i="0" u="none" strike="noStrike">
                <a:effectLst/>
                <a:latin typeface="Roboto" panose="02000000000000000000" pitchFamily="2" charset="0"/>
              </a:rPr>
              <a:t>一 </a:t>
            </a:r>
            <a:r>
              <a:rPr lang="en-US" altLang="zh-TW" sz="3600" b="0" i="0" u="none" strike="noStrike">
                <a:effectLst/>
                <a:latin typeface="Roboto" panose="02000000000000000000" pitchFamily="2" charset="0"/>
              </a:rPr>
              <a:t>. </a:t>
            </a:r>
            <a:r>
              <a:rPr lang="zh-TW" altLang="en-US" sz="3600" b="0" i="0" u="none" strike="noStrike">
                <a:effectLst/>
                <a:latin typeface="Roboto" panose="02000000000000000000" pitchFamily="2" charset="0"/>
              </a:rPr>
              <a:t>成長的依靠</a:t>
            </a:r>
            <a:endParaRPr lang="en-US" altLang="zh-TW" sz="36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32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加拉太書 </a:t>
            </a:r>
            <a:r>
              <a:rPr lang="en-US" altLang="zh-TW" sz="3200" b="0" i="0" u="none" strike="noStrike">
                <a:effectLst/>
                <a:latin typeface="Roboto" panose="02000000000000000000" pitchFamily="2" charset="0"/>
              </a:rPr>
              <a:t>5:25 </a:t>
            </a:r>
            <a:endParaRPr lang="zh-TW" altLang="en-US" sz="3200" b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3600" b="1" i="0" u="none" strike="noStrike">
                <a:effectLst/>
                <a:latin typeface="Roboto" panose="02000000000000000000" pitchFamily="2" charset="0"/>
              </a:rPr>
              <a:t>25 </a:t>
            </a:r>
            <a:r>
              <a:rPr lang="zh-TW" altLang="en-US" sz="3600" b="0" i="0" u="none" strike="noStrike">
                <a:effectLst/>
                <a:latin typeface="Roboto" panose="02000000000000000000" pitchFamily="2" charset="0"/>
              </a:rPr>
              <a:t>我們若是靠聖靈得生，就當靠聖靈行事。</a:t>
            </a:r>
            <a:endParaRPr lang="en-US" altLang="zh-TW" sz="36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32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基督徒的生命从新生命到成長</a:t>
            </a:r>
            <a:r>
              <a:rPr lang="en-US" altLang="zh-TW" sz="32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全程要靠的都是圣灵</a:t>
            </a:r>
            <a:r>
              <a:rPr lang="en-US" altLang="zh-TW" sz="3200" b="0" i="0" u="none" strike="noStrike">
                <a:effectLst/>
                <a:latin typeface="Roboto" panose="02000000000000000000" pitchFamily="2" charset="0"/>
              </a:rPr>
              <a:t>.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重生靠圣灵</a:t>
            </a:r>
            <a:r>
              <a:rPr lang="en-US" altLang="zh-TW" sz="32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灵命的塑造靠圣灵果子</a:t>
            </a:r>
            <a:r>
              <a:rPr lang="en-US" altLang="zh-TW" sz="32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事奉靠圣灵的恩賜</a:t>
            </a:r>
            <a:r>
              <a:rPr lang="en-US" altLang="zh-TW" sz="3200" b="0" i="0" u="none" strike="noStrike">
                <a:effectLst/>
                <a:latin typeface="Roboto" panose="02000000000000000000" pitchFamily="2" charset="0"/>
              </a:rPr>
              <a:t>.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32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sz="8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u="none" strike="noStrike">
                <a:effectLst/>
                <a:latin typeface="Roboto" panose="02000000000000000000" pitchFamily="2" charset="0"/>
              </a:rPr>
              <a:t>例： 两个流浪街头小乞丐</a:t>
            </a:r>
            <a:endParaRPr lang="en-US" altLang="zh-CN" sz="32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32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信了耶穌会改变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.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要成長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要成熟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要学习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要不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断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操練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.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靠的是什么呢？</a:t>
            </a:r>
            <a:endParaRPr lang="en-US" altLang="zh-CN" b="0" i="0" u="none" strike="noStrike">
              <a:effectLst/>
              <a:latin typeface="Roboto" panose="02000000000000000000" pitchFamily="2" charset="0"/>
            </a:endParaRPr>
          </a:p>
          <a:p>
            <a:pPr algn="l">
              <a:spcBef>
                <a:spcPts val="0"/>
              </a:spcBef>
            </a:pP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这就是说话靠圣灵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行事靠圣灵</a:t>
            </a:r>
            <a:r>
              <a:rPr lang="en-US" altLang="zh-CN" b="0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品格的更新</a:t>
            </a:r>
            <a:r>
              <a:rPr lang="zh-CN" altLang="en-US" b="0">
                <a:effectLst/>
                <a:latin typeface="Roboto" panose="02000000000000000000" pitchFamily="2" charset="0"/>
              </a:rPr>
              <a:t>变化靠圣灵等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. </a:t>
            </a:r>
          </a:p>
          <a:p>
            <a:pPr algn="l">
              <a:spcBef>
                <a:spcPts val="0"/>
              </a:spcBef>
            </a:pP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整個过程要 继续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要不断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要随时靠圣灵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.</a:t>
            </a:r>
            <a:r>
              <a:rPr lang="en-US" altLang="zh-CN" sz="18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6215195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D40A73-E4EB-4A08-BDFD-8CC2D44D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31" y="584947"/>
            <a:ext cx="11868538" cy="5201999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600" b="0" i="0" u="none" strike="noStrike">
                <a:effectLst/>
                <a:latin typeface="Roboto" panose="02000000000000000000" pitchFamily="2" charset="0"/>
              </a:rPr>
              <a:t>二</a:t>
            </a:r>
            <a:r>
              <a:rPr lang="en-US" altLang="zh-TW" sz="3600" b="0" i="0" u="none" strike="noStrike">
                <a:effectLst/>
                <a:latin typeface="Roboto" panose="02000000000000000000" pitchFamily="2" charset="0"/>
              </a:rPr>
              <a:t>.  </a:t>
            </a:r>
            <a:r>
              <a:rPr lang="zh-TW" altLang="en-US" sz="3600" b="0" i="0" u="none" strike="noStrike">
                <a:effectLst/>
                <a:latin typeface="Roboto" panose="02000000000000000000" pitchFamily="2" charset="0"/>
              </a:rPr>
              <a:t>成長的方向</a:t>
            </a:r>
            <a:endParaRPr lang="en-US" altLang="zh-TW" sz="36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3200" b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以弗所書 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4:13</a:t>
            </a:r>
            <a:endParaRPr lang="zh-TW" altLang="en-US" sz="3000" b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3500" b="1" i="0" u="none" strike="noStrike">
                <a:effectLst/>
                <a:latin typeface="Roboto" panose="02000000000000000000" pitchFamily="2" charset="0"/>
              </a:rPr>
              <a:t>13 </a:t>
            </a:r>
            <a:r>
              <a:rPr lang="zh-TW" altLang="en-US" sz="3500" b="0" i="0" u="none" strike="noStrike">
                <a:effectLst/>
                <a:latin typeface="Roboto" panose="02000000000000000000" pitchFamily="2" charset="0"/>
              </a:rPr>
              <a:t>直等到我們眾人在真道上同歸於一，認識神的兒子，得以長大成人，滿有基督長成的身量</a:t>
            </a:r>
            <a:r>
              <a:rPr lang="en-US" altLang="zh-TW" sz="3500" b="0" i="0" u="none" strike="noStrike">
                <a:effectLst/>
                <a:latin typeface="Roboto" panose="02000000000000000000" pitchFamily="2" charset="0"/>
              </a:rPr>
              <a:t>.</a:t>
            </a:r>
            <a:endParaRPr lang="zh-TW" altLang="en-US" sz="3500" b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zh-TW" altLang="en-US" sz="3000" b="0">
                <a:effectLst/>
              </a:rPr>
            </a:b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首先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我们看到神对衆人是有同歸於一的心願</a:t>
            </a:r>
            <a:endParaRPr lang="en-US" altLang="zh-TW" sz="30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30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第二我们还要问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在什么條件下合一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? </a:t>
            </a:r>
            <a:endParaRPr lang="en-US" altLang="zh-TW" sz="30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30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前題是要在真道上合一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.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在認識耶穌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主的真道上合一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.</a:t>
            </a:r>
            <a:endParaRPr lang="zh-TW" altLang="en-US" sz="3000" b="0">
              <a:effectLst/>
            </a:endParaRPr>
          </a:p>
          <a:p>
            <a:pPr algn="l"/>
            <a:endParaRPr lang="zh-TW" altLang="en-US" sz="32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80902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D40A73-E4EB-4A08-BDFD-8CC2D44D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31" y="652182"/>
            <a:ext cx="11868538" cy="5134764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三</a:t>
            </a:r>
            <a:r>
              <a:rPr lang="en-US" altLang="zh-TW" sz="3200" b="0" i="0" u="none" strike="noStrike">
                <a:effectLst/>
                <a:latin typeface="Roboto" panose="02000000000000000000" pitchFamily="2" charset="0"/>
              </a:rPr>
              <a:t>.  </a:t>
            </a: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成長的反思</a:t>
            </a:r>
            <a:endParaRPr lang="en-US" altLang="zh-TW" sz="32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20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3200" b="0" i="0" u="none" strike="noStrike">
                <a:effectLst/>
                <a:latin typeface="Roboto" panose="02000000000000000000" pitchFamily="2" charset="0"/>
              </a:rPr>
              <a:t>1. </a:t>
            </a: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買堂賣堂的经过</a:t>
            </a:r>
            <a:endParaRPr lang="en-US" altLang="zh-TW" sz="32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8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8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当神把这机会呈現我们面前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全教会緊緊跟隨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步步跟隨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萬众一心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其利断金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.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執委同工全力領头推進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会衆全心信任委托</a:t>
            </a:r>
            <a:r>
              <a:rPr lang="en-US" altLang="zh-CN" sz="3000" b="0">
                <a:effectLst/>
                <a:latin typeface="Roboto" panose="02000000000000000000" pitchFamily="2" charset="0"/>
              </a:rPr>
              <a:t>.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8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8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当大衛王献殿奉献的榜樣及挑战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“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你们今天有誰願把自己献給神？”成为圣灵感召人心的秘訣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原來重点不是献多献少的问題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而是有沒有把自己献給神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.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12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“够了”的神蹟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.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这是信心的功課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我们憑一点点信心祷告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神卻大大恩待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.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8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靠圣灵我们一起成長了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!</a:t>
            </a:r>
            <a:endParaRPr lang="zh-CN" altLang="en-US" sz="60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00395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D40A73-E4EB-4A08-BDFD-8CC2D44D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31" y="652181"/>
            <a:ext cx="11868538" cy="5593977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三</a:t>
            </a:r>
            <a:r>
              <a:rPr lang="en-US" altLang="zh-TW" sz="3200" b="0" i="0" u="none" strike="noStrike">
                <a:effectLst/>
                <a:latin typeface="Roboto" panose="02000000000000000000" pitchFamily="2" charset="0"/>
              </a:rPr>
              <a:t>.  </a:t>
            </a: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成長的反思</a:t>
            </a:r>
            <a:endParaRPr lang="en-US" altLang="zh-TW" sz="32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20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CN" sz="3200" b="0" i="0" u="none" strike="noStrike">
                <a:effectLst/>
                <a:latin typeface="Roboto" panose="02000000000000000000" pitchFamily="2" charset="0"/>
              </a:rPr>
              <a:t>2. </a:t>
            </a:r>
            <a:r>
              <a:rPr lang="zh-CN" altLang="en-US" sz="3200" b="0" i="0" u="none" strike="noStrike">
                <a:effectLst/>
                <a:latin typeface="Roboto" panose="02000000000000000000" pitchFamily="2" charset="0"/>
              </a:rPr>
              <a:t>会員大会的新事</a:t>
            </a:r>
            <a:endParaRPr lang="en-US" altLang="zh-CN" sz="32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8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3000" b="0">
                <a:effectLst/>
                <a:latin typeface="Roboto" panose="02000000000000000000" pitchFamily="2" charset="0"/>
              </a:rPr>
              <a:t>	A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）时间特長是新事</a:t>
            </a:r>
            <a:endParaRPr lang="en-US" altLang="zh-TW" sz="30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zh-TW" altLang="en-US" sz="3000" b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	B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）投票沒有執委的推荐是新事</a:t>
            </a:r>
            <a:endParaRPr lang="en-US" altLang="zh-TW" sz="30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zh-TW" altLang="en-US" sz="3000" b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3000" b="0">
                <a:effectLst/>
                <a:latin typeface="Roboto" panose="02000000000000000000" pitchFamily="2" charset="0"/>
              </a:rPr>
              <a:t>	C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）投票結果也是新事</a:t>
            </a:r>
            <a:endParaRPr lang="en-US" altLang="zh-TW" sz="30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30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3000" b="0">
                <a:effectLst/>
                <a:latin typeface="Roboto" panose="02000000000000000000" pitchFamily="2" charset="0"/>
              </a:rPr>
              <a:t>	D) </a:t>
            </a:r>
            <a:r>
              <a:rPr lang="zh-TW" altLang="en-US" sz="3000" b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年度預算投票前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就有一份明年預算的明細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更是新事</a:t>
            </a:r>
            <a:endParaRPr lang="en-US" altLang="zh-TW" sz="30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30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30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5400" b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54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D40A73-E4EB-4A08-BDFD-8CC2D44D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31" y="349625"/>
            <a:ext cx="11868538" cy="5896534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CN" sz="3200" b="0" i="0" u="none" strike="noStrike">
                <a:effectLst/>
                <a:latin typeface="Roboto" panose="02000000000000000000" pitchFamily="2" charset="0"/>
              </a:rPr>
              <a:t>2. </a:t>
            </a:r>
            <a:r>
              <a:rPr lang="zh-CN" altLang="en-US" sz="3200" b="0" i="0" u="none" strike="noStrike">
                <a:effectLst/>
                <a:latin typeface="Roboto" panose="02000000000000000000" pitchFamily="2" charset="0"/>
              </a:rPr>
              <a:t>会員大会的新事</a:t>
            </a:r>
            <a:endParaRPr lang="en-US" altLang="zh-CN" sz="32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30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000" b="0" i="0" u="sng" strike="noStrike">
                <a:effectLst/>
                <a:latin typeface="Roboto" panose="02000000000000000000" pitchFamily="2" charset="0"/>
              </a:rPr>
              <a:t>反思</a:t>
            </a:r>
            <a:r>
              <a:rPr lang="en-US" altLang="zh-TW" sz="3000" b="0" i="0" u="sng" strike="noStrike">
                <a:effectLst/>
                <a:latin typeface="Roboto" panose="02000000000000000000" pitchFamily="2" charset="0"/>
              </a:rPr>
              <a:t>/</a:t>
            </a:r>
            <a:r>
              <a:rPr lang="zh-TW" altLang="en-US" sz="3000" b="0" i="0" u="sng" strike="noStrike">
                <a:effectLst/>
                <a:latin typeface="Roboto" panose="02000000000000000000" pitchFamily="2" charset="0"/>
              </a:rPr>
              <a:t>檢討</a:t>
            </a:r>
            <a:endParaRPr lang="en-US" altLang="zh-TW" sz="3000" b="0" i="0" u="sng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CN" sz="3000" b="0">
                <a:effectLst/>
                <a:latin typeface="Roboto" panose="02000000000000000000" pitchFamily="2" charset="0"/>
              </a:rPr>
              <a:t>1)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为什么執委不推荐呢？我们原意是盼會衆更多关心参予教会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…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24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2)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願誏会衆自由发言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是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想听大家的意見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故努力的作出平衡安排</a:t>
            </a:r>
            <a:r>
              <a:rPr lang="en-US" altLang="zh-TW" sz="3000" b="0">
                <a:effectLst/>
                <a:latin typeface="Roboto" panose="02000000000000000000" pitchFamily="2" charset="0"/>
              </a:rPr>
              <a:t>.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然而在人前发言要持平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言詞又要不过激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实非易事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.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24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3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）听弟兄姊妹表訴时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一定要代祷聆听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仔細分辯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sz="3000" b="0" i="0" u="none" strike="noStrike">
                <a:effectLst/>
                <a:latin typeface="Roboto" panose="02000000000000000000" pitchFamily="2" charset="0"/>
              </a:rPr>
              <a:t>因为不是每一個因素都一样重要的</a:t>
            </a:r>
            <a:r>
              <a:rPr lang="en-US" altLang="zh-TW" sz="3000" b="0" i="0" u="none" strike="noStrike">
                <a:effectLst/>
                <a:latin typeface="Roboto" panose="02000000000000000000" pitchFamily="2" charset="0"/>
              </a:rPr>
              <a:t>.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30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4)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怎看待投票的结果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?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是否人多投票通过的就一定对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一定討神喜悅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?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不一定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.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我相信結果一定是在神許可中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.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因神道路高过我们道路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神意念高过我们意念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. </a:t>
            </a:r>
            <a:endParaRPr lang="en-US" altLang="zh-TW" sz="43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30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48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5400" b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637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D40A73-E4EB-4A08-BDFD-8CC2D44D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31" y="349625"/>
            <a:ext cx="11868538" cy="5896534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CN" sz="3200" b="0" i="0" u="none" strike="noStrike">
                <a:effectLst/>
                <a:latin typeface="Roboto" panose="02000000000000000000" pitchFamily="2" charset="0"/>
              </a:rPr>
              <a:t>2. </a:t>
            </a:r>
            <a:r>
              <a:rPr lang="zh-CN" altLang="en-US" sz="3200" b="0" i="0" u="none" strike="noStrike">
                <a:effectLst/>
                <a:latin typeface="Roboto" panose="02000000000000000000" pitchFamily="2" charset="0"/>
              </a:rPr>
              <a:t>会員大会的新事</a:t>
            </a:r>
            <a:endParaRPr lang="en-US" altLang="zh-CN" sz="32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3000" b="0">
                <a:effectLst/>
                <a:latin typeface="Roboto" panose="02000000000000000000" pitchFamily="2" charset="0"/>
              </a:rPr>
              <a:t>	</a:t>
            </a:r>
            <a:endParaRPr lang="en-US" altLang="zh-TW" sz="3000" b="0" i="0" u="none" strike="noStrike">
              <a:effectLst/>
              <a:latin typeface="Roboto" panose="02000000000000000000" pitchFamily="2" charset="0"/>
            </a:endParaRPr>
          </a:p>
          <a:p>
            <a:pPr algn="l">
              <a:spcBef>
                <a:spcPts val="0"/>
              </a:spcBef>
            </a:pPr>
            <a:r>
              <a:rPr lang="en-US" altLang="zh-CN" sz="3000" b="0">
                <a:effectLst/>
                <a:latin typeface="Roboto" panose="02000000000000000000" pitchFamily="2" charset="0"/>
              </a:rPr>
              <a:t>5)</a:t>
            </a:r>
            <a:r>
              <a:rPr lang="zh-CN" altLang="en-US" sz="3000" b="0">
                <a:effectLst/>
                <a:latin typeface="Roboto" panose="02000000000000000000" pitchFamily="2" charset="0"/>
              </a:rPr>
              <a:t>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投票时心态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: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是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 “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主啊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你是教会的头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願祢引导我按祢心意来投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.” </a:t>
            </a:r>
          </a:p>
          <a:p>
            <a:pPr algn="l">
              <a:spcBef>
                <a:spcPts val="0"/>
              </a:spcBef>
            </a:pP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还是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你是按“我覺得那個好</a:t>
            </a:r>
            <a:r>
              <a:rPr lang="en-US" altLang="zh-CN" sz="30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000" b="0" i="0" u="none" strike="noStrike">
                <a:effectLst/>
                <a:latin typeface="Roboto" panose="02000000000000000000" pitchFamily="2" charset="0"/>
              </a:rPr>
              <a:t>那個不好来投？”</a:t>
            </a:r>
            <a:endParaRPr lang="en-US" altLang="zh-CN" sz="3000" b="0" i="0" u="none" strike="noStrike">
              <a:effectLst/>
              <a:latin typeface="Roboto" panose="02000000000000000000" pitchFamily="2" charset="0"/>
            </a:endParaRPr>
          </a:p>
          <a:p>
            <a:pPr algn="l">
              <a:spcBef>
                <a:spcPts val="0"/>
              </a:spcBef>
            </a:pPr>
            <a:endParaRPr lang="en-US" altLang="zh-TW" sz="3000" b="0">
              <a:effectLst/>
              <a:latin typeface="Roboto" panose="02000000000000000000" pitchFamily="2" charset="0"/>
            </a:endParaRPr>
          </a:p>
          <a:p>
            <a:pPr algn="l">
              <a:spcBef>
                <a:spcPts val="0"/>
              </a:spcBef>
            </a:pPr>
            <a:r>
              <a:rPr lang="en-US" altLang="zh-TW" b="0">
                <a:effectLst/>
                <a:latin typeface="Roboto" panose="02000000000000000000" pitchFamily="2" charset="0"/>
              </a:rPr>
              <a:t>6)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当我们听到不同意見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合适机会可溝通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理解对方观点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及怎样达到那观点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避免誤会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. </a:t>
            </a:r>
            <a:r>
              <a:rPr lang="en-US" b="0" i="0" u="none" strike="noStrike">
                <a:effectLst/>
                <a:latin typeface="Roboto" panose="02000000000000000000" pitchFamily="2" charset="0"/>
              </a:rPr>
              <a:t>Agree to disagree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也是可学习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.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尊重不同意見是成熟表現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.</a:t>
            </a:r>
            <a:endParaRPr lang="en-US" altLang="zh-TW" sz="44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20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20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7)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会員大会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: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我们有靠圣灵一起成長嗎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? 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这还得看我们同工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接着怎樣靠圣灵有担代負起帶領教会的重任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同時也看会众如何靠圣灵为同工边代祷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u="none" strike="noStrike">
                <a:effectLst/>
                <a:latin typeface="Roboto" panose="02000000000000000000" pitchFamily="2" charset="0"/>
              </a:rPr>
              <a:t>边提供主里的諫言与支持</a:t>
            </a:r>
            <a:r>
              <a:rPr lang="en-US" altLang="zh-CN" b="0" i="0" u="none" strike="noStrike">
                <a:effectLst/>
                <a:latin typeface="Roboto" panose="02000000000000000000" pitchFamily="2" charset="0"/>
              </a:rPr>
              <a:t>.</a:t>
            </a:r>
            <a:endParaRPr lang="en-US" altLang="zh-TW" sz="6600" b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216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D40A73-E4EB-4A08-BDFD-8CC2D44D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31" y="652182"/>
            <a:ext cx="11868538" cy="5134764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sz="3600" i="0" u="none" strike="noStrike">
                <a:effectLst/>
                <a:latin typeface="Roboto" panose="02000000000000000000" pitchFamily="2" charset="0"/>
              </a:rPr>
              <a:t>三</a:t>
            </a:r>
            <a:r>
              <a:rPr lang="en-US" altLang="zh-TW" sz="3600" i="0" u="none" strike="noStrike">
                <a:effectLst/>
                <a:latin typeface="Roboto" panose="02000000000000000000" pitchFamily="2" charset="0"/>
              </a:rPr>
              <a:t>.  </a:t>
            </a:r>
            <a:r>
              <a:rPr lang="zh-TW" altLang="en-US" sz="3600" i="0" u="none" strike="noStrike">
                <a:effectLst/>
                <a:latin typeface="Roboto" panose="02000000000000000000" pitchFamily="2" charset="0"/>
              </a:rPr>
              <a:t>成長的反思</a:t>
            </a:r>
            <a:endParaRPr lang="en-US" altLang="zh-TW" sz="360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200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3200" b="0">
                <a:effectLst/>
                <a:latin typeface="Roboto" panose="02000000000000000000" pitchFamily="2" charset="0"/>
              </a:rPr>
              <a:t>3. </a:t>
            </a:r>
            <a:r>
              <a:rPr lang="zh-TW" altLang="en-US" sz="3200" b="0" i="0" u="none" strike="noStrike">
                <a:effectLst/>
                <a:latin typeface="Roboto" panose="02000000000000000000" pitchFamily="2" charset="0"/>
              </a:rPr>
              <a:t>疫情中出席情況</a:t>
            </a:r>
            <a:endParaRPr lang="en-US" altLang="zh-TW" sz="3200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sz="480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今年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我们的團契大都恢復實体聚會了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大家深感受到見面相交的寶貴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.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感謝主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從搬了新堂後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弟兄姊妹許多也恢復實体敬拜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台上下都戴口罩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,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边谨慎边也不再那么懼怕了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. 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TW" b="0" i="0" u="none" strike="noStrike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是的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信心也需操練的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. </a:t>
            </a:r>
            <a:r>
              <a:rPr lang="zh-TW" altLang="en-US" b="0" i="0" u="none" strike="noStrike">
                <a:effectLst/>
                <a:latin typeface="Roboto" panose="02000000000000000000" pitchFamily="2" charset="0"/>
              </a:rPr>
              <a:t>越操練也越有信心</a:t>
            </a:r>
            <a:r>
              <a:rPr lang="en-US" altLang="zh-TW" b="0" i="0" u="none" strike="noStrike">
                <a:effectLst/>
                <a:latin typeface="Roboto" panose="02000000000000000000" pitchFamily="2" charset="0"/>
              </a:rPr>
              <a:t>.</a:t>
            </a:r>
            <a:br>
              <a:rPr lang="zh-TW" altLang="en-US" b="0"/>
            </a:b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332834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D40A73-E4EB-4A08-BDFD-8CC2D44D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31" y="766482"/>
            <a:ext cx="11868538" cy="5020464"/>
          </a:xfrm>
        </p:spPr>
        <p:txBody>
          <a:bodyPr>
            <a:normAutofit fontScale="92500" lnSpcReduction="2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sz="3600" b="0" i="0" u="none" strike="noStrike">
                <a:effectLst/>
                <a:latin typeface="Roboto" panose="02000000000000000000" pitchFamily="2" charset="0"/>
              </a:rPr>
              <a:t>結語</a:t>
            </a:r>
            <a:endParaRPr lang="zh-CN" altLang="en-US" sz="4000" b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zh-CN" altLang="en-US" sz="4000" b="0">
                <a:effectLst/>
              </a:rPr>
            </a:br>
            <a:endParaRPr lang="en-US" altLang="zh-CN" sz="4000" b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sz="4000" b="0">
                <a:effectLst/>
              </a:rPr>
              <a:t>今年</a:t>
            </a:r>
            <a:r>
              <a:rPr lang="en-US" altLang="zh-CN" sz="4000" b="0">
                <a:effectLst/>
              </a:rPr>
              <a:t>,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3900" b="0"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sz="3900" b="0" i="0" u="none" strike="noStrike">
                <a:effectLst/>
                <a:latin typeface="Roboto" panose="02000000000000000000" pitchFamily="2" charset="0"/>
              </a:rPr>
              <a:t>靠圣灵我们一起成長了</a:t>
            </a:r>
            <a:r>
              <a:rPr lang="en-US" altLang="zh-CN" sz="3900" b="0" i="0" u="none" strike="noStrike">
                <a:effectLst/>
                <a:latin typeface="Roboto" panose="02000000000000000000" pitchFamily="2" charset="0"/>
              </a:rPr>
              <a:t>…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36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US" altLang="zh-CN" sz="3600" b="0">
              <a:effectLst/>
              <a:latin typeface="Roboto" panose="02000000000000000000" pitchFamily="2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zh-CN" altLang="en-US" sz="3600" b="0" i="0" u="none" strike="noStrike">
                <a:effectLst/>
                <a:latin typeface="Roboto" panose="02000000000000000000" pitchFamily="2" charset="0"/>
              </a:rPr>
              <a:t>经历了神对新堂的供应</a:t>
            </a:r>
            <a:r>
              <a:rPr lang="en-US" altLang="zh-CN" sz="3600" b="0" i="0" u="none" strike="noStrike">
                <a:effectLst/>
                <a:latin typeface="Roboto" panose="02000000000000000000" pitchFamily="2" charset="0"/>
              </a:rPr>
              <a:t>, </a:t>
            </a:r>
            <a:r>
              <a:rPr lang="zh-CN" altLang="en-US" sz="3600" b="0" i="0" u="none" strike="noStrike">
                <a:effectLst/>
                <a:latin typeface="Roboto" panose="02000000000000000000" pitchFamily="2" charset="0"/>
              </a:rPr>
              <a:t>对我们信心的操練</a:t>
            </a:r>
            <a:r>
              <a:rPr lang="en-US" altLang="zh-CN" sz="3600" b="0" i="0" u="none" strike="noStrike">
                <a:effectLst/>
                <a:latin typeface="Roboto" panose="02000000000000000000" pitchFamily="2" charset="0"/>
              </a:rPr>
              <a:t>.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zh-CN" altLang="en-US" sz="4000" b="0">
              <a:effectLst/>
            </a:endParaRPr>
          </a:p>
          <a:p>
            <a:pPr algn="l"/>
            <a:r>
              <a:rPr lang="zh-CN" altLang="en-US" sz="3900" b="0"/>
              <a:t>不是因我们能</a:t>
            </a:r>
            <a:r>
              <a:rPr lang="en-US" altLang="zh-CN" sz="3900" b="0"/>
              <a:t>, </a:t>
            </a:r>
            <a:r>
              <a:rPr lang="zh-CN" altLang="en-US" sz="3900" b="0"/>
              <a:t>配得</a:t>
            </a:r>
            <a:r>
              <a:rPr lang="en-US" altLang="zh-CN" sz="3900" b="0"/>
              <a:t>; </a:t>
            </a:r>
            <a:r>
              <a:rPr lang="zh-CN" altLang="en-US" sz="3900" b="0"/>
              <a:t>仍因神廣大的信實与丰盛的恩典 </a:t>
            </a:r>
            <a:r>
              <a:rPr lang="en-US" altLang="zh-CN" sz="3900" b="0"/>
              <a:t>!</a:t>
            </a:r>
            <a:br>
              <a:rPr lang="zh-CN" altLang="en-US" sz="2000"/>
            </a:br>
            <a:br>
              <a:rPr lang="zh-TW" altLang="en-US" sz="3200" b="0"/>
            </a:br>
            <a:endParaRPr lang="en-US" sz="3200" b="0"/>
          </a:p>
        </p:txBody>
      </p:sp>
    </p:spTree>
    <p:extLst>
      <p:ext uri="{BB962C8B-B14F-4D97-AF65-F5344CB8AC3E}">
        <p14:creationId xmlns:p14="http://schemas.microsoft.com/office/powerpoint/2010/main" val="41852379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EFD943-2A06-41E5-A445-F4D8ADD4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0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9769-F134-40D3-8876-8DD4BF3F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515624"/>
            <a:ext cx="11467323" cy="1325563"/>
          </a:xfrm>
        </p:spPr>
        <p:txBody>
          <a:bodyPr>
            <a:normAutofit/>
          </a:bodyPr>
          <a:lstStyle/>
          <a:p>
            <a:r>
              <a:rPr lang="zh-CN" altLang="en-US" sz="4000"/>
              <a:t>使徒信經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636F-5891-4E4B-B25B-DA902F2C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574880"/>
            <a:ext cx="11467323" cy="4882964"/>
          </a:xfrm>
        </p:spPr>
        <p:txBody>
          <a:bodyPr>
            <a:normAutofit lnSpcReduction="10000"/>
          </a:bodyPr>
          <a:lstStyle/>
          <a:p>
            <a:pPr algn="ctr"/>
            <a:r>
              <a:rPr lang="zh-TW" altLang="en-US" sz="3600"/>
              <a:t>我信上帝，全能的父，創造天地的主；</a:t>
            </a:r>
          </a:p>
          <a:p>
            <a:pPr algn="ctr"/>
            <a:r>
              <a:rPr lang="zh-TW" altLang="en-US" sz="3600"/>
              <a:t>我信我主耶穌基督，上帝的獨生子；</a:t>
            </a:r>
          </a:p>
          <a:p>
            <a:pPr algn="ctr"/>
            <a:r>
              <a:rPr lang="zh-TW" altLang="en-US" sz="3600"/>
              <a:t>因聖靈感孕，由童貞女馬利亞所生，</a:t>
            </a:r>
          </a:p>
          <a:p>
            <a:pPr algn="ctr"/>
            <a:r>
              <a:rPr lang="zh-TW" altLang="en-US" sz="3600"/>
              <a:t>在本丟彼拉多手下受難，</a:t>
            </a:r>
            <a:endParaRPr lang="en-US" altLang="zh-TW" sz="3600"/>
          </a:p>
          <a:p>
            <a:pPr algn="ctr"/>
            <a:r>
              <a:rPr lang="zh-TW" altLang="en-US" sz="3600"/>
              <a:t>被釘於十字架，受死，埋葬；</a:t>
            </a:r>
          </a:p>
          <a:p>
            <a:pPr algn="ctr"/>
            <a:r>
              <a:rPr lang="zh-TW" altLang="en-US" sz="3600"/>
              <a:t>第三天從死人中復活；</a:t>
            </a:r>
            <a:endParaRPr lang="en-US" altLang="zh-TW" sz="3600"/>
          </a:p>
          <a:p>
            <a:pPr algn="ctr"/>
            <a:r>
              <a:rPr lang="zh-TW" altLang="en-US" sz="3600"/>
              <a:t>升天，坐在全能父上帝的右邊；</a:t>
            </a:r>
          </a:p>
          <a:p>
            <a:pPr algn="ctr"/>
            <a:r>
              <a:rPr lang="zh-TW" altLang="en-US" sz="3600"/>
              <a:t>將來必從那裡降臨，審判活人死人。</a:t>
            </a:r>
          </a:p>
          <a:p>
            <a:pPr algn="ctr"/>
            <a:endParaRPr lang="en-US"/>
          </a:p>
        </p:txBody>
      </p:sp>
      <p:cxnSp>
        <p:nvCxnSpPr>
          <p:cNvPr id="4" name="Google Shape;96;p15">
            <a:extLst>
              <a:ext uri="{FF2B5EF4-FFF2-40B4-BE49-F238E27FC236}">
                <a16:creationId xmlns:a16="http://schemas.microsoft.com/office/drawing/2014/main" id="{A82A970C-BCB8-4CCD-B3E9-97A8B641CC81}"/>
              </a:ext>
            </a:extLst>
          </p:cNvPr>
          <p:cNvCxnSpPr>
            <a:cxnSpLocks/>
          </p:cNvCxnSpPr>
          <p:nvPr/>
        </p:nvCxnSpPr>
        <p:spPr>
          <a:xfrm>
            <a:off x="5269287" y="1126885"/>
            <a:ext cx="16534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044051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A0C8F-9D4B-46A9-B295-C46F8212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sz="3600">
                <a:latin typeface="Microsoft YaHei"/>
                <a:ea typeface="Microsoft YaHei"/>
                <a:cs typeface="Arial"/>
              </a:rPr>
              <a:t>生命聖詩</a:t>
            </a:r>
            <a:r>
              <a:rPr lang="en-US" sz="3600">
                <a:latin typeface="Microsoft YaHei"/>
                <a:ea typeface="Microsoft YaHei"/>
                <a:cs typeface="Arial"/>
              </a:rPr>
              <a:t>#1</a:t>
            </a:r>
            <a:r>
              <a:rPr lang="en-US" altLang="zh-TW" sz="3600">
                <a:latin typeface="Microsoft YaHei"/>
                <a:ea typeface="Microsoft YaHei"/>
                <a:cs typeface="Arial"/>
              </a:rPr>
              <a:t>8</a:t>
            </a:r>
            <a:r>
              <a:rPr lang="en-US" altLang="zh-CN" sz="3600">
                <a:latin typeface="Microsoft YaHei"/>
                <a:ea typeface="Microsoft YaHei"/>
                <a:cs typeface="Arial"/>
              </a:rPr>
              <a:t> </a:t>
            </a:r>
            <a:r>
              <a:rPr lang="zh-CN" altLang="en-US" sz="3600">
                <a:latin typeface="Microsoft YaHei"/>
                <a:ea typeface="Microsoft YaHei"/>
                <a:cs typeface="Arial"/>
              </a:rPr>
              <a:t>祢的信实广大</a:t>
            </a:r>
            <a:r>
              <a:rPr lang="zh-TW" altLang="en-US" sz="3600">
                <a:latin typeface="Microsoft YaHei"/>
                <a:ea typeface="Microsoft YaHei"/>
                <a:cs typeface="Arial"/>
              </a:rPr>
              <a:t> </a:t>
            </a:r>
            <a:endParaRPr lang="en-US" altLang="zh-TW" sz="3600">
              <a:latin typeface="Microsoft YaHei"/>
              <a:ea typeface="Microsoft YaHei"/>
              <a:cs typeface="Arial"/>
            </a:endParaRPr>
          </a:p>
          <a:p>
            <a:r>
              <a:rPr lang="en-US" altLang="zh-TW" sz="1800">
                <a:latin typeface="Microsoft YaHei"/>
                <a:ea typeface="Microsoft YaHei"/>
                <a:cs typeface="Arial"/>
              </a:rPr>
              <a:t>CCLI License: 871393</a:t>
            </a:r>
            <a:endParaRPr lang="en-US" altLang="zh-TW" sz="18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r>
              <a:rPr lang="en-US" altLang="zh-TW" sz="1800">
                <a:latin typeface="Microsoft YaHei"/>
                <a:ea typeface="Microsoft YaHei"/>
                <a:cs typeface="Arial"/>
              </a:rPr>
              <a:t>CCLI Streaming: 20105388</a:t>
            </a:r>
            <a:endParaRPr lang="en-US" altLang="zh-CN" sz="18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3656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祢的信实广大，我神我天父，</a:t>
            </a:r>
            <a:endParaRPr lang="en-US" altLang="zh-CN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在祢永远没有转动影儿；</a:t>
            </a:r>
          </a:p>
          <a:p>
            <a:pPr>
              <a:lnSpc>
                <a:spcPct val="100000"/>
              </a:lnSpc>
            </a:pPr>
            <a:endParaRPr lang="zh-CN" altLang="en-US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b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</a:br>
            <a:endParaRPr lang="zh-TW" altLang="en-US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1/12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806111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永不改变，父神每天施怜悯，</a:t>
            </a:r>
            <a:endParaRPr lang="en-US" altLang="zh-CN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无始无终上主，施恩不尽。 </a:t>
            </a:r>
            <a: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
</a:t>
            </a:r>
            <a:endParaRPr lang="zh-CN" altLang="en-US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B5746A-7634-D442-9A6C-BEE55F613F0F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2/12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17261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祢的信实广大，祢的信实广大，</a:t>
            </a:r>
            <a:endParaRPr lang="en-US" altLang="zh-CN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清晨复清晨，更经历新恩； </a:t>
            </a:r>
            <a: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
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3/12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375633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我所需用祢恩手丰富预备，</a:t>
            </a:r>
            <a:endParaRPr lang="en-US" altLang="zh-CN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祢的信实广大，显在我身。 </a:t>
            </a:r>
            <a: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 </a:t>
            </a:r>
            <a:b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</a:br>
            <a:endParaRPr lang="zh-TW" altLang="en-US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4/12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862681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春夏秋冬四季，有栽种收成，</a:t>
            </a:r>
            <a:endParaRPr lang="en-US" altLang="zh-CN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日月星辰时刻运转不停；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B5746A-7634-D442-9A6C-BEE55F613F0F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5/12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587778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宇宙万物都见证造物主宰，</a:t>
            </a:r>
            <a:endParaRPr lang="en-US" altLang="zh-CN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述说天父丰盛，信实，慈爱。 </a:t>
            </a:r>
            <a: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
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6/12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666863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祢的信实广大，祢的信实广大，</a:t>
            </a:r>
            <a:endParaRPr lang="en-US" altLang="zh-CN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清晨复清晨，更经历新恩； </a:t>
            </a:r>
            <a: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
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7/12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243854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我所需用祢恩手丰富预备，</a:t>
            </a:r>
            <a:endParaRPr lang="en-US" altLang="zh-CN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祢的信实广大，显在我身。 </a:t>
            </a:r>
            <a: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 </a:t>
            </a:r>
            <a:b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</a:br>
            <a:endParaRPr lang="zh-TW" altLang="en-US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8/12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129209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祢赦免我罪过，赐永远安宁，</a:t>
            </a:r>
            <a:endParaRPr lang="en-US" altLang="zh-CN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祢常与我同在，安慰引领；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B5746A-7634-D442-9A6C-BEE55F613F0F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9/12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2062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9769-F134-40D3-8876-8DD4BF3F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69" y="852805"/>
            <a:ext cx="11467323" cy="1325563"/>
          </a:xfrm>
        </p:spPr>
        <p:txBody>
          <a:bodyPr>
            <a:normAutofit/>
          </a:bodyPr>
          <a:lstStyle/>
          <a:p>
            <a:r>
              <a:rPr lang="zh-CN" altLang="en-US" sz="4000"/>
              <a:t>使徒信經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636F-5891-4E4B-B25B-DA902F2C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08" y="1815253"/>
            <a:ext cx="11467323" cy="435133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/>
              <a:t>我信聖靈</a:t>
            </a:r>
            <a:r>
              <a:rPr lang="en-US" altLang="zh-TW" sz="3600"/>
              <a:t>;</a:t>
            </a:r>
          </a:p>
          <a:p>
            <a:pPr algn="ctr"/>
            <a:r>
              <a:rPr lang="zh-TW" altLang="en-US" sz="3600"/>
              <a:t>我信聖而公之教會</a:t>
            </a:r>
            <a:r>
              <a:rPr lang="en-US" altLang="zh-TW" sz="3600"/>
              <a:t>;</a:t>
            </a:r>
          </a:p>
          <a:p>
            <a:pPr algn="ctr"/>
            <a:r>
              <a:rPr lang="zh-TW" altLang="en-US" sz="3600"/>
              <a:t>我信聖徒相通</a:t>
            </a:r>
            <a:r>
              <a:rPr lang="en-US" altLang="zh-TW" sz="3600"/>
              <a:t>;</a:t>
            </a:r>
          </a:p>
          <a:p>
            <a:pPr algn="ctr"/>
            <a:r>
              <a:rPr lang="zh-TW" altLang="en-US" sz="3600"/>
              <a:t>我信罪得赦免</a:t>
            </a:r>
            <a:r>
              <a:rPr lang="en-US" altLang="zh-TW" sz="3600"/>
              <a:t>;</a:t>
            </a:r>
          </a:p>
          <a:p>
            <a:pPr algn="ctr"/>
            <a:r>
              <a:rPr lang="zh-TW" altLang="en-US" sz="3600"/>
              <a:t> 我信身體復活</a:t>
            </a:r>
            <a:r>
              <a:rPr lang="en-US" altLang="zh-TW" sz="3600"/>
              <a:t>; </a:t>
            </a:r>
          </a:p>
          <a:p>
            <a:pPr algn="ctr"/>
            <a:r>
              <a:rPr lang="zh-TW" altLang="en-US" sz="3600"/>
              <a:t>我信永生。</a:t>
            </a:r>
            <a:endParaRPr lang="en-US" altLang="zh-TW" sz="3600"/>
          </a:p>
          <a:p>
            <a:pPr algn="ctr"/>
            <a:r>
              <a:rPr lang="zh-TW" altLang="en-US" sz="3600"/>
              <a:t>阿們</a:t>
            </a:r>
            <a:r>
              <a:rPr lang="zh-TW" altLang="en-US" sz="3200"/>
              <a:t>。</a:t>
            </a:r>
          </a:p>
          <a:p>
            <a:pPr algn="ctr"/>
            <a:endParaRPr lang="en-US"/>
          </a:p>
        </p:txBody>
      </p:sp>
      <p:cxnSp>
        <p:nvCxnSpPr>
          <p:cNvPr id="4" name="Google Shape;96;p15">
            <a:extLst>
              <a:ext uri="{FF2B5EF4-FFF2-40B4-BE49-F238E27FC236}">
                <a16:creationId xmlns:a16="http://schemas.microsoft.com/office/drawing/2014/main" id="{A82A970C-BCB8-4CCD-B3E9-97A8B641CC81}"/>
              </a:ext>
            </a:extLst>
          </p:cNvPr>
          <p:cNvCxnSpPr>
            <a:cxnSpLocks/>
          </p:cNvCxnSpPr>
          <p:nvPr/>
        </p:nvCxnSpPr>
        <p:spPr>
          <a:xfrm>
            <a:off x="5203973" y="1509441"/>
            <a:ext cx="1653425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348009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求赐今天力量，明天的盼望，</a:t>
            </a:r>
            <a:endParaRPr lang="en-US" altLang="zh-CN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从天降下恩典，福乐无穷。</a:t>
            </a:r>
            <a: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
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10/12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656640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祢的信实广大，祢的信实广大，</a:t>
            </a:r>
            <a:endParaRPr lang="en-US" altLang="zh-CN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清晨复清晨，更经历新恩； </a:t>
            </a:r>
            <a: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
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11/12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912161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我所需用祢恩手丰富预备，</a:t>
            </a:r>
            <a:endParaRPr lang="en-US" altLang="zh-CN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zh-CN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祢的信实广大，显在我身。 </a:t>
            </a:r>
            <a: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 </a:t>
            </a:r>
            <a:br>
              <a:rPr lang="zh-TW" altLang="en-US" sz="400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</a:br>
            <a:endParaRPr lang="zh-TW" altLang="en-US" sz="400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E0C9EE-1825-8649-B793-302F6CB3A2F9}"/>
              </a:ext>
            </a:extLst>
          </p:cNvPr>
          <p:cNvSpPr/>
          <p:nvPr/>
        </p:nvSpPr>
        <p:spPr>
          <a:xfrm>
            <a:off x="11292468" y="6214457"/>
            <a:ext cx="899532" cy="3921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US" altLang="zh-TW" b="1">
                <a:solidFill>
                  <a:srgbClr val="FFFFFF"/>
                </a:solidFill>
                <a:ea typeface="新細明體"/>
              </a:rPr>
              <a:t>12/12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386822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1213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79E18-C1EB-419B-8761-2437DBD5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三一頌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57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679622" y="1432193"/>
            <a:ext cx="10824990" cy="508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4000" b="1" err="1">
                <a:effectLst>
                  <a:glow rad="63500">
                    <a:schemeClr val="bg1">
                      <a:lumMod val="50000"/>
                      <a:lumOff val="50000"/>
                      <a:alpha val="40000"/>
                    </a:schemeClr>
                  </a:glow>
                </a:effectLst>
                <a:latin typeface="Arial"/>
                <a:ea typeface="Arial"/>
                <a:cs typeface="Arial"/>
                <a:sym typeface="Arial"/>
              </a:rPr>
              <a:t>讚美真神萬福之根</a:t>
            </a:r>
            <a:r>
              <a:rPr lang="en-US" sz="4000" b="1">
                <a:effectLst>
                  <a:glow rad="63500">
                    <a:schemeClr val="bg1">
                      <a:lumMod val="50000"/>
                      <a:lumOff val="50000"/>
                      <a:alpha val="40000"/>
                    </a:schemeClr>
                  </a:glow>
                </a:effectLs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zh-TW" altLang="en-US" sz="4000" b="1">
                <a:effectLst>
                  <a:glow rad="63500">
                    <a:schemeClr val="bg1">
                      <a:lumMod val="50000"/>
                      <a:lumOff val="50000"/>
                      <a:alpha val="40000"/>
                    </a:schemeClr>
                  </a:glo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err="1">
                <a:effectLst>
                  <a:glow rad="63500">
                    <a:schemeClr val="bg1">
                      <a:lumMod val="50000"/>
                      <a:lumOff val="50000"/>
                      <a:alpha val="40000"/>
                    </a:schemeClr>
                  </a:glow>
                </a:effectLst>
                <a:latin typeface="Arial"/>
                <a:ea typeface="Arial"/>
                <a:cs typeface="Arial"/>
                <a:sym typeface="Arial"/>
              </a:rPr>
              <a:t>地上生靈當讚主恩</a:t>
            </a:r>
            <a:endParaRPr lang="en-US" sz="4000" b="1">
              <a:effectLst>
                <a:glow rad="63500">
                  <a:schemeClr val="bg1">
                    <a:lumMod val="50000"/>
                    <a:lumOff val="50000"/>
                    <a:alpha val="40000"/>
                  </a:schemeClr>
                </a:glow>
              </a:effectLs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>
              <a:buNone/>
            </a:pPr>
            <a:r>
              <a:rPr lang="ja-JP" altLang="en-US" sz="4000" b="1">
                <a:effectLst>
                  <a:glow rad="63500">
                    <a:schemeClr val="bg1">
                      <a:lumMod val="50000"/>
                      <a:lumOff val="50000"/>
                      <a:alpha val="40000"/>
                    </a:schemeClr>
                  </a:glow>
                </a:effectLst>
                <a:latin typeface="Arial"/>
                <a:ea typeface="Arial"/>
                <a:cs typeface="Arial"/>
                <a:sym typeface="Arial"/>
              </a:rPr>
              <a:t>天上萬軍頌讚主名</a:t>
            </a:r>
            <a:r>
              <a:rPr lang="zh-TW" altLang="en-US" sz="4000" b="1">
                <a:effectLst>
                  <a:glow rad="63500">
                    <a:schemeClr val="bg1">
                      <a:lumMod val="50000"/>
                      <a:lumOff val="50000"/>
                      <a:alpha val="40000"/>
                    </a:schemeClr>
                  </a:glow>
                </a:effectLs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ja-JP" altLang="en-US" sz="4000" b="1">
                <a:effectLst>
                  <a:glow rad="63500">
                    <a:schemeClr val="bg1">
                      <a:lumMod val="50000"/>
                      <a:lumOff val="50000"/>
                      <a:alpha val="40000"/>
                    </a:schemeClr>
                  </a:glow>
                </a:effectLst>
                <a:latin typeface="Arial"/>
                <a:ea typeface="Arial"/>
                <a:cs typeface="Arial"/>
                <a:sym typeface="Arial"/>
              </a:rPr>
              <a:t>讚美聖父、聖子、聖靈</a:t>
            </a:r>
            <a:endParaRPr lang="ja-JP" altLang="en-US" sz="4000">
              <a:effectLst>
                <a:glow rad="63500">
                  <a:schemeClr val="bg1">
                    <a:lumMod val="50000"/>
                    <a:lumOff val="50000"/>
                    <a:alpha val="40000"/>
                  </a:schemeClr>
                </a:glow>
              </a:effectLst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200">
              <a:effectLst>
                <a:glow rad="63500">
                  <a:schemeClr val="bg1">
                    <a:lumMod val="50000"/>
                    <a:lumOff val="50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863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AA773D-973F-493C-9B93-6A3D3A04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阿們</a:t>
            </a:r>
            <a:r>
              <a:rPr lang="en-US" altLang="zh-CN" sz="360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978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4193-B177-4BB0-BC8B-58B852D0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>
                <a:effectLst/>
                <a:latin typeface="Microsoft YaHei"/>
                <a:ea typeface="Microsoft YaHei"/>
                <a:cs typeface="Microsoft YaHei"/>
                <a:sym typeface="Microsoft YaHei"/>
              </a:rPr>
              <a:t>祝祷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177730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649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AD5B5C-5EC7-4CDD-9766-C5285FFA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9" y="314357"/>
            <a:ext cx="11461211" cy="502618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latin typeface="Microsoft YaHei"/>
                <a:ea typeface="Microsoft YaHei"/>
                <a:cs typeface="Arial"/>
              </a:rPr>
              <a:t>A. </a:t>
            </a:r>
            <a:r>
              <a:rPr lang="zh-CN" altLang="en-US" sz="4000">
                <a:latin typeface="Microsoft YaHei"/>
                <a:ea typeface="Microsoft YaHei"/>
                <a:cs typeface="Arial"/>
              </a:rPr>
              <a:t>報告</a:t>
            </a:r>
            <a:r>
              <a:rPr lang="zh-CN" altLang="en-US">
                <a:latin typeface="Microsoft YaHei"/>
                <a:ea typeface="Microsoft YaHei"/>
                <a:cs typeface="Arial"/>
              </a:rPr>
              <a:t>	 </a:t>
            </a:r>
            <a:r>
              <a:rPr lang="en-US" altLang="zh-CN">
                <a:latin typeface="Microsoft YaHei"/>
                <a:ea typeface="Microsoft YaHei"/>
                <a:cs typeface="Arial"/>
              </a:rPr>
              <a:t>(12/26/21)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1447A-88F1-421B-AD30-7A5F7C3C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101436"/>
            <a:ext cx="11724640" cy="5518827"/>
          </a:xfrm>
          <a:ln>
            <a:solidFill>
              <a:schemeClr val="tx1"/>
            </a:solidFill>
          </a:ln>
        </p:spPr>
        <p:txBody>
          <a:bodyPr lIns="182880" tIns="91440" rIns="182880" bIns="91440" anchor="t" anchorCtr="0">
            <a:normAutofit/>
          </a:bodyPr>
          <a:lstStyle/>
          <a:p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1. </a:t>
            </a:r>
            <a:r>
              <a:rPr lang="en-US" altLang="zh-TW" sz="3600" u="sng">
                <a:latin typeface="Microsoft Sans Serif"/>
                <a:ea typeface="Microsoft Sans Serif"/>
                <a:cs typeface="Microsoft Sans Serif"/>
              </a:rPr>
              <a:t>2021</a:t>
            </a:r>
            <a:r>
              <a:rPr lang="zh-TW" altLang="en-US" sz="3600" u="sng">
                <a:latin typeface="Microsoft Sans Serif"/>
                <a:ea typeface="Microsoft Sans Serif"/>
                <a:cs typeface="Microsoft Sans Serif"/>
              </a:rPr>
              <a:t>年最後一次成人主日學</a:t>
            </a:r>
            <a:r>
              <a:rPr lang="zh-TW" altLang="en-US" sz="3200">
                <a:latin typeface="Microsoft Sans Serif"/>
                <a:ea typeface="Microsoft Sans Serif"/>
                <a:cs typeface="Microsoft Sans Serif"/>
              </a:rPr>
              <a:t>：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11-12</a:t>
            </a:r>
            <a:r>
              <a:rPr lang="zh-TW" altLang="en-US" sz="3200">
                <a:latin typeface="Microsoft Sans Serif"/>
                <a:ea typeface="Microsoft Sans Serif"/>
                <a:cs typeface="Microsoft Sans Serif"/>
              </a:rPr>
              <a:t>点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. </a:t>
            </a:r>
            <a:r>
              <a:rPr lang="zh-TW" altLang="en-US" sz="3200">
                <a:latin typeface="Microsoft Sans Serif"/>
                <a:ea typeface="Microsoft Sans Serif"/>
                <a:cs typeface="Microsoft Sans Serif"/>
              </a:rPr>
              <a:t>粵語班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zh-TW" altLang="en-US" sz="3200">
                <a:latin typeface="Microsoft Sans Serif"/>
                <a:ea typeface="Microsoft Sans Serif"/>
                <a:cs typeface="Microsoft Sans Serif"/>
              </a:rPr>
              <a:t>及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zh-TW" altLang="en-US" sz="3200">
                <a:latin typeface="Microsoft Sans Serif"/>
                <a:ea typeface="Microsoft Sans Serif"/>
                <a:cs typeface="Microsoft Sans Serif"/>
              </a:rPr>
              <a:t>华语班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.</a:t>
            </a:r>
          </a:p>
          <a:p>
            <a:endParaRPr lang="en-US" altLang="zh-TW" sz="800" u="sng">
              <a:latin typeface="Microsoft Sans Serif"/>
              <a:ea typeface="Microsoft Sans Serif"/>
              <a:cs typeface="Microsoft Sans Serif"/>
            </a:endParaRPr>
          </a:p>
          <a:p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2. </a:t>
            </a:r>
            <a:r>
              <a:rPr lang="zh-TW" altLang="en-US" sz="3600" u="sng">
                <a:latin typeface="Microsoft Sans Serif"/>
                <a:ea typeface="Microsoft Sans Serif"/>
                <a:cs typeface="Microsoft Sans Serif"/>
              </a:rPr>
              <a:t>献堂献自己</a:t>
            </a:r>
            <a:r>
              <a:rPr lang="en-US" altLang="zh-TW" sz="3600" u="sng">
                <a:latin typeface="Microsoft Sans Serif"/>
                <a:ea typeface="Microsoft Sans Serif"/>
                <a:cs typeface="Microsoft Sans Serif"/>
              </a:rPr>
              <a:t> “</a:t>
            </a:r>
            <a:r>
              <a:rPr lang="zh-TW" altLang="en-US" sz="3600" u="sng">
                <a:latin typeface="Microsoft Sans Serif"/>
                <a:ea typeface="Microsoft Sans Serif" panose="020B0604020202020204" pitchFamily="34" charset="0"/>
                <a:cs typeface="Microsoft Sans Serif"/>
              </a:rPr>
              <a:t>教會承諾</a:t>
            </a:r>
            <a:r>
              <a:rPr lang="en-US" altLang="zh-TW" sz="3600" u="sng">
                <a:latin typeface="Microsoft Sans Serif"/>
                <a:ea typeface="Microsoft Sans Serif"/>
                <a:cs typeface="Microsoft Sans Serif"/>
              </a:rPr>
              <a:t>” </a:t>
            </a:r>
            <a:r>
              <a:rPr lang="zh-TW" altLang="en-US" sz="3600" u="sng">
                <a:latin typeface="Microsoft Sans Serif"/>
                <a:ea typeface="Microsoft Sans Serif" panose="020B0604020202020204" pitchFamily="34" charset="0"/>
                <a:cs typeface="Microsoft Sans Serif"/>
              </a:rPr>
              <a:t>系列跟進</a:t>
            </a:r>
            <a:r>
              <a:rPr lang="zh-TW" altLang="en-US">
                <a:latin typeface="Microsoft Sans Serif"/>
                <a:ea typeface="Microsoft Sans Serif" panose="020B0604020202020204" pitchFamily="34" charset="0"/>
                <a:cs typeface="Microsoft Sans Serif"/>
              </a:rPr>
              <a:t>：</a:t>
            </a:r>
            <a:r>
              <a:rPr lang="en-US" altLang="zh-TW">
                <a:latin typeface="Microsoft Sans Serif"/>
                <a:ea typeface="Microsoft Sans Serif"/>
                <a:cs typeface="Microsoft Sans Serif"/>
              </a:rPr>
              <a:t> </a:t>
            </a:r>
            <a:r>
              <a:rPr lang="zh-TW" altLang="en-US" sz="3200">
                <a:latin typeface="Microsoft Sans Serif"/>
                <a:ea typeface="Microsoft Sans Serif" panose="020B0604020202020204" pitchFamily="34" charset="0"/>
                <a:cs typeface="Microsoft Sans Serif"/>
              </a:rPr>
              <a:t>鼓勵教會以 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8</a:t>
            </a:r>
            <a:r>
              <a:rPr lang="zh-TW" altLang="en-US" sz="3200">
                <a:latin typeface="Microsoft Sans Serif"/>
                <a:ea typeface="Microsoft Sans Serif" panose="020B0604020202020204" pitchFamily="34" charset="0"/>
                <a:cs typeface="Microsoft Sans Serif"/>
              </a:rPr>
              <a:t>週 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(12</a:t>
            </a:r>
            <a:r>
              <a:rPr lang="zh-TW" altLang="en-US" sz="3200">
                <a:latin typeface="Microsoft Sans Serif"/>
                <a:ea typeface="Microsoft Sans Serif" panose="020B0604020202020204" pitchFamily="34" charset="0"/>
                <a:cs typeface="Microsoft Sans Serif"/>
              </a:rPr>
              <a:t>月 至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1</a:t>
            </a:r>
            <a:r>
              <a:rPr lang="zh-TW" altLang="en-US" sz="3200">
                <a:latin typeface="Microsoft Sans Serif"/>
                <a:ea typeface="Microsoft Sans Serif" panose="020B0604020202020204" pitchFamily="34" charset="0"/>
                <a:cs typeface="Microsoft Sans Serif"/>
              </a:rPr>
              <a:t>月底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), </a:t>
            </a:r>
            <a:r>
              <a:rPr lang="zh-TW" altLang="en-US" sz="3200">
                <a:latin typeface="Microsoft Sans Serif"/>
                <a:ea typeface="Microsoft Sans Serif"/>
                <a:cs typeface="Microsoft Sans Serif"/>
              </a:rPr>
              <a:t>在教會在家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 </a:t>
            </a:r>
            <a:r>
              <a:rPr lang="zh-TW" altLang="en-US" sz="3200">
                <a:latin typeface="Microsoft Sans Serif"/>
                <a:ea typeface="Microsoft Sans Serif" panose="020B0604020202020204" pitchFamily="34" charset="0"/>
                <a:cs typeface="Microsoft Sans Serif"/>
              </a:rPr>
              <a:t>默想與朗讀 承諾的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 8 </a:t>
            </a:r>
            <a:r>
              <a:rPr lang="zh-TW" altLang="en-US" sz="3200">
                <a:latin typeface="Microsoft Sans Serif"/>
                <a:ea typeface="Microsoft Sans Serif" panose="020B0604020202020204" pitchFamily="34" charset="0"/>
                <a:cs typeface="Microsoft Sans Serif"/>
              </a:rPr>
              <a:t>段落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. </a:t>
            </a:r>
            <a:r>
              <a:rPr lang="zh-TW" altLang="en-US" sz="3200">
                <a:latin typeface="Microsoft Sans Serif"/>
                <a:ea typeface="Microsoft Sans Serif"/>
                <a:cs typeface="Microsoft Sans Serif"/>
              </a:rPr>
              <a:t>歡迎你在門口桌上領取一份 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“</a:t>
            </a:r>
            <a:r>
              <a:rPr lang="zh-TW" altLang="en-US" sz="3200">
                <a:latin typeface="Microsoft Sans Serif"/>
                <a:ea typeface="Microsoft Sans Serif" panose="020B0604020202020204" pitchFamily="34" charset="0"/>
                <a:cs typeface="Microsoft Sans Serif"/>
              </a:rPr>
              <a:t>教會承諾</a:t>
            </a:r>
            <a:r>
              <a:rPr lang="en-US" altLang="zh-TW" sz="3200">
                <a:latin typeface="Microsoft Sans Serif"/>
                <a:ea typeface="Microsoft Sans Serif"/>
                <a:cs typeface="Microsoft Sans Serif"/>
              </a:rPr>
              <a:t>”.</a:t>
            </a:r>
            <a:endParaRPr lang="en-US" altLang="zh-TW" sz="800">
              <a:latin typeface="Microsoft Sans Serif"/>
              <a:ea typeface="Microsoft Sans Serif"/>
              <a:cs typeface="Microsoft Sans Serif"/>
            </a:endParaRPr>
          </a:p>
          <a:p>
            <a:pPr marL="0" indent="0">
              <a:buNone/>
            </a:pPr>
            <a:endParaRPr lang="en-US" sz="800" b="0">
              <a:latin typeface="+mn-lt"/>
              <a:ea typeface="DengXian" panose="02010600030101010101" pitchFamily="2" charset="-122"/>
              <a:cs typeface="Arial"/>
            </a:endParaRPr>
          </a:p>
          <a:p>
            <a:pPr marL="0" indent="0">
              <a:buNone/>
            </a:pPr>
            <a:r>
              <a:rPr lang="en-US" sz="3600" b="0">
                <a:latin typeface="+mn-lt"/>
                <a:ea typeface="DengXian" panose="02010600030101010101" pitchFamily="2" charset="-122"/>
                <a:cs typeface="Arial"/>
              </a:rPr>
              <a:t>3. </a:t>
            </a:r>
            <a:r>
              <a:rPr lang="en-US" sz="3600" b="0" u="sng" err="1">
                <a:latin typeface="+mn-lt"/>
                <a:ea typeface="DengXian" panose="02010600030101010101" pitchFamily="2" charset="-122"/>
                <a:cs typeface="Arial"/>
              </a:rPr>
              <a:t>主後</a:t>
            </a:r>
            <a:r>
              <a:rPr lang="en-US" sz="3600" b="0" u="sng">
                <a:latin typeface="+mn-lt"/>
                <a:ea typeface="DengXian" panose="02010600030101010101" pitchFamily="2" charset="-122"/>
                <a:cs typeface="Arial"/>
              </a:rPr>
              <a:t> 2022  </a:t>
            </a:r>
            <a:r>
              <a:rPr lang="en-US" sz="3600" b="0" u="sng" err="1">
                <a:latin typeface="+mn-lt"/>
                <a:ea typeface="DengXian" panose="02010600030101010101" pitchFamily="2" charset="-122"/>
                <a:cs typeface="Arial"/>
              </a:rPr>
              <a:t>新年</a:t>
            </a:r>
            <a:r>
              <a:rPr lang="en-US" sz="3600" b="0" u="sng">
                <a:latin typeface="+mn-lt"/>
                <a:ea typeface="DengXian" panose="02010600030101010101" pitchFamily="2" charset="-122"/>
                <a:cs typeface="Arial"/>
              </a:rPr>
              <a:t> </a:t>
            </a:r>
            <a:r>
              <a:rPr lang="zh-CN" altLang="en-US" sz="3200" b="0" u="sng">
                <a:cs typeface="Microsoft Sans Serif" panose="020B0604020202020204" pitchFamily="34" charset="0"/>
              </a:rPr>
              <a:t>的</a:t>
            </a:r>
            <a:r>
              <a:rPr kumimoji="0" lang="en-US" altLang="en-US" sz="3200" b="0" i="0" u="sng" strike="noStrike" cap="none" normalizeH="0" baseline="0" err="1">
                <a:ln>
                  <a:noFill/>
                </a:ln>
                <a:effectLst/>
              </a:rPr>
              <a:t>預備</a:t>
            </a:r>
            <a:r>
              <a:rPr kumimoji="0" lang="en-US" altLang="en-US" sz="3200" b="0" i="0" u="sng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sz="2800" b="0" i="0" strike="noStrike" cap="none" normalizeH="0" baseline="0">
                <a:ln>
                  <a:noFill/>
                </a:ln>
                <a:effectLst/>
              </a:rPr>
              <a:t>:  </a:t>
            </a:r>
            <a:r>
              <a:rPr kumimoji="0" lang="en-US" altLang="en-US" sz="3200" b="0" i="0" strike="noStrike" cap="none" normalizeH="0" baseline="0" err="1">
                <a:ln>
                  <a:noFill/>
                </a:ln>
                <a:effectLst/>
              </a:rPr>
              <a:t>若你尚未使用以下資料</a:t>
            </a:r>
            <a:r>
              <a:rPr kumimoji="0" lang="en-US" altLang="en-US" sz="3200" b="0" i="0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3200" b="0" i="0" strike="noStrike" cap="none" normalizeH="0" baseline="0" err="1">
                <a:ln>
                  <a:noFill/>
                </a:ln>
                <a:effectLst/>
              </a:rPr>
              <a:t>鼓勵你利用進入新年節期</a:t>
            </a:r>
            <a:r>
              <a:rPr kumimoji="0" lang="en-US" altLang="en-US" sz="3200" b="0" i="0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3200" b="0" i="0" u="none" strike="noStrike" cap="none" normalizeH="0" baseline="0" err="1">
                <a:ln>
                  <a:noFill/>
                </a:ln>
                <a:effectLst/>
              </a:rPr>
              <a:t>預備身心靈</a:t>
            </a:r>
            <a:r>
              <a:rPr lang="en-US" altLang="en-US" sz="3200" b="0"/>
              <a:t>, </a:t>
            </a:r>
            <a:r>
              <a:rPr kumimoji="0" lang="en-US" altLang="en-US" sz="3200" b="0" i="0" u="none" strike="noStrike" cap="none" normalizeH="0" baseline="0" err="1">
                <a:ln>
                  <a:noFill/>
                </a:ln>
                <a:effectLst/>
              </a:rPr>
              <a:t>將自己獻上</a:t>
            </a:r>
            <a:r>
              <a:rPr lang="en-US" altLang="en-US" sz="3200" b="0"/>
              <a:t>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effectLst/>
              </a:rPr>
              <a:t>(羅 12:1).</a:t>
            </a:r>
            <a:endParaRPr lang="en-US" altLang="zh-CN" sz="800" b="0">
              <a:latin typeface="Arial" panose="020B0604020202020204" pitchFamily="34" charset="0"/>
              <a:ea typeface="DengXian" panose="02010600030101010101" pitchFamily="2" charset="-122"/>
              <a:cs typeface="Microsoft Sans Serif" panose="020B0604020202020204" pitchFamily="34" charset="0"/>
            </a:endParaRPr>
          </a:p>
          <a:p>
            <a:r>
              <a:rPr lang="en-US" altLang="zh-CN" sz="3200" b="0">
                <a:latin typeface="Arial" panose="020B0604020202020204" pitchFamily="34" charset="0"/>
                <a:ea typeface="DengXian" panose="02010600030101010101" pitchFamily="2" charset="-122"/>
                <a:cs typeface="Microsoft Sans Serif" panose="020B0604020202020204" pitchFamily="34" charset="0"/>
              </a:rPr>
              <a:t>	</a:t>
            </a:r>
            <a:r>
              <a:rPr lang="en-US" altLang="zh-CN" b="0">
                <a:latin typeface="Arial" panose="020B0604020202020204" pitchFamily="34" charset="0"/>
                <a:ea typeface="DengXian" panose="02010600030101010101" pitchFamily="2" charset="-122"/>
                <a:cs typeface="Microsoft Sans Serif" panose="020B0604020202020204" pitchFamily="34" charset="0"/>
              </a:rPr>
              <a:t>”</a:t>
            </a:r>
            <a:r>
              <a:rPr lang="zh-TW" altLang="en-US"/>
              <a:t> </a:t>
            </a:r>
            <a:r>
              <a:rPr lang="zh-TW" altLang="en-US" b="0"/>
              <a:t>你當預備</a:t>
            </a:r>
            <a:r>
              <a:rPr lang="zh-CN" altLang="en-US" b="0">
                <a:cs typeface="Microsoft Sans Serif" panose="020B0604020202020204" pitchFamily="34" charset="0"/>
              </a:rPr>
              <a:t>預備迎見你的神</a:t>
            </a:r>
            <a:r>
              <a:rPr lang="en-US" altLang="zh-CN" b="0">
                <a:latin typeface="Arial" panose="020B0604020202020204" pitchFamily="34" charset="0"/>
                <a:ea typeface="DengXian" panose="02010600030101010101" pitchFamily="2" charset="-122"/>
                <a:cs typeface="Microsoft Sans Serif" panose="020B0604020202020204" pitchFamily="34" charset="0"/>
              </a:rPr>
              <a:t>“:</a:t>
            </a:r>
            <a:r>
              <a:rPr lang="zh-CN" altLang="en-US" b="0">
                <a:latin typeface="Microsoft Sans Serif" panose="020B0604020202020204" pitchFamily="34" charset="0"/>
                <a:ea typeface="DengXian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zh-CN" altLang="en-US" b="0">
                <a:cs typeface="Microsoft Sans Serif" panose="020B0604020202020204" pitchFamily="34" charset="0"/>
              </a:rPr>
              <a:t>七天的經文及問題</a:t>
            </a:r>
            <a:r>
              <a:rPr lang="en-US" altLang="zh-CN" b="0">
                <a:cs typeface="Microsoft Sans Serif" panose="020B0604020202020204" pitchFamily="34" charset="0"/>
              </a:rPr>
              <a:t>, </a:t>
            </a:r>
          </a:p>
          <a:p>
            <a:r>
              <a:rPr lang="en-US" altLang="zh-CN" b="0">
                <a:cs typeface="Microsoft Sans Serif" panose="020B0604020202020204" pitchFamily="34" charset="0"/>
              </a:rPr>
              <a:t> 		</a:t>
            </a:r>
            <a:r>
              <a:rPr lang="zh-CN" altLang="en-US" b="0">
                <a:cs typeface="Microsoft Sans Serif" panose="020B0604020202020204" pitchFamily="34" charset="0"/>
              </a:rPr>
              <a:t>幫助大家選用七天的時間預備和潔淨自己</a:t>
            </a:r>
            <a:r>
              <a:rPr lang="zh-CN" altLang="en-US" sz="3200" b="0">
                <a:cs typeface="Microsoft Sans Serif" panose="020B0604020202020204" pitchFamily="34" charset="0"/>
              </a:rPr>
              <a:t>。</a:t>
            </a:r>
            <a:endParaRPr lang="en-US" altLang="zh-CN" sz="3200" b="0">
              <a:cs typeface="Microsoft Sans Serif" panose="020B0604020202020204" pitchFamily="34" charset="0"/>
            </a:endParaRPr>
          </a:p>
          <a:p>
            <a:endParaRPr lang="en-US" altLang="zh-CN" sz="3200" b="0">
              <a:cs typeface="Microsoft Sans Serif" panose="020B0604020202020204" pitchFamily="34" charset="0"/>
            </a:endParaRPr>
          </a:p>
          <a:p>
            <a:endParaRPr lang="en-US" altLang="zh-TW" sz="3200">
              <a:latin typeface="Microsoft Sans Serif"/>
              <a:ea typeface="Microsoft Sans Serif"/>
              <a:cs typeface="Microsoft Sans Serif"/>
            </a:endParaRPr>
          </a:p>
          <a:p>
            <a:pPr marL="0" indent="0">
              <a:buNone/>
            </a:pPr>
            <a:endParaRPr lang="en-US" altLang="zh-TW" sz="8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US" altLang="zh-CN" b="0"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US" altLang="zh-TW" b="0">
              <a:latin typeface="Arial" panose="020B0604020202020204" pitchFamily="34" charset="0"/>
              <a:ea typeface="Microsoft YaHei"/>
              <a:cs typeface="Arial"/>
            </a:endParaRPr>
          </a:p>
          <a:p>
            <a:endParaRPr lang="en-US" altLang="zh-TW" sz="2600" b="0">
              <a:latin typeface="Microsoft YaHei"/>
              <a:ea typeface="Microsoft YaHei"/>
              <a:cs typeface="Arial"/>
            </a:endParaRPr>
          </a:p>
          <a:p>
            <a:endParaRPr lang="en-US" altLang="zh-TW" b="0">
              <a:latin typeface="Microsoft YaHei"/>
              <a:ea typeface="Microsoft YaHei"/>
              <a:cs typeface="Arial"/>
            </a:endParaRPr>
          </a:p>
          <a:p>
            <a:pPr marL="514350" indent="-514350">
              <a:buAutoNum type="arabicPeriod" startAt="4"/>
            </a:pPr>
            <a:endParaRPr lang="en-US" altLang="zh-TW" b="0">
              <a:latin typeface="Microsoft YaHei"/>
              <a:ea typeface="Microsoft YaHei"/>
              <a:cs typeface="Arial"/>
            </a:endParaRPr>
          </a:p>
          <a:p>
            <a:pPr marL="514350" indent="-514350">
              <a:buAutoNum type="arabicPeriod" startAt="4"/>
            </a:pPr>
            <a:endParaRPr lang="en-US" altLang="zh-TW" b="0">
              <a:latin typeface="Microsoft YaHei"/>
              <a:ea typeface="Microsoft YaHei"/>
              <a:cs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878667-C7C2-4BEC-B4FB-D2181B1B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4357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913717-054E-43C0-9631-D9881E2B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2534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90FFEA4-4787-4B8C-AF1F-1196B234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4934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81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0223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AD5B5C-5EC7-4CDD-9766-C5285FFA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89" y="314357"/>
            <a:ext cx="11461211" cy="502618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latin typeface="Microsoft YaHei"/>
                <a:ea typeface="Microsoft YaHei"/>
                <a:cs typeface="Arial"/>
              </a:rPr>
              <a:t>A. </a:t>
            </a:r>
            <a:r>
              <a:rPr lang="zh-CN" altLang="en-US" sz="4000">
                <a:latin typeface="Microsoft YaHei"/>
                <a:ea typeface="Microsoft YaHei"/>
                <a:cs typeface="Arial"/>
              </a:rPr>
              <a:t>報告</a:t>
            </a:r>
            <a:r>
              <a:rPr lang="zh-CN" altLang="en-US">
                <a:latin typeface="Microsoft YaHei"/>
                <a:ea typeface="Microsoft YaHei"/>
                <a:cs typeface="Arial"/>
              </a:rPr>
              <a:t>	 </a:t>
            </a:r>
            <a:r>
              <a:rPr lang="en-US" altLang="zh-CN">
                <a:latin typeface="Microsoft YaHei"/>
                <a:ea typeface="Microsoft YaHei"/>
                <a:cs typeface="Arial"/>
              </a:rPr>
              <a:t>(12/26/21)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1447A-88F1-421B-AD30-7A5F7C3C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101436"/>
            <a:ext cx="11724640" cy="5518827"/>
          </a:xfrm>
          <a:ln>
            <a:solidFill>
              <a:schemeClr val="tx1"/>
            </a:solidFill>
          </a:ln>
        </p:spPr>
        <p:txBody>
          <a:bodyPr lIns="182880" tIns="91440" rIns="182880" bIns="91440" anchor="t" anchorCtr="0">
            <a:normAutofit/>
          </a:bodyPr>
          <a:lstStyle/>
          <a:p>
            <a:endParaRPr lang="en-US" altLang="zh-CN" sz="800">
              <a:latin typeface="Microsoft Sans Serif" panose="020B0604020202020204" pitchFamily="34" charset="0"/>
              <a:ea typeface="DengXian" panose="02010600030101010101" pitchFamily="2" charset="-122"/>
              <a:cs typeface="Microsoft Sans Serif" panose="020B0604020202020204" pitchFamily="34" charset="0"/>
            </a:endParaRPr>
          </a:p>
          <a:p>
            <a:r>
              <a:rPr lang="en-US" sz="3200" b="0">
                <a:latin typeface="Microsoft Sans Serif"/>
                <a:ea typeface="Microsoft Sans Serif"/>
                <a:cs typeface="Microsoft Sans Serif"/>
              </a:rPr>
              <a:t>4. </a:t>
            </a:r>
            <a:r>
              <a:rPr lang="zh-CN" altLang="en-US" sz="3200" b="0">
                <a:latin typeface="Microsoft Sans Serif"/>
                <a:ea typeface="Microsoft YaHei"/>
                <a:cs typeface="Microsoft Sans Serif"/>
              </a:rPr>
              <a:t>「</a:t>
            </a:r>
            <a:r>
              <a:rPr lang="zh-CN" altLang="en-US" sz="3200" b="0" u="sng">
                <a:latin typeface="Microsoft Sans Serif"/>
                <a:ea typeface="Microsoft YaHei"/>
                <a:cs typeface="Microsoft Sans Serif"/>
              </a:rPr>
              <a:t>我在</a:t>
            </a:r>
            <a:r>
              <a:rPr lang="en-US" sz="3200" b="0" u="sng">
                <a:latin typeface="Microsoft Sans Serif"/>
                <a:ea typeface="Microsoft Sans Serif"/>
                <a:cs typeface="Microsoft Sans Serif"/>
              </a:rPr>
              <a:t>BCCC </a:t>
            </a:r>
            <a:r>
              <a:rPr lang="zh-CN" altLang="en-US" sz="3200" b="0" u="sng">
                <a:latin typeface="Microsoft Sans Serif"/>
                <a:ea typeface="Microsoft YaHei"/>
                <a:cs typeface="Microsoft Sans Serif"/>
              </a:rPr>
              <a:t>的日子」</a:t>
            </a:r>
            <a:r>
              <a:rPr lang="en-US" sz="3200" b="0">
                <a:latin typeface="Microsoft Sans Serif"/>
                <a:ea typeface="Microsoft Sans Serif"/>
                <a:cs typeface="Microsoft Sans Serif"/>
              </a:rPr>
              <a:t>: </a:t>
            </a:r>
            <a:r>
              <a:rPr lang="zh-CN" altLang="en-US" sz="3200" b="0">
                <a:latin typeface="Microsoft YaHei"/>
                <a:ea typeface="Microsoft YaHei"/>
                <a:cs typeface="Arial"/>
              </a:rPr>
              <a:t>在正堂後的 </a:t>
            </a:r>
            <a:r>
              <a:rPr lang="en-US" sz="3200" b="0">
                <a:latin typeface="Microsoft YaHei"/>
                <a:ea typeface="Microsoft YaHei"/>
                <a:cs typeface="Arial"/>
              </a:rPr>
              <a:t>Overflow Room</a:t>
            </a:r>
            <a:r>
              <a:rPr lang="zh-CN" altLang="en-US" sz="3200" b="0">
                <a:latin typeface="Microsoft YaHei"/>
                <a:ea typeface="Microsoft YaHei"/>
                <a:cs typeface="Arial"/>
              </a:rPr>
              <a:t> 有許多    </a:t>
            </a:r>
            <a:r>
              <a:rPr lang="en-US" altLang="zh-CN" sz="3200" b="0">
                <a:latin typeface="Microsoft YaHei"/>
                <a:ea typeface="Microsoft YaHei"/>
                <a:cs typeface="Arial"/>
              </a:rPr>
              <a:t>	</a:t>
            </a:r>
            <a:r>
              <a:rPr lang="zh-CN" altLang="en-US" sz="3200" b="0">
                <a:latin typeface="Microsoft YaHei"/>
                <a:ea typeface="Microsoft YaHei"/>
                <a:cs typeface="Arial"/>
              </a:rPr>
              <a:t>弟兄姊妹</a:t>
            </a:r>
            <a:r>
              <a:rPr lang="en-US" sz="3200" b="0">
                <a:latin typeface="Microsoft YaHei"/>
                <a:ea typeface="Microsoft YaHei"/>
                <a:cs typeface="Arial"/>
              </a:rPr>
              <a:t>, </a:t>
            </a:r>
            <a:r>
              <a:rPr lang="zh-CN" altLang="en-US" sz="3200" b="0">
                <a:latin typeface="Microsoft YaHei"/>
                <a:ea typeface="Microsoft YaHei"/>
                <a:cs typeface="Arial"/>
              </a:rPr>
              <a:t>團契</a:t>
            </a:r>
            <a:r>
              <a:rPr lang="en-US" sz="3200" b="0">
                <a:latin typeface="Microsoft YaHei"/>
                <a:ea typeface="Microsoft YaHei"/>
                <a:cs typeface="Arial"/>
              </a:rPr>
              <a:t>, </a:t>
            </a:r>
            <a:r>
              <a:rPr lang="zh-CN" altLang="en-US" sz="3200" b="0">
                <a:latin typeface="Microsoft YaHei"/>
                <a:ea typeface="Microsoft YaHei"/>
                <a:cs typeface="Arial"/>
              </a:rPr>
              <a:t>主日學的海報与見証</a:t>
            </a:r>
            <a:r>
              <a:rPr lang="en-US" sz="3200" b="0">
                <a:latin typeface="Microsoft YaHei"/>
                <a:ea typeface="Microsoft YaHei"/>
                <a:cs typeface="Arial"/>
              </a:rPr>
              <a:t>. </a:t>
            </a:r>
            <a:r>
              <a:rPr lang="zh-CN" altLang="en-US" sz="3200" b="0">
                <a:latin typeface="Microsoft YaHei"/>
                <a:ea typeface="Microsoft YaHei"/>
                <a:cs typeface="Arial"/>
              </a:rPr>
              <a:t>歡迎大家流覽</a:t>
            </a:r>
            <a:r>
              <a:rPr lang="en-US" sz="3200" b="0">
                <a:latin typeface="Microsoft YaHei"/>
                <a:ea typeface="Microsoft YaHei"/>
                <a:cs typeface="Arial"/>
              </a:rPr>
              <a:t>.</a:t>
            </a:r>
          </a:p>
          <a:p>
            <a:endParaRPr lang="en-US" altLang="zh-TW" sz="800" b="0">
              <a:latin typeface="Microsoft YaHei"/>
              <a:ea typeface="Microsoft YaHei"/>
              <a:cs typeface="Arial"/>
            </a:endParaRPr>
          </a:p>
          <a:p>
            <a:r>
              <a:rPr lang="en-US" altLang="zh-TW" sz="3200" b="0">
                <a:latin typeface="Microsoft YaHei"/>
                <a:ea typeface="Microsoft YaHei"/>
                <a:cs typeface="Arial"/>
              </a:rPr>
              <a:t>5</a:t>
            </a:r>
            <a:r>
              <a:rPr lang="en-US" altLang="zh-TW" sz="2800" b="0">
                <a:latin typeface="Microsoft YaHei"/>
                <a:ea typeface="Microsoft YaHei"/>
                <a:cs typeface="Arial"/>
              </a:rPr>
              <a:t>. </a:t>
            </a:r>
            <a:r>
              <a:rPr lang="en-US" altLang="zh-TW" sz="2800" b="0" u="sng">
                <a:latin typeface="Microsoft YaHei"/>
                <a:ea typeface="Microsoft YaHei"/>
                <a:cs typeface="Arial"/>
              </a:rPr>
              <a:t>2021</a:t>
            </a:r>
            <a:r>
              <a:rPr lang="zh-TW" altLang="en-US" sz="3200" b="0" u="sng">
                <a:latin typeface="Microsoft YaHei"/>
                <a:ea typeface="Microsoft YaHei"/>
                <a:cs typeface="Arial"/>
              </a:rPr>
              <a:t>年終祷告會 </a:t>
            </a:r>
            <a:r>
              <a:rPr lang="en-US" altLang="zh-TW" b="0" u="sng">
                <a:latin typeface="Microsoft YaHei"/>
                <a:ea typeface="Microsoft YaHei"/>
                <a:cs typeface="Arial"/>
              </a:rPr>
              <a:t>(12/31, </a:t>
            </a:r>
            <a:r>
              <a:rPr lang="zh-TW" altLang="en-US" b="0" u="sng">
                <a:latin typeface="Microsoft YaHei"/>
                <a:ea typeface="Microsoft YaHei"/>
                <a:cs typeface="Arial"/>
              </a:rPr>
              <a:t>週五</a:t>
            </a:r>
            <a:r>
              <a:rPr lang="en-US" altLang="zh-TW" b="0" u="sng">
                <a:latin typeface="Microsoft YaHei"/>
                <a:ea typeface="Microsoft YaHei"/>
                <a:cs typeface="Arial"/>
              </a:rPr>
              <a:t>, 7:30</a:t>
            </a:r>
            <a:r>
              <a:rPr lang="zh-TW" altLang="en-US" b="0" u="sng">
                <a:latin typeface="Microsoft YaHei"/>
                <a:ea typeface="Microsoft YaHei"/>
                <a:cs typeface="Arial"/>
              </a:rPr>
              <a:t>ｐｍ</a:t>
            </a:r>
            <a:r>
              <a:rPr lang="en-US" altLang="zh-TW" b="0" u="sng">
                <a:latin typeface="Microsoft YaHei"/>
                <a:ea typeface="Microsoft YaHei"/>
                <a:cs typeface="Arial"/>
              </a:rPr>
              <a:t>, </a:t>
            </a:r>
            <a:r>
              <a:rPr lang="en-US" sz="3200" u="sng" err="1">
                <a:latin typeface="DengXian"/>
                <a:ea typeface="DengXian"/>
                <a:cs typeface="Microsoft Sans Serif"/>
              </a:rPr>
              <a:t>中英</a:t>
            </a:r>
            <a:r>
              <a:rPr lang="en-US" altLang="zh-TW" sz="3200" b="0" u="sng">
                <a:latin typeface="Microsoft YaHei"/>
                <a:ea typeface="Microsoft YaHei"/>
                <a:cs typeface="Arial"/>
              </a:rPr>
              <a:t>)</a:t>
            </a:r>
            <a:r>
              <a:rPr lang="en-US" altLang="zh-TW" sz="3200" b="0">
                <a:latin typeface="Microsoft YaHei"/>
                <a:ea typeface="Microsoft YaHei"/>
                <a:cs typeface="Arial"/>
              </a:rPr>
              <a:t>: </a:t>
            </a:r>
            <a:r>
              <a:rPr lang="zh-TW" altLang="en-US" sz="3200" b="0">
                <a:latin typeface="Microsoft YaHei"/>
                <a:ea typeface="Microsoft YaHei"/>
                <a:cs typeface="Arial"/>
              </a:rPr>
              <a:t>週三改在週五</a:t>
            </a:r>
            <a:r>
              <a:rPr lang="en-US" altLang="zh-TW" sz="3200" b="0">
                <a:latin typeface="Microsoft YaHei"/>
                <a:ea typeface="Microsoft YaHei"/>
                <a:cs typeface="Arial"/>
              </a:rPr>
              <a:t>. </a:t>
            </a:r>
            <a:endParaRPr lang="en-US"/>
          </a:p>
          <a:p>
            <a:r>
              <a:rPr lang="en-US" altLang="zh-TW" sz="2800" b="0">
                <a:latin typeface="Microsoft YaHei"/>
                <a:ea typeface="Microsoft YaHei"/>
                <a:cs typeface="Arial"/>
              </a:rPr>
              <a:t>		(</a:t>
            </a:r>
            <a:r>
              <a:rPr lang="zh-TW" altLang="en-US" sz="2800" b="0">
                <a:latin typeface="Microsoft YaHei" panose="020B0503020204020204" pitchFamily="34" charset="-122"/>
                <a:ea typeface="Microsoft YaHei" panose="020B0503020204020204" pitchFamily="34" charset="-122"/>
              </a:rPr>
              <a:t>現場 </a:t>
            </a:r>
            <a:r>
              <a:rPr lang="zh-TW" altLang="en-US" sz="2800" b="0">
                <a:latin typeface="Microsoft YaHei"/>
                <a:ea typeface="Microsoft YaHei"/>
                <a:cs typeface="Arial"/>
              </a:rPr>
              <a:t>及 </a:t>
            </a:r>
            <a:r>
              <a:rPr lang="en-US" altLang="zh-TW" sz="2800" b="0">
                <a:latin typeface="Microsoft YaHei"/>
                <a:ea typeface="Microsoft YaHei"/>
                <a:cs typeface="Arial"/>
              </a:rPr>
              <a:t>Zoom (</a:t>
            </a:r>
            <a:r>
              <a:rPr lang="zh-TW" altLang="en-US" sz="2800" b="0">
                <a:latin typeface="Microsoft YaHei"/>
                <a:ea typeface="Microsoft YaHei"/>
                <a:cs typeface="Arial"/>
              </a:rPr>
              <a:t>請參看網站</a:t>
            </a:r>
            <a:r>
              <a:rPr lang="en-US" altLang="zh-TW" sz="2800" b="0">
                <a:latin typeface="Microsoft YaHei"/>
                <a:ea typeface="Microsoft YaHei"/>
                <a:cs typeface="Arial"/>
              </a:rPr>
              <a:t>).</a:t>
            </a:r>
            <a:endParaRPr lang="en-US" altLang="zh-TW" b="0">
              <a:latin typeface="Microsoft YaHei"/>
              <a:ea typeface="Microsoft YaHei"/>
              <a:cs typeface="Arial"/>
            </a:endParaRPr>
          </a:p>
          <a:p>
            <a:endParaRPr lang="en-US" altLang="zh-TW" sz="800" b="0">
              <a:latin typeface="Microsoft YaHei"/>
              <a:ea typeface="Microsoft YaHei"/>
              <a:cs typeface="Arial"/>
            </a:endParaRPr>
          </a:p>
          <a:p>
            <a:r>
              <a:rPr lang="en-US" altLang="zh-TW" sz="3200" b="0">
                <a:latin typeface="Microsoft YaHei"/>
                <a:ea typeface="Microsoft YaHei"/>
                <a:cs typeface="Arial"/>
              </a:rPr>
              <a:t>6. </a:t>
            </a:r>
            <a:r>
              <a:rPr lang="en-US" altLang="zh-TW" sz="3200" b="0" u="sng">
                <a:latin typeface="Microsoft YaHei"/>
                <a:ea typeface="Microsoft YaHei"/>
                <a:cs typeface="Arial"/>
              </a:rPr>
              <a:t>2021 </a:t>
            </a:r>
            <a:r>
              <a:rPr lang="zh-TW" altLang="en-US" sz="3200" b="0" u="sng">
                <a:latin typeface="Microsoft YaHei"/>
                <a:ea typeface="Microsoft YaHei"/>
                <a:cs typeface="Arial"/>
              </a:rPr>
              <a:t>年教會報銷</a:t>
            </a:r>
            <a:r>
              <a:rPr lang="zh-TW" altLang="en-US" sz="3200" b="0">
                <a:latin typeface="Microsoft YaHei"/>
                <a:ea typeface="Microsoft YaHei"/>
                <a:cs typeface="Arial"/>
              </a:rPr>
              <a:t>：請今天呈上</a:t>
            </a:r>
            <a:r>
              <a:rPr lang="en-US" altLang="zh-TW" sz="2800" b="0">
                <a:latin typeface="Microsoft YaHei"/>
                <a:ea typeface="Microsoft YaHei"/>
                <a:cs typeface="Arial"/>
              </a:rPr>
              <a:t>.</a:t>
            </a:r>
            <a:r>
              <a:rPr lang="zh-TW" altLang="en-US" sz="2800" b="0">
                <a:latin typeface="Microsoft YaHei"/>
                <a:ea typeface="Microsoft YaHei"/>
                <a:cs typeface="Arial"/>
              </a:rPr>
              <a:t>（截止日期：</a:t>
            </a:r>
            <a:r>
              <a:rPr lang="en-US" altLang="zh-TW" sz="2800" b="0">
                <a:latin typeface="Microsoft YaHei"/>
                <a:ea typeface="Microsoft YaHei"/>
                <a:cs typeface="Arial"/>
              </a:rPr>
              <a:t>12/26, </a:t>
            </a:r>
            <a:r>
              <a:rPr lang="zh-TW" altLang="en-US" sz="2800" b="0">
                <a:latin typeface="Microsoft YaHei"/>
                <a:ea typeface="Microsoft YaHei"/>
                <a:cs typeface="Arial"/>
              </a:rPr>
              <a:t>周日）</a:t>
            </a:r>
            <a:endParaRPr lang="en-US" altLang="zh-TW" sz="2800" b="0">
              <a:latin typeface="Microsoft YaHei"/>
              <a:ea typeface="Microsoft YaHei"/>
              <a:cs typeface="Arial"/>
            </a:endParaRPr>
          </a:p>
          <a:p>
            <a:endParaRPr lang="en-US" altLang="zh-TW" sz="800" b="0">
              <a:latin typeface="Microsoft YaHei"/>
              <a:ea typeface="Microsoft YaHei"/>
              <a:cs typeface="Arial"/>
            </a:endParaRPr>
          </a:p>
          <a:p>
            <a:pPr marL="0" indent="0">
              <a:buNone/>
            </a:pPr>
            <a:r>
              <a:rPr lang="en-US" altLang="zh-CN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7</a:t>
            </a:r>
            <a:r>
              <a:rPr lang="en-US" altLang="zh-CN" sz="2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  <a:r>
              <a:rPr lang="zh-CN" altLang="en-US" sz="3200" u="sng">
                <a:latin typeface="Microsoft Sans Serif" panose="020B0604020202020204" pitchFamily="34" charset="0"/>
                <a:ea typeface="DengXian" panose="02010600030101010101" pitchFamily="2" charset="-122"/>
                <a:cs typeface="Microsoft Sans Serif" panose="020B0604020202020204" pitchFamily="34" charset="0"/>
              </a:rPr>
              <a:t>下週日</a:t>
            </a:r>
            <a:r>
              <a:rPr lang="en-US" altLang="zh-CN" sz="3200" u="sng">
                <a:latin typeface="Microsoft Sans Serif" panose="020B0604020202020204" pitchFamily="34" charset="0"/>
                <a:ea typeface="DengXian" panose="02010600030101010101" pitchFamily="2" charset="-122"/>
                <a:cs typeface="Microsoft Sans Serif" panose="020B0604020202020204" pitchFamily="34" charset="0"/>
              </a:rPr>
              <a:t>! 2022 </a:t>
            </a:r>
            <a:r>
              <a:rPr lang="zh-CN" altLang="en-US" sz="3200" u="sng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新年</a:t>
            </a:r>
            <a:r>
              <a:rPr lang="en-US" sz="3600" u="sng" err="1">
                <a:latin typeface="DengXian" panose="02010600030101010101" pitchFamily="2" charset="-122"/>
                <a:ea typeface="DengXian" panose="02010600030101010101" pitchFamily="2" charset="-122"/>
                <a:cs typeface="Microsoft Sans Serif" panose="020B0604020202020204" pitchFamily="34" charset="0"/>
              </a:rPr>
              <a:t>中英聯合</a:t>
            </a:r>
            <a:r>
              <a:rPr lang="zh-CN" altLang="en-US" sz="3600" u="sng">
                <a:latin typeface="Microsoft Sans Serif" panose="020B0604020202020204" pitchFamily="34" charset="0"/>
                <a:ea typeface="DengXian" panose="02010600030101010101" pitchFamily="2" charset="-122"/>
                <a:cs typeface="Microsoft Sans Serif" panose="020B0604020202020204" pitchFamily="34" charset="0"/>
              </a:rPr>
              <a:t>崇拜</a:t>
            </a:r>
            <a:r>
              <a:rPr lang="zh-CN" altLang="en-US" sz="3200" u="sng">
                <a:latin typeface="Microsoft Sans Serif" panose="020B0604020202020204" pitchFamily="34" charset="0"/>
                <a:ea typeface="DengXian" panose="02010600030101010101" pitchFamily="2" charset="-122"/>
                <a:cs typeface="Microsoft Sans Serif" panose="020B0604020202020204" pitchFamily="34" charset="0"/>
              </a:rPr>
              <a:t> </a:t>
            </a:r>
            <a:r>
              <a:rPr lang="en-US" altLang="zh-CN" sz="3200" u="sng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(1/2/22, 9:30</a:t>
            </a:r>
            <a:r>
              <a:rPr lang="en-US" sz="2800" u="sng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AM) </a:t>
            </a:r>
          </a:p>
          <a:p>
            <a:pPr marL="0" indent="0">
              <a:buNone/>
            </a:pPr>
            <a:r>
              <a:rPr lang="en-US" altLang="zh-TW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zh-TW" sz="1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zh-TW" altLang="en-US" sz="2800">
                <a:latin typeface="Microsoft Sans Serif" panose="020B0604020202020204" pitchFamily="34" charset="0"/>
                <a:ea typeface="DengXian" panose="02010600030101010101" pitchFamily="2" charset="-122"/>
                <a:cs typeface="Microsoft Sans Serif" panose="020B0604020202020204" pitchFamily="34" charset="0"/>
              </a:rPr>
              <a:t>現場敬拜</a:t>
            </a:r>
            <a:r>
              <a:rPr lang="en-US" altLang="zh-TW" sz="28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Zoom, </a:t>
            </a:r>
            <a:r>
              <a:rPr lang="zh-TW" altLang="en-US" sz="2800">
                <a:latin typeface="Microsoft Sans Serif" panose="020B0604020202020204" pitchFamily="34" charset="0"/>
                <a:ea typeface="DengXian" panose="02010600030101010101" pitchFamily="2" charset="-122"/>
                <a:cs typeface="Microsoft Sans Serif" panose="020B0604020202020204" pitchFamily="34" charset="0"/>
              </a:rPr>
              <a:t>和 直播</a:t>
            </a:r>
            <a:r>
              <a:rPr lang="en-US" altLang="zh-TW" sz="2800">
                <a:latin typeface="Microsoft Sans Serif" panose="020B0604020202020204" pitchFamily="34" charset="0"/>
                <a:ea typeface="DengXian" panose="02010600030101010101" pitchFamily="2" charset="-122"/>
                <a:cs typeface="Microsoft Sans Serif" panose="020B0604020202020204" pitchFamily="34" charset="0"/>
              </a:rPr>
              <a:t>)</a:t>
            </a:r>
            <a:endParaRPr lang="en-US" altLang="zh-TW" sz="28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TW" sz="2800" b="0">
              <a:latin typeface="Microsoft YaHei"/>
              <a:ea typeface="Microsoft YaHei"/>
              <a:cs typeface="Arial"/>
            </a:endParaRPr>
          </a:p>
          <a:p>
            <a:endParaRPr lang="en-US" altLang="zh-TW" sz="800" b="0">
              <a:latin typeface="Microsoft YaHei"/>
              <a:ea typeface="Microsoft YaHei"/>
              <a:cs typeface="Arial"/>
            </a:endParaRPr>
          </a:p>
          <a:p>
            <a:endParaRPr lang="en-US" altLang="zh-TW" sz="900" b="0">
              <a:latin typeface="Microsoft YaHei"/>
              <a:ea typeface="Microsoft YaHei"/>
              <a:cs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878667-C7C2-4BEC-B4FB-D2181B1B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0134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913717-054E-43C0-9631-D9881E2B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2534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90FFEA4-4787-4B8C-AF1F-1196B234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4934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151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6BA2BD-71D7-48B0-85B4-83162CF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Council Meeting Updates</a:t>
            </a:r>
            <a:br>
              <a:rPr lang="en-US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zh-TW" altLang="en-US">
                <a:latin typeface="DengXian" panose="02010600030101010101" pitchFamily="2" charset="-122"/>
                <a:ea typeface="DengXian" panose="02010600030101010101" pitchFamily="2" charset="-122"/>
                <a:cs typeface="Microsoft Sans Serif" panose="020B0604020202020204" pitchFamily="34" charset="0"/>
              </a:rPr>
              <a:t>執委會會議更新</a:t>
            </a:r>
            <a:endParaRPr lang="en-US">
              <a:latin typeface="DengXian" panose="02010600030101010101" pitchFamily="2" charset="-122"/>
              <a:ea typeface="DengXian" panose="02010600030101010101" pitchFamily="2" charset="-122"/>
              <a:cs typeface="Microsoft Sans Serif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EFAABA-A7D2-416B-BFAA-9F5F5CF4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3200" u="sng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Special Congregational </a:t>
            </a:r>
            <a:r>
              <a:rPr lang="en-US" sz="3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Vote 1/9/22</a:t>
            </a:r>
          </a:p>
          <a:p>
            <a:pPr lvl="1"/>
            <a:r>
              <a:rPr lang="en-US" sz="3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Baptistry</a:t>
            </a:r>
          </a:p>
          <a:p>
            <a:pPr lvl="1"/>
            <a:r>
              <a:rPr lang="en-US" sz="3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Air Conditioning</a:t>
            </a:r>
          </a:p>
          <a:p>
            <a:pPr lvl="1"/>
            <a:r>
              <a:rPr lang="en-US" sz="32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Lawn Sign Design</a:t>
            </a:r>
          </a:p>
          <a:p>
            <a:endParaRPr lang="en-US" altLang="zh-TW" sz="32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TW" sz="32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zh-TW" sz="32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zh-TW" altLang="en-US" sz="4000" u="sng">
                <a:latin typeface="DengXian" panose="02010600030101010101" pitchFamily="2" charset="-122"/>
                <a:ea typeface="DengXian" panose="02010600030101010101" pitchFamily="2" charset="-122"/>
                <a:cs typeface="Microsoft Sans Serif" panose="020B0604020202020204" pitchFamily="34" charset="0"/>
              </a:rPr>
              <a:t>特別會員大會投票 </a:t>
            </a:r>
            <a:r>
              <a:rPr lang="en-US" altLang="zh-TW" sz="400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1/9/22</a:t>
            </a:r>
          </a:p>
          <a:p>
            <a:pPr lvl="1"/>
            <a:r>
              <a:rPr lang="zh-TW" altLang="en-US" sz="3600">
                <a:latin typeface="DengXian" panose="02010600030101010101" pitchFamily="2" charset="-122"/>
                <a:ea typeface="DengXian" panose="02010600030101010101" pitchFamily="2" charset="-122"/>
                <a:cs typeface="Microsoft Sans Serif" panose="020B0604020202020204" pitchFamily="34" charset="0"/>
              </a:rPr>
              <a:t>浸禮池</a:t>
            </a:r>
          </a:p>
          <a:p>
            <a:pPr lvl="1"/>
            <a:r>
              <a:rPr lang="zh-TW" altLang="en-US" sz="3600">
                <a:latin typeface="DengXian" panose="02010600030101010101" pitchFamily="2" charset="-122"/>
                <a:ea typeface="DengXian" panose="02010600030101010101" pitchFamily="2" charset="-122"/>
                <a:cs typeface="Microsoft Sans Serif" panose="020B0604020202020204" pitchFamily="34" charset="0"/>
              </a:rPr>
              <a:t>空調</a:t>
            </a:r>
          </a:p>
          <a:p>
            <a:pPr lvl="1"/>
            <a:r>
              <a:rPr lang="zh-TW" altLang="en-US" sz="3600">
                <a:latin typeface="DengXian" panose="02010600030101010101" pitchFamily="2" charset="-122"/>
                <a:ea typeface="DengXian" panose="02010600030101010101" pitchFamily="2" charset="-122"/>
                <a:cs typeface="Microsoft Sans Serif" panose="020B0604020202020204" pitchFamily="34" charset="0"/>
              </a:rPr>
              <a:t>教會圖標設計</a:t>
            </a:r>
            <a:endParaRPr lang="en-US" sz="2800">
              <a:latin typeface="DengXian" panose="02010600030101010101" pitchFamily="2" charset="-122"/>
              <a:ea typeface="DengXian" panose="02010600030101010101" pitchFamily="2" charset="-122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012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AD5B5C-5EC7-4CDD-9766-C5285FFA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291648"/>
            <a:ext cx="11467323" cy="838524"/>
          </a:xfrm>
        </p:spPr>
        <p:txBody>
          <a:bodyPr/>
          <a:lstStyle/>
          <a:p>
            <a:r>
              <a:rPr lang="en-US" altLang="zh-CN">
                <a:latin typeface="Microsoft YaHei"/>
                <a:ea typeface="Microsoft YaHei"/>
                <a:cs typeface="Arial"/>
              </a:rPr>
              <a:t>B. </a:t>
            </a:r>
            <a:r>
              <a:rPr lang="zh-CN" altLang="en-US">
                <a:latin typeface="Microsoft YaHei"/>
                <a:ea typeface="Microsoft YaHei"/>
                <a:cs typeface="Arial"/>
              </a:rPr>
              <a:t>感恩</a:t>
            </a:r>
            <a:r>
              <a:rPr lang="en-US" altLang="zh-CN">
                <a:latin typeface="Microsoft YaHei"/>
                <a:ea typeface="Microsoft YaHei"/>
                <a:cs typeface="Arial"/>
              </a:rPr>
              <a:t>/</a:t>
            </a:r>
            <a:r>
              <a:rPr lang="zh-CN" altLang="en-US">
                <a:latin typeface="Microsoft YaHei"/>
                <a:ea typeface="Microsoft YaHei"/>
                <a:cs typeface="Arial"/>
              </a:rPr>
              <a:t>代祷	 </a:t>
            </a:r>
            <a:r>
              <a:rPr lang="en-US" altLang="zh-CN">
                <a:latin typeface="Microsoft YaHei"/>
                <a:ea typeface="Microsoft YaHei"/>
                <a:cs typeface="Arial"/>
              </a:rPr>
              <a:t>(12/26/21)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1447A-88F1-421B-AD30-7A5F7C3C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06" y="1031523"/>
            <a:ext cx="11596071" cy="5151656"/>
          </a:xfrm>
          <a:ln>
            <a:solidFill>
              <a:schemeClr val="tx1"/>
            </a:solidFill>
          </a:ln>
        </p:spPr>
        <p:txBody>
          <a:bodyPr lIns="182880" tIns="91440" rIns="182880" bIns="91440" anchor="t" anchorCtr="0">
            <a:normAutofit/>
          </a:bodyPr>
          <a:lstStyle/>
          <a:p>
            <a:r>
              <a:rPr lang="en-US" altLang="zh-TW" b="0">
                <a:latin typeface="Microsoft YaHei"/>
                <a:ea typeface="Microsoft YaHei"/>
                <a:cs typeface="Arial"/>
              </a:rPr>
              <a:t>1. </a:t>
            </a:r>
            <a:r>
              <a:rPr lang="zh-TW" altLang="en-US" b="0" u="sng">
                <a:latin typeface="Microsoft YaHei"/>
                <a:ea typeface="Microsoft YaHei"/>
                <a:cs typeface="Arial"/>
              </a:rPr>
              <a:t>教會的復興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: 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願遷入新堂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, 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全体會眾經歷主恩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, 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復興不断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, 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熱心愛主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.</a:t>
            </a:r>
          </a:p>
          <a:p>
            <a:r>
              <a:rPr lang="en-US" altLang="zh-TW" b="0">
                <a:latin typeface="Microsoft YaHei"/>
                <a:ea typeface="Microsoft YaHei"/>
                <a:cs typeface="Arial"/>
              </a:rPr>
              <a:t>2. </a:t>
            </a:r>
            <a:r>
              <a:rPr lang="en-US" altLang="zh-TW" b="0" u="sng" err="1">
                <a:latin typeface="Microsoft YaHei"/>
                <a:ea typeface="Microsoft YaHei"/>
                <a:cs typeface="Arial"/>
              </a:rPr>
              <a:t>疫情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: 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為疫情及變種 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Omicron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,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 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众人繼續提高警惕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, 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小心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, 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忍耐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, </a:t>
            </a:r>
            <a:r>
              <a:rPr lang="en-US" altLang="zh-TW" b="0" err="1">
                <a:latin typeface="Microsoft YaHei"/>
                <a:ea typeface="Microsoft YaHei"/>
                <a:cs typeface="Arial"/>
              </a:rPr>
              <a:t>求主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保護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. (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請大家教堂內務必戴口罩</a:t>
            </a:r>
            <a:r>
              <a:rPr lang="zh-TW" altLang="en-US" sz="2400" b="0">
                <a:latin typeface="Microsoft YaHei"/>
                <a:ea typeface="Microsoft YaHei"/>
                <a:cs typeface="Arial"/>
              </a:rPr>
              <a:t>）</a:t>
            </a:r>
            <a:endParaRPr lang="en-US" altLang="zh-TW" sz="2400" b="0">
              <a:latin typeface="Microsoft YaHei"/>
              <a:ea typeface="Microsoft YaHei"/>
              <a:cs typeface="Arial"/>
            </a:endParaRPr>
          </a:p>
          <a:p>
            <a:endParaRPr lang="en-US" altLang="zh-TW" sz="800" b="0" u="sng">
              <a:latin typeface="Microsoft YaHei"/>
              <a:ea typeface="Microsoft YaHei"/>
              <a:cs typeface="Arial"/>
            </a:endParaRPr>
          </a:p>
          <a:p>
            <a:r>
              <a:rPr lang="zh-TW" altLang="en-US" b="0" u="sng">
                <a:latin typeface="Microsoft YaHei"/>
                <a:ea typeface="Microsoft YaHei"/>
                <a:cs typeface="Arial"/>
              </a:rPr>
              <a:t>個人</a:t>
            </a:r>
            <a:r>
              <a:rPr lang="en-US" altLang="zh-TW" b="0" u="sng">
                <a:latin typeface="Microsoft YaHei"/>
                <a:ea typeface="Microsoft YaHei"/>
                <a:cs typeface="Arial"/>
              </a:rPr>
              <a:t>/</a:t>
            </a:r>
            <a:r>
              <a:rPr lang="zh-TW" altLang="en-US" b="0" u="sng">
                <a:latin typeface="Microsoft YaHei"/>
                <a:ea typeface="Microsoft YaHei"/>
                <a:cs typeface="Arial"/>
              </a:rPr>
              <a:t>家庭各需要</a:t>
            </a:r>
            <a:r>
              <a:rPr lang="en-US" altLang="zh-TW" b="0" u="sng">
                <a:latin typeface="Microsoft YaHei"/>
                <a:ea typeface="Microsoft YaHei"/>
                <a:cs typeface="Arial"/>
              </a:rPr>
              <a:t> </a:t>
            </a:r>
            <a:r>
              <a:rPr lang="zh-TW" altLang="en-US" b="0" u="sng">
                <a:latin typeface="Microsoft YaHei"/>
                <a:ea typeface="Microsoft YaHei"/>
                <a:cs typeface="Arial"/>
              </a:rPr>
              <a:t>感謝与代求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：</a:t>
            </a:r>
            <a:endParaRPr lang="en-US" altLang="zh-TW" b="0">
              <a:latin typeface="Microsoft YaHei"/>
              <a:ea typeface="Microsoft YaHei"/>
              <a:cs typeface="Arial"/>
            </a:endParaRPr>
          </a:p>
          <a:p>
            <a:r>
              <a:rPr lang="en-US" altLang="zh-TW" b="0">
                <a:latin typeface="Microsoft YaHei"/>
                <a:ea typeface="Microsoft YaHei"/>
                <a:cs typeface="Arial"/>
              </a:rPr>
              <a:t>--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為這段期間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, 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有一些兄弟姊妹</a:t>
            </a:r>
            <a:r>
              <a:rPr lang="en-US" b="0" err="1">
                <a:latin typeface="Century Gothic"/>
                <a:ea typeface="Microsoft YaHei"/>
                <a:cs typeface="Arial"/>
              </a:rPr>
              <a:t>有不同需要：包括</a:t>
            </a:r>
            <a:r>
              <a:rPr lang="en-US" b="0">
                <a:latin typeface="Century Gothic"/>
                <a:ea typeface="Microsoft YaHei"/>
                <a:cs typeface="Arial"/>
              </a:rPr>
              <a:t> </a:t>
            </a:r>
            <a:r>
              <a:rPr lang="en-US" b="0" err="1">
                <a:latin typeface="Century Gothic"/>
                <a:ea typeface="Microsoft YaHei"/>
                <a:cs typeface="Arial"/>
              </a:rPr>
              <a:t>生病需治療的</a:t>
            </a:r>
            <a:r>
              <a:rPr lang="en-US" b="0">
                <a:latin typeface="Century Gothic"/>
                <a:ea typeface="Microsoft YaHei"/>
                <a:cs typeface="Arial"/>
              </a:rPr>
              <a:t>, </a:t>
            </a:r>
            <a:r>
              <a:rPr lang="en-US" b="0" err="1">
                <a:latin typeface="Century Gothic"/>
                <a:ea typeface="Microsoft YaHei"/>
                <a:cs typeface="Arial"/>
              </a:rPr>
              <a:t>需短期隔離</a:t>
            </a:r>
            <a:r>
              <a:rPr lang="en-US" b="0">
                <a:latin typeface="Century Gothic"/>
                <a:ea typeface="Microsoft YaHei"/>
                <a:cs typeface="Arial"/>
              </a:rPr>
              <a:t>, </a:t>
            </a:r>
            <a:r>
              <a:rPr lang="en-US" b="0" err="1">
                <a:latin typeface="Century Gothic"/>
                <a:ea typeface="Microsoft YaHei"/>
                <a:cs typeface="Arial"/>
              </a:rPr>
              <a:t>心灵憂郁的</a:t>
            </a:r>
            <a:r>
              <a:rPr lang="en-US" b="0">
                <a:latin typeface="Century Gothic"/>
                <a:ea typeface="Microsoft YaHei"/>
                <a:cs typeface="Arial"/>
              </a:rPr>
              <a:t>, </a:t>
            </a:r>
            <a:r>
              <a:rPr lang="en-US" b="0" err="1">
                <a:latin typeface="Century Gothic"/>
                <a:ea typeface="Microsoft YaHei"/>
                <a:cs typeface="Arial"/>
              </a:rPr>
              <a:t>為前途的決定</a:t>
            </a:r>
            <a:r>
              <a:rPr lang="en-US" b="0">
                <a:latin typeface="Century Gothic"/>
                <a:ea typeface="Microsoft YaHei"/>
                <a:cs typeface="Arial"/>
              </a:rPr>
              <a:t>, </a:t>
            </a:r>
            <a:r>
              <a:rPr lang="en-US" b="0" err="1">
                <a:latin typeface="Century Gothic"/>
                <a:ea typeface="Microsoft YaHei"/>
                <a:cs typeface="Arial"/>
              </a:rPr>
              <a:t>等候身份簽證的</a:t>
            </a:r>
            <a:r>
              <a:rPr lang="en-US" b="0">
                <a:latin typeface="Century Gothic"/>
                <a:ea typeface="Microsoft YaHei"/>
                <a:cs typeface="Arial"/>
              </a:rPr>
              <a:t>, </a:t>
            </a:r>
            <a:r>
              <a:rPr lang="en-US" b="0" err="1">
                <a:latin typeface="Century Gothic"/>
                <a:ea typeface="Microsoft YaHei"/>
                <a:cs typeface="Arial"/>
              </a:rPr>
              <a:t>家庭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各種難處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/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需要等 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…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求主医治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, 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安慰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, </a:t>
            </a:r>
            <a:r>
              <a:rPr lang="zh-TW" altLang="en-US" b="0">
                <a:latin typeface="Microsoft YaHei"/>
                <a:ea typeface="Microsoft YaHei"/>
                <a:cs typeface="Arial"/>
              </a:rPr>
              <a:t>供應一切所需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. </a:t>
            </a:r>
            <a:endParaRPr lang="en-US" b="0">
              <a:latin typeface="Microsoft YaHei"/>
              <a:ea typeface="Microsoft YaHei"/>
              <a:cs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878667-C7C2-4BEC-B4FB-D2181B1B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0134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1913717-054E-43C0-9631-D9881E2B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2534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90FFEA4-4787-4B8C-AF1F-1196B234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49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99596A-37E4-4AC9-9427-58F070596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4796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6B2554-2C72-4A12-A0F0-65D6B73C5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請大家繼續禱告，讓我們面對未來。仍有平安與信心。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50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AD5B5C-5EC7-4CDD-9766-C5285FFA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65126"/>
            <a:ext cx="11467323" cy="657647"/>
          </a:xfrm>
        </p:spPr>
        <p:txBody>
          <a:bodyPr/>
          <a:lstStyle/>
          <a:p>
            <a:r>
              <a:rPr lang="en-US" altLang="zh-CN"/>
              <a:t>C. </a:t>
            </a:r>
            <a:r>
              <a:rPr lang="zh-CN" altLang="en-US"/>
              <a:t>奉獻</a:t>
            </a:r>
            <a:r>
              <a:rPr lang="en-US" altLang="zh-CN"/>
              <a:t>	</a:t>
            </a:r>
            <a:r>
              <a:rPr lang="zh-CN" altLang="en-US"/>
              <a:t> </a:t>
            </a:r>
            <a:r>
              <a:rPr lang="en-US" altLang="zh-CN" sz="2800"/>
              <a:t>(12/26/21)</a:t>
            </a:r>
            <a:r>
              <a:rPr lang="zh-CN" altLang="en-US" sz="2800"/>
              <a:t> </a:t>
            </a:r>
            <a:r>
              <a:rPr lang="en-US" altLang="zh-CN" sz="2800"/>
              <a:t> </a:t>
            </a:r>
            <a:endParaRPr lang="en-US" altLang="zh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1447A-88F1-421B-AD30-7A5F7C3C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096293"/>
            <a:ext cx="11467323" cy="5396581"/>
          </a:xfrm>
          <a:ln>
            <a:solidFill>
              <a:schemeClr val="tx1"/>
            </a:solidFill>
          </a:ln>
        </p:spPr>
        <p:txBody>
          <a:bodyPr lIns="182880" tIns="91440" rIns="182880" bIns="91440" anchor="t" anchorCtr="0">
            <a:normAutofit fontScale="77500" lnSpcReduction="20000"/>
          </a:bodyPr>
          <a:lstStyle/>
          <a:p>
            <a:r>
              <a:rPr lang="en-US" sz="3000" b="0">
                <a:latin typeface="Microsoft YaHei"/>
                <a:ea typeface="Microsoft YaHei"/>
                <a:cs typeface="Arial"/>
              </a:rPr>
              <a:t>上週</a:t>
            </a:r>
            <a:r>
              <a:rPr lang="en-US" sz="2600">
                <a:latin typeface="Microsoft YaHei"/>
                <a:ea typeface="Microsoft YaHei"/>
                <a:cs typeface="Arial"/>
              </a:rPr>
              <a:t>（12/13-12/19) -- </a:t>
            </a:r>
            <a:r>
              <a:rPr lang="en-US" sz="3000" b="0" err="1">
                <a:latin typeface="Microsoft YaHei"/>
                <a:ea typeface="Microsoft YaHei"/>
                <a:cs typeface="Arial"/>
              </a:rPr>
              <a:t>奉献</a:t>
            </a:r>
            <a:r>
              <a:rPr lang="en-US" sz="2600">
                <a:latin typeface="Microsoft YaHei"/>
                <a:ea typeface="Microsoft YaHei"/>
                <a:cs typeface="Arial"/>
              </a:rPr>
              <a:t>: </a:t>
            </a:r>
            <a:r>
              <a:rPr lang="en-US" sz="3000" b="0" i="0">
                <a:effectLst/>
                <a:latin typeface="Arial" panose="020B0604020202020204" pitchFamily="34" charset="0"/>
              </a:rPr>
              <a:t>$ </a:t>
            </a:r>
            <a:r>
              <a:rPr lang="en-US" sz="2900" b="0" i="0">
                <a:effectLst/>
                <a:latin typeface="Arial" panose="020B0604020202020204" pitchFamily="34" charset="0"/>
              </a:rPr>
              <a:t>13,297 </a:t>
            </a:r>
            <a:r>
              <a:rPr lang="en-US" sz="2900">
                <a:latin typeface="Microsoft YaHei"/>
                <a:ea typeface="Microsoft YaHei"/>
                <a:cs typeface="Arial"/>
              </a:rPr>
              <a:t>	</a:t>
            </a:r>
            <a:r>
              <a:rPr lang="en-US" sz="2200">
                <a:latin typeface="Microsoft YaHei"/>
                <a:ea typeface="Microsoft YaHei"/>
                <a:cs typeface="Arial"/>
              </a:rPr>
              <a:t>   </a:t>
            </a:r>
          </a:p>
          <a:p>
            <a:endParaRPr lang="en-US" sz="800" u="sng">
              <a:latin typeface="Microsoft YaHei"/>
              <a:ea typeface="Microsoft YaHei"/>
              <a:cs typeface="Arial"/>
            </a:endParaRPr>
          </a:p>
          <a:p>
            <a:r>
              <a:rPr lang="en-US" sz="2600" u="sng">
                <a:latin typeface="Microsoft YaHei"/>
                <a:ea typeface="Microsoft YaHei"/>
                <a:cs typeface="Arial"/>
              </a:rPr>
              <a:t>2021 </a:t>
            </a:r>
            <a:r>
              <a:rPr lang="ja-JP" altLang="en-US" sz="2600" u="sng">
                <a:latin typeface="Microsoft YaHei"/>
                <a:ea typeface="Microsoft YaHei"/>
                <a:cs typeface="Arial"/>
              </a:rPr>
              <a:t>年</a:t>
            </a:r>
            <a:r>
              <a:rPr lang="en-US" altLang="ja-JP" sz="2600" u="sng">
                <a:latin typeface="Microsoft YaHei"/>
                <a:ea typeface="Microsoft YaHei"/>
                <a:cs typeface="Arial"/>
              </a:rPr>
              <a:t> (1/1-12/19</a:t>
            </a:r>
            <a:r>
              <a:rPr lang="en-US" sz="2600" u="sng">
                <a:latin typeface="Microsoft YaHei"/>
                <a:ea typeface="Microsoft YaHei"/>
                <a:cs typeface="Arial"/>
              </a:rPr>
              <a:t>）</a:t>
            </a:r>
            <a:endParaRPr lang="en-US" sz="2600"/>
          </a:p>
          <a:p>
            <a:r>
              <a:rPr lang="ja-JP" altLang="en-US" sz="2600" b="0">
                <a:latin typeface="Microsoft YaHei"/>
                <a:ea typeface="Microsoft YaHei"/>
                <a:cs typeface="Arial"/>
              </a:rPr>
              <a:t>奉献</a:t>
            </a:r>
            <a:r>
              <a:rPr lang="en-US" sz="2600" b="0">
                <a:latin typeface="Microsoft YaHei"/>
                <a:ea typeface="Microsoft YaHei"/>
                <a:cs typeface="Arial"/>
              </a:rPr>
              <a:t> </a:t>
            </a:r>
            <a:r>
              <a:rPr lang="en-US" sz="2300" b="0">
                <a:latin typeface="Microsoft YaHei"/>
                <a:ea typeface="Microsoft YaHei"/>
                <a:cs typeface="Arial"/>
              </a:rPr>
              <a:t>		:  $ </a:t>
            </a:r>
            <a:r>
              <a:rPr lang="en-US" sz="2300" b="0" i="0">
                <a:effectLst/>
                <a:latin typeface="Arial" panose="020B0604020202020204" pitchFamily="34" charset="0"/>
              </a:rPr>
              <a:t> </a:t>
            </a:r>
            <a:r>
              <a:rPr lang="en-US" sz="3100" b="0" i="0">
                <a:effectLst/>
                <a:latin typeface="Arial" panose="020B0604020202020204" pitchFamily="34" charset="0"/>
              </a:rPr>
              <a:t>233,553</a:t>
            </a:r>
            <a:r>
              <a:rPr lang="en-US" sz="2600" b="0" i="0">
                <a:effectLst/>
                <a:latin typeface="Arial" panose="020B0604020202020204" pitchFamily="34" charset="0"/>
              </a:rPr>
              <a:t> </a:t>
            </a:r>
            <a:r>
              <a:rPr lang="en-US" sz="2300" b="0"/>
              <a:t>		</a:t>
            </a:r>
          </a:p>
          <a:p>
            <a:r>
              <a:rPr lang="ja-JP" altLang="en-US" sz="2600" b="0">
                <a:latin typeface="Microsoft YaHei"/>
                <a:ea typeface="Microsoft YaHei"/>
                <a:cs typeface="Arial"/>
              </a:rPr>
              <a:t>奉献</a:t>
            </a:r>
            <a:r>
              <a:rPr lang="en-US" sz="2600" b="0">
                <a:latin typeface="Microsoft YaHei"/>
                <a:ea typeface="Microsoft YaHei"/>
                <a:cs typeface="Arial"/>
              </a:rPr>
              <a:t> (</a:t>
            </a:r>
            <a:r>
              <a:rPr lang="ja-JP" altLang="en-US" sz="2600" b="0">
                <a:latin typeface="Microsoft YaHei"/>
                <a:ea typeface="Microsoft YaHei"/>
                <a:cs typeface="Arial"/>
              </a:rPr>
              <a:t>預算</a:t>
            </a:r>
            <a:r>
              <a:rPr lang="en-US" sz="2600" b="0">
                <a:latin typeface="Microsoft YaHei"/>
                <a:ea typeface="Microsoft YaHei"/>
                <a:cs typeface="Arial"/>
              </a:rPr>
              <a:t>)</a:t>
            </a:r>
            <a:r>
              <a:rPr lang="en-US" sz="2300" b="0">
                <a:latin typeface="Microsoft YaHei"/>
                <a:ea typeface="Microsoft YaHei"/>
                <a:cs typeface="Arial"/>
              </a:rPr>
              <a:t> 	:  $  </a:t>
            </a:r>
            <a:r>
              <a:rPr lang="en-US" sz="2800" b="0" i="0">
                <a:effectLst/>
                <a:latin typeface="Arial" panose="020B0604020202020204" pitchFamily="34" charset="0"/>
              </a:rPr>
              <a:t>225,577</a:t>
            </a:r>
            <a:endParaRPr lang="en-US" sz="2600" b="0">
              <a:latin typeface="Arial"/>
              <a:ea typeface="Microsoft YaHei"/>
              <a:cs typeface="Arial"/>
            </a:endParaRPr>
          </a:p>
          <a:p>
            <a:r>
              <a:rPr lang="ja-JP" altLang="en-US" sz="2600" b="0">
                <a:latin typeface="Microsoft YaHei"/>
                <a:ea typeface="Microsoft YaHei"/>
                <a:cs typeface="Arial"/>
              </a:rPr>
              <a:t>開</a:t>
            </a:r>
            <a:r>
              <a:rPr lang="zh-TW" altLang="en-US" sz="2600" b="0">
                <a:latin typeface="Microsoft YaHei"/>
                <a:ea typeface="Microsoft YaHei"/>
                <a:cs typeface="Arial"/>
              </a:rPr>
              <a:t>銷</a:t>
            </a:r>
            <a:r>
              <a:rPr lang="en-US" sz="2600" b="0">
                <a:latin typeface="Microsoft YaHei"/>
                <a:ea typeface="Microsoft YaHei"/>
                <a:cs typeface="Arial"/>
              </a:rPr>
              <a:t> (</a:t>
            </a:r>
            <a:r>
              <a:rPr lang="ja-JP" altLang="en-US" sz="2600" b="0">
                <a:latin typeface="Microsoft YaHei"/>
                <a:ea typeface="Microsoft YaHei"/>
                <a:cs typeface="Arial"/>
              </a:rPr>
              <a:t>預算</a:t>
            </a:r>
            <a:r>
              <a:rPr lang="en-US" sz="2600" b="0">
                <a:latin typeface="Microsoft YaHei"/>
                <a:ea typeface="Microsoft YaHei"/>
                <a:cs typeface="Arial"/>
              </a:rPr>
              <a:t>) </a:t>
            </a:r>
            <a:r>
              <a:rPr lang="en-US" sz="2300" b="0">
                <a:latin typeface="Microsoft YaHei"/>
                <a:ea typeface="Microsoft YaHei"/>
                <a:cs typeface="Arial"/>
              </a:rPr>
              <a:t>	:  $ </a:t>
            </a:r>
            <a:r>
              <a:rPr lang="en-US" sz="2300" b="0">
                <a:latin typeface="Arial" panose="020B0604020202020204" pitchFamily="34" charset="0"/>
                <a:ea typeface="Microsoft YaHei"/>
                <a:cs typeface="Arial"/>
              </a:rPr>
              <a:t> </a:t>
            </a:r>
            <a:r>
              <a:rPr lang="en-US" sz="2800" b="0" i="0">
                <a:effectLst/>
                <a:latin typeface="Arial" panose="020B0604020202020204" pitchFamily="34" charset="0"/>
              </a:rPr>
              <a:t>212,014</a:t>
            </a:r>
            <a:r>
              <a:rPr lang="en-US" sz="2600" b="0" i="0">
                <a:effectLst/>
                <a:latin typeface="Arial" panose="020B0604020202020204" pitchFamily="34" charset="0"/>
              </a:rPr>
              <a:t> </a:t>
            </a:r>
            <a:r>
              <a:rPr lang="en-US" sz="2300" b="0"/>
              <a:t>	</a:t>
            </a:r>
          </a:p>
          <a:p>
            <a:r>
              <a:rPr lang="ja-JP" sz="2600" b="0">
                <a:latin typeface="Microsoft YaHei"/>
                <a:ea typeface="Microsoft YaHei"/>
                <a:cs typeface="Arial"/>
              </a:rPr>
              <a:t>新堂奉献</a:t>
            </a:r>
            <a:r>
              <a:rPr lang="en-US" altLang="ja-JP" sz="2600" b="0">
                <a:latin typeface="Microsoft YaHei"/>
                <a:ea typeface="Microsoft YaHei"/>
                <a:cs typeface="Arial"/>
              </a:rPr>
              <a:t>	</a:t>
            </a:r>
            <a:r>
              <a:rPr lang="en-US" sz="2100" b="0">
                <a:latin typeface="Microsoft YaHei"/>
                <a:ea typeface="Microsoft YaHei"/>
                <a:cs typeface="Arial"/>
              </a:rPr>
              <a:t>:   </a:t>
            </a:r>
            <a:r>
              <a:rPr lang="en-US" sz="2300" b="0">
                <a:latin typeface="Microsoft YaHei"/>
                <a:ea typeface="Microsoft YaHei"/>
                <a:cs typeface="Arial"/>
              </a:rPr>
              <a:t>$ </a:t>
            </a:r>
            <a:r>
              <a:rPr lang="en-US" sz="2800" b="0" i="0">
                <a:effectLst/>
                <a:latin typeface="Arial" panose="020B0604020202020204" pitchFamily="34" charset="0"/>
              </a:rPr>
              <a:t>476,961</a:t>
            </a:r>
            <a:endParaRPr lang="en-US" sz="2600" b="0" i="0">
              <a:effectLst/>
              <a:latin typeface="Arial" panose="020B0604020202020204" pitchFamily="34" charset="0"/>
            </a:endParaRPr>
          </a:p>
          <a:p>
            <a:br>
              <a:rPr lang="en-US"/>
            </a:br>
            <a:r>
              <a:rPr lang="en-US" sz="3100" b="0" err="1">
                <a:latin typeface="Arial" panose="020B0604020202020204" pitchFamily="34" charset="0"/>
              </a:rPr>
              <a:t>緬甸</a:t>
            </a:r>
            <a:r>
              <a:rPr lang="zh-TW" altLang="en-US" sz="3100">
                <a:latin typeface="Microsoft Sans Serif" panose="020B0604020202020204" pitchFamily="34" charset="0"/>
                <a:ea typeface="DengXian" panose="02010600030101010101" pitchFamily="2" charset="-122"/>
                <a:cs typeface="Microsoft Sans Serif" panose="020B0604020202020204" pitchFamily="34" charset="0"/>
              </a:rPr>
              <a:t>救濟</a:t>
            </a:r>
            <a:r>
              <a:rPr lang="en-US" sz="3100" b="0" i="0">
                <a:effectLst/>
                <a:latin typeface="Arial" panose="020B0604020202020204" pitchFamily="34" charset="0"/>
              </a:rPr>
              <a:t>: $6,600;	</a:t>
            </a:r>
            <a:r>
              <a:rPr lang="en-US" sz="3100" b="0" i="0" err="1">
                <a:effectLst/>
                <a:latin typeface="Arial" panose="020B0604020202020204" pitchFamily="34" charset="0"/>
              </a:rPr>
              <a:t>柬埔寨</a:t>
            </a:r>
            <a:r>
              <a:rPr lang="en-US" sz="3100" b="0" i="0">
                <a:effectLst/>
                <a:latin typeface="Arial" panose="020B0604020202020204" pitchFamily="34" charset="0"/>
              </a:rPr>
              <a:t> Crossroads </a:t>
            </a:r>
            <a:r>
              <a:rPr lang="en-US" sz="3100" b="0" i="0" err="1">
                <a:effectLst/>
                <a:latin typeface="Arial" panose="020B0604020202020204" pitchFamily="34" charset="0"/>
              </a:rPr>
              <a:t>宣教樓</a:t>
            </a:r>
            <a:r>
              <a:rPr lang="en-US" sz="3100" b="0" i="0">
                <a:effectLst/>
                <a:latin typeface="Arial" panose="020B0604020202020204" pitchFamily="34" charset="0"/>
              </a:rPr>
              <a:t>: $5,600</a:t>
            </a:r>
            <a:endParaRPr lang="en-US" sz="1200" b="0"/>
          </a:p>
          <a:p>
            <a:endParaRPr lang="en-US" sz="1000" b="0"/>
          </a:p>
          <a:p>
            <a:pPr algn="ctr"/>
            <a:r>
              <a:rPr lang="zh-CN" altLang="en-US" sz="3400" b="0">
                <a:latin typeface="Microsoft YaHei"/>
                <a:ea typeface="Microsoft YaHei"/>
                <a:cs typeface="Arial"/>
              </a:rPr>
              <a:t>奉獻 </a:t>
            </a:r>
            <a:r>
              <a:rPr lang="en-US" altLang="zh-CN" sz="3400" b="0">
                <a:latin typeface="Microsoft YaHei"/>
                <a:ea typeface="Microsoft YaHei"/>
                <a:cs typeface="Arial"/>
              </a:rPr>
              <a:t>: 1) </a:t>
            </a:r>
            <a:r>
              <a:rPr lang="zh-CN" altLang="en-US" sz="3400" b="0">
                <a:latin typeface="Microsoft YaHei"/>
                <a:ea typeface="Microsoft YaHei"/>
                <a:cs typeface="Arial"/>
              </a:rPr>
              <a:t>支票 或 </a:t>
            </a:r>
            <a:r>
              <a:rPr lang="en-US" altLang="zh-TW" sz="3400" b="0">
                <a:latin typeface="Microsoft YaHei"/>
                <a:ea typeface="Microsoft YaHei"/>
                <a:cs typeface="Arial"/>
              </a:rPr>
              <a:t>Bill Pay </a:t>
            </a:r>
            <a:r>
              <a:rPr lang="zh-CN" altLang="en-US" sz="3400" b="0">
                <a:latin typeface="Microsoft YaHei"/>
                <a:ea typeface="Microsoft YaHei"/>
                <a:cs typeface="Arial"/>
              </a:rPr>
              <a:t>請寄到以下郵箱地址</a:t>
            </a:r>
            <a:r>
              <a:rPr lang="en-US" altLang="zh-CN" sz="3400" b="0">
                <a:latin typeface="Microsoft YaHei"/>
                <a:ea typeface="Microsoft YaHei"/>
                <a:cs typeface="Arial"/>
              </a:rPr>
              <a:t>:</a:t>
            </a:r>
            <a:r>
              <a:rPr lang="en-US" altLang="zh-CN" b="0">
                <a:latin typeface="Microsoft YaHei"/>
                <a:ea typeface="Microsoft YaHei"/>
                <a:cs typeface="Arial"/>
              </a:rPr>
              <a:t>    			</a:t>
            </a:r>
          </a:p>
          <a:p>
            <a:r>
              <a:rPr lang="en-US" altLang="zh-TW" sz="3800" b="0">
                <a:latin typeface="Microsoft YaHei"/>
                <a:ea typeface="Microsoft YaHei"/>
                <a:cs typeface="Arial"/>
              </a:rPr>
              <a:t>            		BCCC</a:t>
            </a:r>
          </a:p>
          <a:p>
            <a:r>
              <a:rPr lang="en-US" altLang="zh-TW" sz="3800" b="0">
                <a:latin typeface="Microsoft YaHei"/>
                <a:ea typeface="Microsoft YaHei"/>
                <a:cs typeface="Arial"/>
              </a:rPr>
              <a:t>			P.O. Box 1003, Williamsville, NY 14231</a:t>
            </a:r>
          </a:p>
          <a:p>
            <a:endParaRPr lang="en-US" altLang="zh-TW" sz="1100" b="0">
              <a:latin typeface="Microsoft YaHei"/>
              <a:ea typeface="Microsoft YaHei"/>
              <a:cs typeface="Arial"/>
            </a:endParaRPr>
          </a:p>
          <a:p>
            <a:r>
              <a:rPr lang="en-US" altLang="zh-TW" sz="3800" b="0">
                <a:latin typeface="Microsoft YaHei"/>
                <a:ea typeface="Microsoft YaHei"/>
                <a:cs typeface="Arial"/>
              </a:rPr>
              <a:t>	  	2) </a:t>
            </a:r>
            <a:r>
              <a:rPr lang="zh-TW" altLang="en-US" sz="3600" b="0">
                <a:latin typeface="Microsoft YaHei"/>
                <a:ea typeface="Microsoft YaHei"/>
                <a:cs typeface="Arial"/>
              </a:rPr>
              <a:t>網上奉献 </a:t>
            </a:r>
            <a:r>
              <a:rPr lang="en-US" altLang="zh-TW" sz="3100" b="0">
                <a:latin typeface="Microsoft YaHei"/>
                <a:ea typeface="Microsoft YaHei"/>
                <a:cs typeface="Arial"/>
              </a:rPr>
              <a:t>(Online Giving)</a:t>
            </a:r>
            <a:r>
              <a:rPr lang="en-US" altLang="zh-TW" sz="3600" b="0">
                <a:latin typeface="Microsoft YaHei"/>
                <a:ea typeface="Microsoft YaHei"/>
                <a:cs typeface="Arial"/>
              </a:rPr>
              <a:t>:  </a:t>
            </a:r>
            <a:r>
              <a:rPr lang="en-US" altLang="zh-TW" sz="3800" b="0">
                <a:latin typeface="Microsoft YaHei"/>
                <a:ea typeface="Microsoft YaHei"/>
                <a:cs typeface="Arial"/>
              </a:rPr>
              <a:t>Tithe.ly </a:t>
            </a:r>
            <a:r>
              <a:rPr lang="zh-TW" altLang="en-US" sz="3100" b="0">
                <a:latin typeface="Microsoft YaHei"/>
                <a:ea typeface="Microsoft YaHei"/>
                <a:cs typeface="Arial"/>
              </a:rPr>
              <a:t>（有手續費）</a:t>
            </a:r>
            <a:endParaRPr lang="en-US" altLang="zh-TW" sz="3100" b="0">
              <a:latin typeface="Microsoft YaHei"/>
              <a:ea typeface="Microsoft YaHei"/>
              <a:cs typeface="Arial"/>
            </a:endParaRPr>
          </a:p>
          <a:p>
            <a:pPr algn="ctr"/>
            <a:endParaRPr lang="en-US" altLang="zh-TW" sz="3600" b="0">
              <a:latin typeface="Microsoft YaHei"/>
              <a:ea typeface="Microsoft YaHei"/>
              <a:cs typeface="Arial"/>
            </a:endParaRPr>
          </a:p>
          <a:p>
            <a:pPr algn="ctr"/>
            <a:endParaRPr lang="en-US" altLang="zh-TW" sz="3800" b="0">
              <a:latin typeface="Microsoft YaHei"/>
              <a:ea typeface="Microsoft YaHei"/>
              <a:cs typeface="Arial"/>
            </a:endParaRPr>
          </a:p>
          <a:p>
            <a:pPr algn="ctr"/>
            <a:endParaRPr lang="zh-CN" altLang="en-US" b="0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2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D352C5-E6B5-A94D-9B85-552091DCE299}"/>
              </a:ext>
            </a:extLst>
          </p:cNvPr>
          <p:cNvSpPr/>
          <p:nvPr/>
        </p:nvSpPr>
        <p:spPr>
          <a:xfrm>
            <a:off x="0" y="339751"/>
            <a:ext cx="12192000" cy="2080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因我們相信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神的靈帶領我們接受耶穌基督為我們的救主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所以我們如今在神的面前一同用最虔敬且喜悅的心與神及彼此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就是基督的一個身體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)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立以下承諾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endParaRPr kumimoji="0" lang="en-US" altLang="ii-CN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Microsoft Yi Baiti" panose="03000500000000000000" pitchFamily="66" charset="0"/>
              <a:cs typeface="+mn-cs"/>
            </a:endParaRPr>
          </a:p>
          <a:p>
            <a:pPr marL="114300" marR="0" lvl="0" indent="0" algn="l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我們承諾</a:t>
            </a:r>
            <a:r>
              <a:rPr kumimoji="0" 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靠著聖靈的幫助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在基督徒的愛中同行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一同努力去擴展教會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促進教會在靈性上的興旺</a:t>
            </a:r>
            <a:r>
              <a:rPr kumimoji="0" 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1" i="0" u="sng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甘心樂意與定期支持教會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在各國及各民族的福音事工。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endParaRPr kumimoji="0" lang="en-US" altLang="ii-CN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Microsoft Yi Baiti" panose="03000500000000000000" pitchFamily="66" charset="0"/>
              <a:cs typeface="+mn-cs"/>
            </a:endParaRPr>
          </a:p>
          <a:p>
            <a:pPr marL="114300" marR="0" lvl="0" indent="0" algn="l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我們也鼓勵個人的讀經與禱告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懇切尋求家人及朋友領受救恩。我們要向神忠心去面對這個世界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誠實的行事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端正我們的行為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不惡意中傷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不散佈流言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也不過分發怒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我們將不停止努力宣揚基督的信仰。</a:t>
            </a:r>
            <a:endParaRPr kumimoji="0" lang="en-US" altLang="ii-CN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Microsoft Yi Baiti" panose="03000500000000000000" pitchFamily="66" charset="0"/>
              <a:cs typeface="+mn-cs"/>
            </a:endParaRPr>
          </a:p>
          <a:p>
            <a:pPr marL="114300" marR="0" lvl="0" indent="0" algn="l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我們也承諾在弟兄姐妹的愛中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相互守望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在禱告中彼此紀念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在病痛與困難中相互幫助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在感情裡有基督的同情心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在言語上互相尊重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不輕易冒犯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常預備在主內和好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kumimoji="0" lang="ii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並記得神給我們的誡命是在愛裡合一。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34D92-022F-AF43-A6F3-11476A74A1CF}"/>
              </a:ext>
            </a:extLst>
          </p:cNvPr>
          <p:cNvSpPr/>
          <p:nvPr/>
        </p:nvSpPr>
        <p:spPr>
          <a:xfrm>
            <a:off x="1477333" y="2420642"/>
            <a:ext cx="9237333" cy="2281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36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我們承諾</a:t>
            </a:r>
            <a:r>
              <a:rPr kumimoji="0" lang="en-US" sz="36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36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促進教會在靈性上的興旺</a:t>
            </a:r>
            <a:r>
              <a:rPr kumimoji="0" lang="en-US" sz="36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ii-CN" altLang="en-US" sz="36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Microsoft Yi Baiti" panose="03000500000000000000" pitchFamily="66" charset="0"/>
                <a:cs typeface="+mn-cs"/>
              </a:rPr>
              <a:t>甘心樂意與定期支持教會</a:t>
            </a:r>
            <a:r>
              <a:rPr kumimoji="0" lang="en-US" sz="3600" b="1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4446898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ABA5-9451-45A6-AA99-883853D1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853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altLang="zh-TW" sz="4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TW" altLang="en-US" sz="4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月代祷重点</a:t>
            </a:r>
            <a:r>
              <a:rPr lang="en-US" altLang="zh-TW" sz="4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zh-TW" altLang="en-US" sz="4000">
                <a:solidFill>
                  <a:srgbClr val="FFFFFF"/>
                </a:solidFill>
              </a:rPr>
              <a:t>  </a:t>
            </a:r>
            <a:r>
              <a:rPr lang="en-US" altLang="zh-TW" sz="4400">
                <a:solidFill>
                  <a:srgbClr val="FFFFFF"/>
                </a:solidFill>
              </a:rPr>
              <a:t>		</a:t>
            </a:r>
            <a:r>
              <a:rPr lang="zh-CN" sz="4400" b="1">
                <a:effectLst/>
                <a:latin typeface="+mn-ea"/>
                <a:ea typeface="+mn-ea"/>
                <a:cs typeface="Arial" panose="020B0604020202020204" pitchFamily="34" charset="0"/>
              </a:rPr>
              <a:t>慶賀</a:t>
            </a:r>
            <a:r>
              <a:rPr lang="zh-CN" sz="4400" b="1">
                <a:effectLst/>
                <a:latin typeface="+mn-ea"/>
                <a:ea typeface="+mn-ea"/>
              </a:rPr>
              <a:t> </a:t>
            </a:r>
            <a:r>
              <a:rPr lang="zh-CN" sz="7300" b="1">
                <a:effectLst/>
                <a:latin typeface="+mn-ea"/>
                <a:ea typeface="+mn-ea"/>
                <a:cs typeface="Arial" panose="020B0604020202020204" pitchFamily="34" charset="0"/>
              </a:rPr>
              <a:t>耶穌基</a:t>
            </a:r>
            <a:r>
              <a:rPr lang="zh-CN" sz="7300" b="1">
                <a:effectLst/>
                <a:latin typeface="+mn-ea"/>
                <a:ea typeface="+mn-ea"/>
                <a:cs typeface="Microsoft JhengHei" panose="020B0604030504040204" pitchFamily="34" charset="-120"/>
              </a:rPr>
              <a:t>督</a:t>
            </a:r>
            <a:r>
              <a:rPr lang="zh-TW" altLang="en-US" sz="9800">
                <a:latin typeface="+mn-ea"/>
                <a:ea typeface="+mn-ea"/>
              </a:rPr>
              <a:t> </a:t>
            </a:r>
            <a:br>
              <a:rPr lang="zh-TW" altLang="en-US" sz="4900" b="0"/>
            </a:br>
            <a:r>
              <a:rPr lang="en-US" altLang="zh-TW" sz="4900" b="0">
                <a:solidFill>
                  <a:srgbClr val="FFFFFF"/>
                </a:solidFill>
                <a:latin typeface="Calibri" panose="020F0502020204030204" pitchFamily="34" charset="0"/>
              </a:rPr>
              <a:t>December</a:t>
            </a:r>
            <a:r>
              <a:rPr lang="en-US" sz="4900" b="0">
                <a:solidFill>
                  <a:srgbClr val="FFFFFF"/>
                </a:solidFill>
                <a:latin typeface="Calibri" panose="020F0502020204030204" pitchFamily="34" charset="0"/>
              </a:rPr>
              <a:t> Focus:  	</a:t>
            </a:r>
            <a:r>
              <a:rPr lang="en-US" sz="4900" b="1">
                <a:effectLst/>
                <a:latin typeface="Calibri Light" panose="020F0302020204030204" pitchFamily="34" charset="0"/>
                <a:ea typeface="PMingLiU" panose="02020500000000000000" pitchFamily="18" charset="-120"/>
                <a:cs typeface="Calibri" panose="020F0502020204030204" pitchFamily="34" charset="0"/>
              </a:rPr>
              <a:t>Celebrate Jesus Christ  </a:t>
            </a:r>
            <a:r>
              <a:rPr lang="en-US" sz="4900"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 </a:t>
            </a:r>
            <a:r>
              <a:rPr lang="en-US" sz="49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br>
              <a:rPr lang="en-US" b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52DB-2345-4E3E-AF32-DB38C7C3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655"/>
            <a:ext cx="10515600" cy="3953307"/>
          </a:xfrm>
        </p:spPr>
        <p:txBody>
          <a:bodyPr>
            <a:normAutofit/>
          </a:bodyPr>
          <a:lstStyle/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3600" b="1" i="0" u="sng"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3600" b="1" i="0" u="sng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sz="3200" i="0" u="sng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本週焦点 </a:t>
            </a:r>
            <a:r>
              <a:rPr lang="en-US" altLang="zh-TW" sz="2000" b="0" i="0" u="sng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(12/22-28)</a:t>
            </a:r>
            <a:r>
              <a:rPr lang="en-US" altLang="zh-TW" sz="2000" b="0" i="0" u="none" strike="noStrike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TW" sz="3600" i="0" u="none" strike="noStrike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zh-CN" sz="4800" b="1">
                <a:effectLst/>
                <a:latin typeface="Times New Roman" panose="02020603050405020304" pitchFamily="18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是</a:t>
            </a:r>
            <a:r>
              <a:rPr lang="en-US" altLang="zh-CN" sz="4800" b="1">
                <a:effectLst/>
                <a:latin typeface="Times New Roman" panose="02020603050405020304" pitchFamily="18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 </a:t>
            </a:r>
            <a:r>
              <a:rPr lang="zh-CN" sz="6000" b="1">
                <a:effectLst/>
                <a:latin typeface="Times New Roman" panose="02020603050405020304" pitchFamily="18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永生神</a:t>
            </a:r>
            <a:r>
              <a:rPr lang="zh-CN" sz="4800" b="1">
                <a:effectLst/>
                <a:latin typeface="Times New Roman" panose="02020603050405020304" pitchFamily="18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的</a:t>
            </a:r>
            <a:r>
              <a:rPr lang="zh-CN" sz="6000" b="1">
                <a:effectLst/>
                <a:latin typeface="Times New Roman" panose="02020603050405020304" pitchFamily="18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兒子</a:t>
            </a:r>
            <a:endParaRPr lang="en-US" sz="4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4800" b="0" i="0" u="sng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208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7077-CECB-415D-B291-4B1117CA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19"/>
            <a:ext cx="10515600" cy="935355"/>
          </a:xfrm>
        </p:spPr>
        <p:txBody>
          <a:bodyPr>
            <a:normAutofit fontScale="90000"/>
          </a:bodyPr>
          <a:lstStyle/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en-US" baseline="30000">
                <a:latin typeface="Segoe UI" panose="020B0502040204020203" pitchFamily="34" charset="0"/>
                <a:ea typeface="PMingLiU" panose="02020500000000000000" pitchFamily="18" charset="-120"/>
              </a:rPr>
              <a:t> </a:t>
            </a:r>
            <a:br>
              <a:rPr lang="en-US">
                <a:solidFill>
                  <a:srgbClr val="2F5496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br>
              <a:rPr lang="en-US" b="0">
                <a:effectLst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F92C-F86E-4372-992B-E29E310E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582"/>
            <a:ext cx="10515600" cy="609522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altLang="en-US" i="0" u="sng"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本週焦点</a:t>
            </a:r>
            <a:r>
              <a:rPr lang="en-US" altLang="zh-TW" i="0" u="none" strike="noStrike"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TW" sz="3600" i="0" u="none" strike="noStrike"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TW" sz="3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sz="4800" b="1">
                <a:effectLst/>
                <a:latin typeface="Times New Roman" panose="02020603050405020304" pitchFamily="18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是永生神的兒子</a:t>
            </a:r>
            <a:endParaRPr lang="en-US" sz="4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050">
              <a:effectLst/>
              <a:latin typeface="Segoe UI" panose="020B0502040204020203" pitchFamily="34" charset="0"/>
              <a:ea typeface="PMingLiU" panose="02020500000000000000" pitchFamily="18" charset="-120"/>
              <a:cs typeface="Segoe UI" panose="020B0502040204020203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馬太福音</a:t>
            </a:r>
            <a:r>
              <a:rPr lang="en-US" sz="32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16:15-17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b="0" baseline="300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baseline="30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15 </a:t>
            </a:r>
            <a:r>
              <a:rPr 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耶穌說：</a:t>
            </a:r>
            <a:r>
              <a:rPr lang="en-US" alt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	</a:t>
            </a:r>
            <a:r>
              <a:rPr 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「你們說我是誰？」</a:t>
            </a:r>
            <a:r>
              <a:rPr lang="en-US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baseline="30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16 </a:t>
            </a:r>
            <a:r>
              <a:rPr lang="zh-TW" sz="3600" b="0" u="sng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西門彼得</a:t>
            </a:r>
            <a:r>
              <a:rPr 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回答說：</a:t>
            </a:r>
            <a:endParaRPr lang="en-US" altLang="zh-TW" sz="3600" b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b="0"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			</a:t>
            </a:r>
            <a:r>
              <a:rPr 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「你是基督，是永生神的兒子。」</a:t>
            </a:r>
            <a:r>
              <a:rPr lang="en-US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baseline="30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17 </a:t>
            </a:r>
            <a:r>
              <a:rPr 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耶穌對他說：「</a:t>
            </a:r>
            <a:r>
              <a:rPr lang="zh-TW" sz="3600" b="0" u="sng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西門</a:t>
            </a:r>
            <a:r>
              <a:rPr 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JhengHei" panose="020B0604030504040204" pitchFamily="34" charset="-120"/>
              </a:rPr>
              <a:t>‧</a:t>
            </a:r>
            <a:r>
              <a:rPr lang="zh-TW" sz="3600" b="0" u="sng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巴約拿</a:t>
            </a:r>
            <a:r>
              <a:rPr 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，你是有福的，因為這不是屬血肉的指示你的，乃是我在天上的父指示的</a:t>
            </a:r>
            <a:r>
              <a:rPr 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JhengHei" panose="020B0604030504040204" pitchFamily="34" charset="-120"/>
              </a:rPr>
              <a:t>。</a:t>
            </a:r>
            <a:endParaRPr lang="en-US" altLang="zh-TW" sz="3600" b="0"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320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4561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7077-CECB-415D-B291-4B1117CA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919"/>
            <a:ext cx="10515600" cy="935355"/>
          </a:xfrm>
        </p:spPr>
        <p:txBody>
          <a:bodyPr>
            <a:normAutofit fontScale="90000"/>
          </a:bodyPr>
          <a:lstStyle/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en-US" baseline="30000">
                <a:latin typeface="Segoe UI" panose="020B0502040204020203" pitchFamily="34" charset="0"/>
                <a:ea typeface="PMingLiU" panose="02020500000000000000" pitchFamily="18" charset="-120"/>
              </a:rPr>
              <a:t> </a:t>
            </a:r>
            <a:br>
              <a:rPr lang="en-US">
                <a:solidFill>
                  <a:srgbClr val="2F5496"/>
                </a:solidFill>
                <a:latin typeface="Calibri Light" panose="020F03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br>
              <a:rPr lang="en-US" b="0">
                <a:effectLst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F92C-F86E-4372-992B-E29E310EE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582"/>
            <a:ext cx="10515600" cy="609522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TW" altLang="en-US" i="0" u="sng"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本週焦点</a:t>
            </a:r>
            <a:r>
              <a:rPr lang="en-US" altLang="zh-TW" i="0" u="none" strike="noStrike"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TW" sz="3600" i="0" u="none" strike="noStrike"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		</a:t>
            </a:r>
            <a:r>
              <a:rPr lang="en-US" altLang="zh-TW" sz="3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sz="4800" b="1">
                <a:effectLst/>
                <a:latin typeface="Times New Roman" panose="02020603050405020304" pitchFamily="18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是永生神的兒子</a:t>
            </a:r>
            <a:endParaRPr lang="en-US" altLang="zh-TW" sz="320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希伯來書</a:t>
            </a:r>
            <a:r>
              <a:rPr lang="en-US" sz="32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1:1-3  </a:t>
            </a:r>
            <a:endParaRPr lang="en-US" altLang="zh-TW" sz="3200" b="0"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800" b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Segoe UI" panose="020B0502040204020203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1 </a:t>
            </a:r>
            <a:r>
              <a:rPr 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神既在古時藉著眾先知多次多方地曉諭列祖，</a:t>
            </a:r>
            <a:r>
              <a:rPr lang="en-US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baseline="3000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baseline="30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2 </a:t>
            </a:r>
            <a:r>
              <a:rPr 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就在這末世藉著他兒子曉諭我們；又早已立他為承受萬有的，也曾藉著他創造諸世界。</a:t>
            </a:r>
            <a:r>
              <a:rPr lang="en-US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baseline="3000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baseline="300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3 </a:t>
            </a:r>
            <a:r>
              <a:rPr 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Segoe UI" panose="020B0502040204020203" pitchFamily="34" charset="0"/>
              </a:rPr>
              <a:t>他是神榮耀所發的光輝，是神本體的真像，常用他權能的命令托住萬有。他洗淨了人的罪，就坐在高天至大者的右邊</a:t>
            </a:r>
            <a:r>
              <a:rPr lang="zh-TW" sz="3600" b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icrosoft JhengHei" panose="020B0604030504040204" pitchFamily="34" charset="-120"/>
              </a:rPr>
              <a:t>。</a:t>
            </a:r>
            <a:endParaRPr lang="en-US" sz="3600" b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7695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84556-1EE3-46EC-8CFB-F56C624A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zh-TW" altLang="en-US" sz="3200" b="0">
                <a:latin typeface="Microsoft YaHei"/>
                <a:ea typeface="Microsoft YaHei"/>
                <a:cs typeface="Arial"/>
              </a:rPr>
              <a:t>默祷散會</a:t>
            </a:r>
            <a:endParaRPr lang="en-US" sz="3200"/>
          </a:p>
          <a:p>
            <a:pPr algn="l"/>
            <a:endParaRPr lang="en-US" altLang="zh-TW" b="0">
              <a:latin typeface="Microsoft YaHei"/>
              <a:ea typeface="Microsoft YaHei"/>
              <a:cs typeface="Arial"/>
            </a:endParaRPr>
          </a:p>
          <a:p>
            <a:pPr algn="l"/>
            <a:r>
              <a:rPr lang="zh-TW" altLang="en-US" b="0">
                <a:latin typeface="Microsoft YaHei"/>
                <a:ea typeface="Microsoft YaHei"/>
                <a:cs typeface="Arial"/>
              </a:rPr>
              <a:t>        </a:t>
            </a:r>
            <a:r>
              <a:rPr lang="en-US" altLang="zh-TW" b="0">
                <a:latin typeface="Microsoft YaHei"/>
                <a:ea typeface="Microsoft YaHei"/>
                <a:cs typeface="Arial"/>
              </a:rPr>
              <a:t>			</a:t>
            </a:r>
            <a:r>
              <a:rPr lang="zh-TW" altLang="en-US" sz="3200" b="0">
                <a:latin typeface="Microsoft YaHei"/>
                <a:ea typeface="Microsoft YaHei"/>
                <a:cs typeface="Arial"/>
              </a:rPr>
              <a:t>歡迎大家</a:t>
            </a:r>
            <a:r>
              <a:rPr lang="en-US" altLang="zh-TW" sz="3200" b="0">
                <a:latin typeface="Microsoft YaHei"/>
                <a:ea typeface="Microsoft YaHei"/>
                <a:cs typeface="Arial"/>
              </a:rPr>
              <a:t> </a:t>
            </a:r>
            <a:r>
              <a:rPr lang="zh-TW" altLang="en-US" sz="3200" b="0">
                <a:latin typeface="Microsoft YaHei"/>
                <a:ea typeface="Microsoft YaHei"/>
                <a:cs typeface="Arial"/>
              </a:rPr>
              <a:t>主内 彼此問安</a:t>
            </a:r>
            <a:r>
              <a:rPr lang="en-US" altLang="zh-TW" sz="3200" b="0">
                <a:latin typeface="Microsoft YaHei"/>
                <a:ea typeface="Microsoft YaHei"/>
                <a:cs typeface="Arial"/>
              </a:rPr>
              <a:t> …</a:t>
            </a:r>
            <a:endParaRPr lang="en-US" altLang="zh-TW" b="0">
              <a:effectLst>
                <a:glow rad="63500">
                  <a:prstClr val="black">
                    <a:lumMod val="50000"/>
                    <a:lumOff val="50000"/>
                    <a:alpha val="40000"/>
                  </a:prstClr>
                </a:glow>
              </a:effectLst>
              <a:latin typeface="Microsoft YaHei"/>
              <a:ea typeface="Microsoft YaHei"/>
              <a:cs typeface="Arial"/>
            </a:endParaRPr>
          </a:p>
          <a:p>
            <a:pPr algn="l"/>
            <a:r>
              <a:rPr lang="en-US" altLang="zh-TW" b="0">
                <a:effectLst>
                  <a:glow rad="63500">
                    <a:prstClr val="black">
                      <a:lumMod val="50000"/>
                      <a:lumOff val="50000"/>
                      <a:alpha val="40000"/>
                    </a:prstClr>
                  </a:glow>
                </a:effectLst>
                <a:latin typeface="Microsoft YaHei"/>
                <a:ea typeface="Microsoft YaHei"/>
                <a:cs typeface="Arial"/>
              </a:rPr>
              <a:t>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7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98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00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宣召 </vt:lpstr>
      <vt:lpstr>宣召 </vt:lpstr>
      <vt:lpstr>使徒信經</vt:lpstr>
      <vt:lpstr>使徒信經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祷告</vt:lpstr>
      <vt:lpstr>PowerPoint Presentation</vt:lpstr>
      <vt:lpstr>讀經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祝祷</vt:lpstr>
      <vt:lpstr>PowerPoint Presentation</vt:lpstr>
      <vt:lpstr>A. 報告  (12/26/21)</vt:lpstr>
      <vt:lpstr>A. 報告  (12/26/21)</vt:lpstr>
      <vt:lpstr>Council Meeting Updates 執委會會議更新</vt:lpstr>
      <vt:lpstr>B. 感恩/代祷  (12/26/21)</vt:lpstr>
      <vt:lpstr>C. 奉獻  (12/26/21)  </vt:lpstr>
      <vt:lpstr>PowerPoint Presentation</vt:lpstr>
      <vt:lpstr>12 月代祷重点:     慶賀 耶穌基督  December Focus:   Celebrate Jesus Christ     </vt:lpstr>
      <vt:lpstr>   </vt:lpstr>
      <vt:lpstr>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Lee</dc:creator>
  <cp:revision>2</cp:revision>
  <dcterms:created xsi:type="dcterms:W3CDTF">2021-01-09T00:06:46Z</dcterms:created>
  <dcterms:modified xsi:type="dcterms:W3CDTF">2021-12-26T13:23:12Z</dcterms:modified>
</cp:coreProperties>
</file>