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diagrams/colors2.xml" ContentType="application/vnd.openxmlformats-officedocument.drawingml.diagramColor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91" autoAdjust="0"/>
    <p:restoredTop sz="94700" autoAdjust="0"/>
  </p:normalViewPr>
  <p:slideViewPr>
    <p:cSldViewPr>
      <p:cViewPr>
        <p:scale>
          <a:sx n="125" d="100"/>
          <a:sy n="125" d="100"/>
        </p:scale>
        <p:origin x="-93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23F7C-387C-4F9E-B9BF-A186B6A94BA8}" type="doc">
      <dgm:prSet loTypeId="urn:microsoft.com/office/officeart/2005/8/layout/lProcess1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185B261A-1043-4D35-9696-41B49C6A7BD9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アクションを初期化 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Action#initialize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())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CC45F15D-7A59-4DAC-83F8-FB122BBDCEC7}" type="parTrans" cxnId="{011E0029-8893-4622-9519-A915DC815D3D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4264EFDC-3A64-4CA8-B436-62B0D4C3BEC5}" type="sibTrans" cxnId="{011E0029-8893-4622-9519-A915DC815D3D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2D88987F-BC42-4B2E-AC76-A5F572520E35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パラメータをフォームオブジェクトへバインド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0B2E8B18-577F-42E4-B054-7E8702DEE72E}" type="parTrans" cxnId="{E5CE5FF7-47CF-44F6-8EF2-ECF3F533839B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67969E25-5EF1-439E-AAB7-59DC0D07F8F6}" type="sibTrans" cxnId="{E5CE5FF7-47CF-44F6-8EF2-ECF3F533839B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DDA1255E-583D-47B3-A345-0E468191B6A2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リクエストからパラメータを抽出 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RequestParser#parse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())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58E59303-96E0-4B66-A7C8-1153E9477F85}" type="parTrans" cxnId="{109027A1-127A-4B25-876F-F76B0047D75F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99E3AF12-50FA-42AD-83D2-8DA1529572FF}" type="sibTrans" cxnId="{109027A1-127A-4B25-876F-F76B0047D75F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0A16E329-715C-49B5-9B41-2434813E7196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パラメータ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(@</a:t>
          </a:r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OnSubmit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)</a:t>
          </a:r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によってアクションメソッドを決定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D3781812-B9BE-475D-93E9-C41070DD3752}" type="parTrans" cxnId="{4F5D939B-323C-4700-88DB-D8BC260D3842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C84086B9-7903-454D-9DB6-146B25F3D1DA}" type="sibTrans" cxnId="{4F5D939B-323C-4700-88DB-D8BC260D3842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7C32C6FA-7D5D-41FB-BDC5-DA50E4B30B67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入力検証 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dirty="0" err="1" smtClean="0">
              <a:latin typeface="メイリオ" pitchFamily="50" charset="-128"/>
              <a:ea typeface="メイリオ" pitchFamily="50" charset="-128"/>
            </a:rPr>
            <a:t>ValidationInterceptor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)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2797EA73-6B0D-40AB-820A-F14F85EFA9BD}" type="parTrans" cxnId="{E8E10664-FFCA-4071-A1F8-AC93BB9C664E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3ED4EAA4-0CB2-4CBC-AB99-C8C82F71EA60}" type="sibTrans" cxnId="{E8E10664-FFCA-4071-A1F8-AC93BB9C664E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B89E01D9-BDE4-439B-9578-87F96B51D4D0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データ型の検証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/>
          </a:r>
          <a:b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</a:b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DefaultValidationRules#DATA_TYPE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)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A10271C1-5767-4426-858C-6E9BA31B7591}" type="parTrans" cxnId="{A79B2C47-0C30-47FA-A432-B770C4A65EF3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74B53C37-172F-4E7C-BEA8-297A721C9F36}" type="sibTrans" cxnId="{A79B2C47-0C30-47FA-A432-B770C4A65EF3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976E5661-55BF-476C-94C1-2CB72C50C1A6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データ制約の検証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/>
          </a:r>
          <a:b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</a:b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DefaultValidationRules#DATA_CONSTRAINT</a:t>
          </a:r>
          <a:r>
            <a:rPr kumimoji="1" lang="en-US" altLang="ja-JP" sz="900" dirty="0" smtClean="0">
              <a:latin typeface="メイリオ" pitchFamily="50" charset="-128"/>
              <a:ea typeface="メイリオ" pitchFamily="50" charset="-128"/>
            </a:rPr>
            <a:t>)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5AECE261-F087-4192-8B7D-9A73CE6BC112}" type="parTrans" cxnId="{C3694408-CB8F-4CF1-8DF3-2785B5802FB3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6111B750-D274-4F64-8217-F8320894A1BB}" type="sibTrans" cxnId="{C3694408-CB8F-4CF1-8DF3-2785B5802FB3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5DAED597-7039-49DB-9972-8B72178726A5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アクションの実行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89604330-611E-4D3A-ABEA-1326960E159D}" type="parTrans" cxnId="{A73AB851-1AD9-4671-AC01-BAB14B02B2C0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4CB0EAB2-6EE1-4813-A638-3A1C2DA5EF80}" type="sibTrans" cxnId="{A73AB851-1AD9-4671-AC01-BAB14B02B2C0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2412B13E-ECF7-4943-86C4-8D82E4276EDC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アクションメソッドを実行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40DD78A6-75DB-4845-B59D-C14A7977593A}" type="parTrans" cxnId="{59E36D7A-1D94-46DE-9C66-1959F9E741BE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649A0ED9-7D78-4145-AAB5-E72BD1ECC993}" type="sibTrans" cxnId="{59E36D7A-1D94-46DE-9C66-1959F9E741BE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2C623FA0-EEB6-400A-B531-C96C807307AF}">
      <dgm:prSet phldrT="[テキスト]" custT="1"/>
      <dgm:spPr/>
      <dgm:t>
        <a:bodyPr/>
        <a:lstStyle/>
        <a:p>
          <a:r>
            <a:rPr kumimoji="1" lang="en-US" altLang="ja-JP" sz="900" dirty="0" err="1" smtClean="0">
              <a:latin typeface="メイリオ" pitchFamily="50" charset="-128"/>
              <a:ea typeface="メイリオ" pitchFamily="50" charset="-128"/>
            </a:rPr>
            <a:t>ActionResult</a:t>
          </a:r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を実行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6E65D597-5A5B-4CD1-ABCC-7FCC45C35A04}" type="parTrans" cxnId="{A5324734-8FDD-4ED8-A1CF-0783040B12D1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E78D590F-C494-4C52-9B00-689C78063F17}" type="sibTrans" cxnId="{A5324734-8FDD-4ED8-A1CF-0783040B12D1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2418C248-D53C-4F81-AAF1-9F759062B2F4}">
      <dgm:prSet phldrT="[テキスト]" custT="1"/>
      <dgm:spPr/>
      <dgm:t>
        <a:bodyPr/>
        <a:lstStyle/>
        <a:p>
          <a:r>
            <a:rPr kumimoji="1" lang="ja-JP" altLang="en-US" sz="900" dirty="0" smtClean="0">
              <a:latin typeface="メイリオ" pitchFamily="50" charset="-128"/>
              <a:ea typeface="メイリオ" pitchFamily="50" charset="-128"/>
            </a:rPr>
            <a:t>リクエストに対応するアクションメソッドの絞り込み</a:t>
          </a:r>
          <a:endParaRPr kumimoji="1" lang="ja-JP" altLang="en-US" sz="900" dirty="0">
            <a:latin typeface="メイリオ" pitchFamily="50" charset="-128"/>
            <a:ea typeface="メイリオ" pitchFamily="50" charset="-128"/>
          </a:endParaRPr>
        </a:p>
      </dgm:t>
    </dgm:pt>
    <dgm:pt modelId="{65ECF09E-BD0A-4C00-ABE2-D27B33266BD5}" type="parTrans" cxnId="{3BC5C855-7460-4394-B0AF-C4E3D624D5DE}">
      <dgm:prSet/>
      <dgm:spPr>
        <a:solidFill>
          <a:srgbClr val="FF0000"/>
        </a:solidFill>
        <a:effectLst/>
      </dgm:spPr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B9261D4D-DA53-4A3E-874E-23A742CD12AB}" type="sibTrans" cxnId="{3BC5C855-7460-4394-B0AF-C4E3D624D5DE}">
      <dgm:prSet/>
      <dgm:spPr/>
      <dgm:t>
        <a:bodyPr/>
        <a:lstStyle/>
        <a:p>
          <a:endParaRPr kumimoji="1" lang="ja-JP" altLang="en-US">
            <a:latin typeface="メイリオ" pitchFamily="50" charset="-128"/>
            <a:ea typeface="メイリオ" pitchFamily="50" charset="-128"/>
          </a:endParaRPr>
        </a:p>
      </dgm:t>
    </dgm:pt>
    <dgm:pt modelId="{1DBDB4C4-52ED-4A54-BAB8-E85EBD0F5A44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前処理 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(</a:t>
          </a:r>
          <a:r>
            <a:rPr kumimoji="1" lang="en-US" altLang="ja-JP" dirty="0" err="1" smtClean="0">
              <a:latin typeface="メイリオ" pitchFamily="50" charset="-128"/>
              <a:ea typeface="メイリオ" pitchFamily="50" charset="-128"/>
            </a:rPr>
            <a:t>InitializeInterceptor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)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B3BE42C1-DB94-47CD-AA3B-A2B4B1E08E54}" type="parTrans" cxnId="{7329A67E-B757-4ADB-A5C9-853710076C85}">
      <dgm:prSet/>
      <dgm:spPr/>
      <dgm:t>
        <a:bodyPr/>
        <a:lstStyle/>
        <a:p>
          <a:endParaRPr kumimoji="1" lang="ja-JP" altLang="en-US"/>
        </a:p>
      </dgm:t>
    </dgm:pt>
    <dgm:pt modelId="{4A10F80C-7375-4ACC-B3A5-264353942974}" type="sibTrans" cxnId="{7329A67E-B757-4ADB-A5C9-853710076C85}">
      <dgm:prSet/>
      <dgm:spPr/>
      <dgm:t>
        <a:bodyPr/>
        <a:lstStyle/>
        <a:p>
          <a:endParaRPr kumimoji="1" lang="ja-JP" altLang="en-US"/>
        </a:p>
      </dgm:t>
    </dgm:pt>
    <dgm:pt modelId="{E5FEFA73-B39A-4C8D-9DD2-0CB46CE97127}">
      <dgm:prSet phldrT="[テキスト]" custT="1"/>
      <dgm:spPr/>
      <dgm:t>
        <a:bodyPr/>
        <a:lstStyle/>
        <a:p>
          <a:r>
            <a:rPr kumimoji="1" lang="en-US" altLang="ja-JP" sz="800" dirty="0" smtClean="0">
              <a:latin typeface="メイリオ" pitchFamily="50" charset="-128"/>
              <a:ea typeface="メイリオ" pitchFamily="50" charset="-128"/>
            </a:rPr>
            <a:t>Forward</a:t>
          </a:r>
          <a:r>
            <a:rPr kumimoji="1" lang="ja-JP" altLang="en-US" sz="800" dirty="0" smtClean="0">
              <a:latin typeface="メイリオ" pitchFamily="50" charset="-128"/>
              <a:ea typeface="メイリオ" pitchFamily="50" charset="-128"/>
            </a:rPr>
            <a:t>のみ、フォワード前後に </a:t>
          </a:r>
          <a:r>
            <a:rPr kumimoji="1" lang="en-US" altLang="ja-JP" sz="800" dirty="0" err="1" smtClean="0">
              <a:latin typeface="メイリオ" pitchFamily="50" charset="-128"/>
              <a:ea typeface="メイリオ" pitchFamily="50" charset="-128"/>
            </a:rPr>
            <a:t>Action#prerender</a:t>
          </a:r>
          <a:r>
            <a:rPr kumimoji="1" lang="en-US" altLang="ja-JP" sz="800" dirty="0" smtClean="0">
              <a:latin typeface="メイリオ" pitchFamily="50" charset="-128"/>
              <a:ea typeface="メイリオ" pitchFamily="50" charset="-128"/>
            </a:rPr>
            <a:t>()</a:t>
          </a:r>
          <a:r>
            <a:rPr kumimoji="1" lang="ja-JP" altLang="en-US" sz="800" dirty="0" err="1" smtClean="0">
              <a:latin typeface="メイリオ" pitchFamily="50" charset="-128"/>
              <a:ea typeface="メイリオ" pitchFamily="50" charset="-128"/>
            </a:rPr>
            <a:t>、</a:t>
          </a:r>
          <a:r>
            <a:rPr kumimoji="1" lang="en-US" altLang="ja-JP" sz="800" dirty="0" err="1" smtClean="0">
              <a:latin typeface="メイリオ" pitchFamily="50" charset="-128"/>
              <a:ea typeface="メイリオ" pitchFamily="50" charset="-128"/>
            </a:rPr>
            <a:t>Action#postrender</a:t>
          </a:r>
          <a:r>
            <a:rPr kumimoji="1" lang="en-US" altLang="ja-JP" sz="800" dirty="0" smtClean="0">
              <a:latin typeface="メイリオ" pitchFamily="50" charset="-128"/>
              <a:ea typeface="メイリオ" pitchFamily="50" charset="-128"/>
            </a:rPr>
            <a:t>() </a:t>
          </a:r>
          <a:r>
            <a:rPr kumimoji="1" lang="ja-JP" altLang="en-US" sz="800" dirty="0" smtClean="0">
              <a:latin typeface="メイリオ" pitchFamily="50" charset="-128"/>
              <a:ea typeface="メイリオ" pitchFamily="50" charset="-128"/>
            </a:rPr>
            <a:t>を実行</a:t>
          </a:r>
          <a:endParaRPr kumimoji="1" lang="ja-JP" altLang="en-US" sz="800" dirty="0">
            <a:latin typeface="メイリオ" pitchFamily="50" charset="-128"/>
            <a:ea typeface="メイリオ" pitchFamily="50" charset="-128"/>
          </a:endParaRPr>
        </a:p>
      </dgm:t>
    </dgm:pt>
    <dgm:pt modelId="{B9C5F344-A0F0-43BE-8558-F158014C0965}" type="parTrans" cxnId="{E6DD8893-BA50-435C-9E36-9B4D69EA1FFE}">
      <dgm:prSet/>
      <dgm:spPr/>
      <dgm:t>
        <a:bodyPr/>
        <a:lstStyle/>
        <a:p>
          <a:endParaRPr kumimoji="1" lang="ja-JP" altLang="en-US"/>
        </a:p>
      </dgm:t>
    </dgm:pt>
    <dgm:pt modelId="{36565164-5159-4A39-BC86-D571DABD58EB}" type="sibTrans" cxnId="{E6DD8893-BA50-435C-9E36-9B4D69EA1FFE}">
      <dgm:prSet/>
      <dgm:spPr/>
      <dgm:t>
        <a:bodyPr/>
        <a:lstStyle/>
        <a:p>
          <a:endParaRPr kumimoji="1" lang="ja-JP" altLang="en-US"/>
        </a:p>
      </dgm:t>
    </dgm:pt>
    <dgm:pt modelId="{5D37C42C-5E02-4061-831D-E5F70685A559}">
      <dgm:prSet/>
      <dgm:spPr/>
      <dgm:t>
        <a:bodyPr/>
        <a:lstStyle/>
        <a:p>
          <a:r>
            <a:rPr kumimoji="1" lang="ja-JP" altLang="en-US" smtClean="0">
              <a:latin typeface="メイリオ" pitchFamily="50" charset="-128"/>
              <a:ea typeface="メイリオ" pitchFamily="50" charset="-128"/>
            </a:rPr>
            <a:t>ルーティング</a:t>
          </a:r>
          <a:endParaRPr kumimoji="1" lang="ja-JP" altLang="en-US"/>
        </a:p>
      </dgm:t>
    </dgm:pt>
    <dgm:pt modelId="{3D3D06A8-7F78-4C9A-ABDC-5B6F91D9C2FA}" type="parTrans" cxnId="{CEF1121D-90AE-41AD-A405-773823729AA3}">
      <dgm:prSet/>
      <dgm:spPr/>
      <dgm:t>
        <a:bodyPr/>
        <a:lstStyle/>
        <a:p>
          <a:endParaRPr kumimoji="1" lang="ja-JP" altLang="en-US"/>
        </a:p>
      </dgm:t>
    </dgm:pt>
    <dgm:pt modelId="{F9708538-F3EC-45FE-B732-4866778CA7F9}" type="sibTrans" cxnId="{CEF1121D-90AE-41AD-A405-773823729AA3}">
      <dgm:prSet/>
      <dgm:spPr/>
      <dgm:t>
        <a:bodyPr/>
        <a:lstStyle/>
        <a:p>
          <a:endParaRPr kumimoji="1" lang="ja-JP" altLang="en-US"/>
        </a:p>
      </dgm:t>
    </dgm:pt>
    <dgm:pt modelId="{FC407303-6E3F-4C78-AA18-8B34E089B25D}" type="pres">
      <dgm:prSet presAssocID="{D0B23F7C-387C-4F9E-B9BF-A186B6A94B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0D67F9E-E9DB-4D4C-94DE-29792A82E51F}" type="pres">
      <dgm:prSet presAssocID="{5D37C42C-5E02-4061-831D-E5F70685A559}" presName="vertFlow" presStyleCnt="0"/>
      <dgm:spPr/>
    </dgm:pt>
    <dgm:pt modelId="{051E1CE1-B63F-497C-A6C3-24070835E2BF}" type="pres">
      <dgm:prSet presAssocID="{5D37C42C-5E02-4061-831D-E5F70685A559}" presName="header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6AA07BC0-7A0C-409D-B3E5-9F836BC6625A}" type="pres">
      <dgm:prSet presAssocID="{65ECF09E-BD0A-4C00-ABE2-D27B33266BD5}" presName="parTrans" presStyleLbl="sibTrans2D1" presStyleIdx="0" presStyleCnt="9"/>
      <dgm:spPr/>
      <dgm:t>
        <a:bodyPr/>
        <a:lstStyle/>
        <a:p>
          <a:endParaRPr kumimoji="1" lang="ja-JP" altLang="en-US"/>
        </a:p>
      </dgm:t>
    </dgm:pt>
    <dgm:pt modelId="{BFF5695C-3EB2-448C-8876-B6A238F45643}" type="pres">
      <dgm:prSet presAssocID="{2418C248-D53C-4F81-AAF1-9F759062B2F4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CFC8D3A-0C4D-40C5-8D22-56D30478FA83}" type="pres">
      <dgm:prSet presAssocID="{5D37C42C-5E02-4061-831D-E5F70685A559}" presName="hSp" presStyleCnt="0"/>
      <dgm:spPr/>
    </dgm:pt>
    <dgm:pt modelId="{F4B1E0BE-537D-47BC-AC36-16A6DBD62944}" type="pres">
      <dgm:prSet presAssocID="{1DBDB4C4-52ED-4A54-BAB8-E85EBD0F5A44}" presName="vertFlow" presStyleCnt="0"/>
      <dgm:spPr/>
    </dgm:pt>
    <dgm:pt modelId="{815CC7EB-0871-47F3-8CD0-B744FF70E5F5}" type="pres">
      <dgm:prSet presAssocID="{1DBDB4C4-52ED-4A54-BAB8-E85EBD0F5A44}" presName="header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F33AC90B-BB6B-4AB8-B0FD-182AA0E425BF}" type="pres">
      <dgm:prSet presAssocID="{58E59303-96E0-4B66-A7C8-1153E9477F85}" presName="parTrans" presStyleLbl="sibTrans2D1" presStyleIdx="1" presStyleCnt="9"/>
      <dgm:spPr/>
      <dgm:t>
        <a:bodyPr/>
        <a:lstStyle/>
        <a:p>
          <a:endParaRPr kumimoji="1" lang="ja-JP" altLang="en-US"/>
        </a:p>
      </dgm:t>
    </dgm:pt>
    <dgm:pt modelId="{79485B69-C5A5-4A75-98E7-36AD6FCAF64F}" type="pres">
      <dgm:prSet presAssocID="{DDA1255E-583D-47B3-A345-0E468191B6A2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112C81-D6C7-4E5E-B9D9-4C5FC33D4229}" type="pres">
      <dgm:prSet presAssocID="{99E3AF12-50FA-42AD-83D2-8DA1529572FF}" presName="sibTrans" presStyleLbl="sibTrans2D1" presStyleIdx="2" presStyleCnt="9"/>
      <dgm:spPr/>
      <dgm:t>
        <a:bodyPr/>
        <a:lstStyle/>
        <a:p>
          <a:endParaRPr kumimoji="1" lang="ja-JP" altLang="en-US"/>
        </a:p>
      </dgm:t>
    </dgm:pt>
    <dgm:pt modelId="{8E8568E8-A4EB-4DB0-97DD-80EE1F126946}" type="pres">
      <dgm:prSet presAssocID="{0A16E329-715C-49B5-9B41-2434813E7196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821F60A-775B-41BC-8A7C-7CF42DD78D65}" type="pres">
      <dgm:prSet presAssocID="{C84086B9-7903-454D-9DB6-146B25F3D1DA}" presName="sibTrans" presStyleLbl="sibTrans2D1" presStyleIdx="3" presStyleCnt="9"/>
      <dgm:spPr/>
      <dgm:t>
        <a:bodyPr/>
        <a:lstStyle/>
        <a:p>
          <a:endParaRPr kumimoji="1" lang="ja-JP" altLang="en-US"/>
        </a:p>
      </dgm:t>
    </dgm:pt>
    <dgm:pt modelId="{CA8C9318-C35E-4821-9D7F-326FA4E14674}" type="pres">
      <dgm:prSet presAssocID="{185B261A-1043-4D35-9696-41B49C6A7BD9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525E5D-897C-44AE-9FD3-EC1B68FFF171}" type="pres">
      <dgm:prSet presAssocID="{4264EFDC-3A64-4CA8-B436-62B0D4C3BEC5}" presName="sibTrans" presStyleLbl="sibTrans2D1" presStyleIdx="4" presStyleCnt="9"/>
      <dgm:spPr/>
      <dgm:t>
        <a:bodyPr/>
        <a:lstStyle/>
        <a:p>
          <a:endParaRPr kumimoji="1" lang="ja-JP" altLang="en-US"/>
        </a:p>
      </dgm:t>
    </dgm:pt>
    <dgm:pt modelId="{80478E59-EB7B-42AA-B586-0B41941EC941}" type="pres">
      <dgm:prSet presAssocID="{2D88987F-BC42-4B2E-AC76-A5F572520E35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035660-BC4B-4F24-9E47-1096A54B6873}" type="pres">
      <dgm:prSet presAssocID="{1DBDB4C4-52ED-4A54-BAB8-E85EBD0F5A44}" presName="hSp" presStyleCnt="0"/>
      <dgm:spPr/>
    </dgm:pt>
    <dgm:pt modelId="{A3ADC067-0D57-4937-BBF8-C6F73124271D}" type="pres">
      <dgm:prSet presAssocID="{7C32C6FA-7D5D-41FB-BDC5-DA50E4B30B67}" presName="vertFlow" presStyleCnt="0"/>
      <dgm:spPr/>
    </dgm:pt>
    <dgm:pt modelId="{5C91A535-BF75-402B-AFF6-9B8388F4511A}" type="pres">
      <dgm:prSet presAssocID="{7C32C6FA-7D5D-41FB-BDC5-DA50E4B30B67}" presName="header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0C6C57C1-F925-4882-9947-2E9A122F76BE}" type="pres">
      <dgm:prSet presAssocID="{A10271C1-5767-4426-858C-6E9BA31B7591}" presName="parTrans" presStyleLbl="sibTrans2D1" presStyleIdx="5" presStyleCnt="9"/>
      <dgm:spPr/>
      <dgm:t>
        <a:bodyPr/>
        <a:lstStyle/>
        <a:p>
          <a:endParaRPr kumimoji="1" lang="ja-JP" altLang="en-US"/>
        </a:p>
      </dgm:t>
    </dgm:pt>
    <dgm:pt modelId="{FEE18160-857D-41E6-845E-0E1CAE5E0000}" type="pres">
      <dgm:prSet presAssocID="{B89E01D9-BDE4-439B-9578-87F96B51D4D0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2415A52-E586-4C7C-BCFD-C2AF93524EEF}" type="pres">
      <dgm:prSet presAssocID="{74B53C37-172F-4E7C-BEA8-297A721C9F36}" presName="sibTrans" presStyleLbl="sibTrans2D1" presStyleIdx="6" presStyleCnt="9"/>
      <dgm:spPr/>
      <dgm:t>
        <a:bodyPr/>
        <a:lstStyle/>
        <a:p>
          <a:endParaRPr kumimoji="1" lang="ja-JP" altLang="en-US"/>
        </a:p>
      </dgm:t>
    </dgm:pt>
    <dgm:pt modelId="{B3898217-B0C0-4060-8F68-C4FCCE6B4796}" type="pres">
      <dgm:prSet presAssocID="{976E5661-55BF-476C-94C1-2CB72C50C1A6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6B5BC4-116F-4A83-B498-99E858402017}" type="pres">
      <dgm:prSet presAssocID="{7C32C6FA-7D5D-41FB-BDC5-DA50E4B30B67}" presName="hSp" presStyleCnt="0"/>
      <dgm:spPr/>
    </dgm:pt>
    <dgm:pt modelId="{8FE5EEC4-E5AD-4E0C-86C4-C22EA1D2C5D9}" type="pres">
      <dgm:prSet presAssocID="{5DAED597-7039-49DB-9972-8B72178726A5}" presName="vertFlow" presStyleCnt="0"/>
      <dgm:spPr/>
    </dgm:pt>
    <dgm:pt modelId="{00540C81-671A-4D9E-8AC7-3B4AB2A700B1}" type="pres">
      <dgm:prSet presAssocID="{5DAED597-7039-49DB-9972-8B72178726A5}" presName="header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52A2FEF6-03C1-45BF-97F5-9B62F8FF71C7}" type="pres">
      <dgm:prSet presAssocID="{40DD78A6-75DB-4845-B59D-C14A7977593A}" presName="parTrans" presStyleLbl="sibTrans2D1" presStyleIdx="7" presStyleCnt="9"/>
      <dgm:spPr/>
      <dgm:t>
        <a:bodyPr/>
        <a:lstStyle/>
        <a:p>
          <a:endParaRPr kumimoji="1" lang="ja-JP" altLang="en-US"/>
        </a:p>
      </dgm:t>
    </dgm:pt>
    <dgm:pt modelId="{9172923E-AB69-4B79-A32C-688C6A07FD9A}" type="pres">
      <dgm:prSet presAssocID="{2412B13E-ECF7-4943-86C4-8D82E4276EDC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FDE83E6-54B4-4254-B2A7-E797A5F5E1A5}" type="pres">
      <dgm:prSet presAssocID="{649A0ED9-7D78-4145-AAB5-E72BD1ECC993}" presName="sibTrans" presStyleLbl="sibTrans2D1" presStyleIdx="8" presStyleCnt="9"/>
      <dgm:spPr/>
      <dgm:t>
        <a:bodyPr/>
        <a:lstStyle/>
        <a:p>
          <a:endParaRPr kumimoji="1" lang="ja-JP" altLang="en-US"/>
        </a:p>
      </dgm:t>
    </dgm:pt>
    <dgm:pt modelId="{CA8E8DA0-B49E-4858-8C8B-C493AFBF0C17}" type="pres">
      <dgm:prSet presAssocID="{2C623FA0-EEB6-400A-B531-C96C807307AF}" presName="child" presStyleLbl="alignAccFollowNode1" presStyleIdx="8" presStyleCnt="9" custScaleY="206461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430C6F-7043-4EFF-B205-B6AD26E29E39}" type="presOf" srcId="{0A16E329-715C-49B5-9B41-2434813E7196}" destId="{8E8568E8-A4EB-4DB0-97DD-80EE1F126946}" srcOrd="0" destOrd="0" presId="urn:microsoft.com/office/officeart/2005/8/layout/lProcess1"/>
    <dgm:cxn modelId="{9168D6EF-469B-4C02-B658-226404125FB4}" type="presOf" srcId="{58E59303-96E0-4B66-A7C8-1153E9477F85}" destId="{F33AC90B-BB6B-4AB8-B0FD-182AA0E425BF}" srcOrd="0" destOrd="0" presId="urn:microsoft.com/office/officeart/2005/8/layout/lProcess1"/>
    <dgm:cxn modelId="{FB5415D3-A7B8-4DA0-A6A3-B2EFFBEC2AD6}" type="presOf" srcId="{976E5661-55BF-476C-94C1-2CB72C50C1A6}" destId="{B3898217-B0C0-4060-8F68-C4FCCE6B4796}" srcOrd="0" destOrd="0" presId="urn:microsoft.com/office/officeart/2005/8/layout/lProcess1"/>
    <dgm:cxn modelId="{A79B2C47-0C30-47FA-A432-B770C4A65EF3}" srcId="{7C32C6FA-7D5D-41FB-BDC5-DA50E4B30B67}" destId="{B89E01D9-BDE4-439B-9578-87F96B51D4D0}" srcOrd="0" destOrd="0" parTransId="{A10271C1-5767-4426-858C-6E9BA31B7591}" sibTransId="{74B53C37-172F-4E7C-BEA8-297A721C9F36}"/>
    <dgm:cxn modelId="{4F5D939B-323C-4700-88DB-D8BC260D3842}" srcId="{1DBDB4C4-52ED-4A54-BAB8-E85EBD0F5A44}" destId="{0A16E329-715C-49B5-9B41-2434813E7196}" srcOrd="1" destOrd="0" parTransId="{D3781812-B9BE-475D-93E9-C41070DD3752}" sibTransId="{C84086B9-7903-454D-9DB6-146B25F3D1DA}"/>
    <dgm:cxn modelId="{59E36D7A-1D94-46DE-9C66-1959F9E741BE}" srcId="{5DAED597-7039-49DB-9972-8B72178726A5}" destId="{2412B13E-ECF7-4943-86C4-8D82E4276EDC}" srcOrd="0" destOrd="0" parTransId="{40DD78A6-75DB-4845-B59D-C14A7977593A}" sibTransId="{649A0ED9-7D78-4145-AAB5-E72BD1ECC993}"/>
    <dgm:cxn modelId="{7F266AD2-33F6-4D3D-AE9C-1784C61CD5E7}" type="presOf" srcId="{99E3AF12-50FA-42AD-83D2-8DA1529572FF}" destId="{2B112C81-D6C7-4E5E-B9D9-4C5FC33D4229}" srcOrd="0" destOrd="0" presId="urn:microsoft.com/office/officeart/2005/8/layout/lProcess1"/>
    <dgm:cxn modelId="{B57FFD12-704D-4574-81A0-E72E1E6D802B}" type="presOf" srcId="{DDA1255E-583D-47B3-A345-0E468191B6A2}" destId="{79485B69-C5A5-4A75-98E7-36AD6FCAF64F}" srcOrd="0" destOrd="0" presId="urn:microsoft.com/office/officeart/2005/8/layout/lProcess1"/>
    <dgm:cxn modelId="{B7B69652-5884-4CBA-9D79-FD1D6211277B}" type="presOf" srcId="{649A0ED9-7D78-4145-AAB5-E72BD1ECC993}" destId="{7FDE83E6-54B4-4254-B2A7-E797A5F5E1A5}" srcOrd="0" destOrd="0" presId="urn:microsoft.com/office/officeart/2005/8/layout/lProcess1"/>
    <dgm:cxn modelId="{1F053DBA-92A3-4E9F-9FFF-808D76394D50}" type="presOf" srcId="{2418C248-D53C-4F81-AAF1-9F759062B2F4}" destId="{BFF5695C-3EB2-448C-8876-B6A238F45643}" srcOrd="0" destOrd="0" presId="urn:microsoft.com/office/officeart/2005/8/layout/lProcess1"/>
    <dgm:cxn modelId="{011E0029-8893-4622-9519-A915DC815D3D}" srcId="{1DBDB4C4-52ED-4A54-BAB8-E85EBD0F5A44}" destId="{185B261A-1043-4D35-9696-41B49C6A7BD9}" srcOrd="2" destOrd="0" parTransId="{CC45F15D-7A59-4DAC-83F8-FB122BBDCEC7}" sibTransId="{4264EFDC-3A64-4CA8-B436-62B0D4C3BEC5}"/>
    <dgm:cxn modelId="{AA0FBEB9-CF46-4D5C-8136-03DE08BEF4A2}" type="presOf" srcId="{E5FEFA73-B39A-4C8D-9DD2-0CB46CE97127}" destId="{CA8E8DA0-B49E-4858-8C8B-C493AFBF0C17}" srcOrd="0" destOrd="1" presId="urn:microsoft.com/office/officeart/2005/8/layout/lProcess1"/>
    <dgm:cxn modelId="{CEF1121D-90AE-41AD-A405-773823729AA3}" srcId="{D0B23F7C-387C-4F9E-B9BF-A186B6A94BA8}" destId="{5D37C42C-5E02-4061-831D-E5F70685A559}" srcOrd="0" destOrd="0" parTransId="{3D3D06A8-7F78-4C9A-ABDC-5B6F91D9C2FA}" sibTransId="{F9708538-F3EC-45FE-B732-4866778CA7F9}"/>
    <dgm:cxn modelId="{78A9EE63-3727-4089-8F19-A7B4A2987738}" type="presOf" srcId="{2D88987F-BC42-4B2E-AC76-A5F572520E35}" destId="{80478E59-EB7B-42AA-B586-0B41941EC941}" srcOrd="0" destOrd="0" presId="urn:microsoft.com/office/officeart/2005/8/layout/lProcess1"/>
    <dgm:cxn modelId="{7329A67E-B757-4ADB-A5C9-853710076C85}" srcId="{D0B23F7C-387C-4F9E-B9BF-A186B6A94BA8}" destId="{1DBDB4C4-52ED-4A54-BAB8-E85EBD0F5A44}" srcOrd="1" destOrd="0" parTransId="{B3BE42C1-DB94-47CD-AA3B-A2B4B1E08E54}" sibTransId="{4A10F80C-7375-4ACC-B3A5-264353942974}"/>
    <dgm:cxn modelId="{C06D5326-DB4B-42D2-87CF-D49FCF7F0B92}" type="presOf" srcId="{2412B13E-ECF7-4943-86C4-8D82E4276EDC}" destId="{9172923E-AB69-4B79-A32C-688C6A07FD9A}" srcOrd="0" destOrd="0" presId="urn:microsoft.com/office/officeart/2005/8/layout/lProcess1"/>
    <dgm:cxn modelId="{7B816C94-C04F-43B4-A0E7-3CE144C28ECD}" type="presOf" srcId="{5DAED597-7039-49DB-9972-8B72178726A5}" destId="{00540C81-671A-4D9E-8AC7-3B4AB2A700B1}" srcOrd="0" destOrd="0" presId="urn:microsoft.com/office/officeart/2005/8/layout/lProcess1"/>
    <dgm:cxn modelId="{B03260AE-6362-40A4-BC16-773CF45F1420}" type="presOf" srcId="{65ECF09E-BD0A-4C00-ABE2-D27B33266BD5}" destId="{6AA07BC0-7A0C-409D-B3E5-9F836BC6625A}" srcOrd="0" destOrd="0" presId="urn:microsoft.com/office/officeart/2005/8/layout/lProcess1"/>
    <dgm:cxn modelId="{BBFEAE5F-94C7-4537-B36E-0484978FF33F}" type="presOf" srcId="{1DBDB4C4-52ED-4A54-BAB8-E85EBD0F5A44}" destId="{815CC7EB-0871-47F3-8CD0-B744FF70E5F5}" srcOrd="0" destOrd="0" presId="urn:microsoft.com/office/officeart/2005/8/layout/lProcess1"/>
    <dgm:cxn modelId="{109027A1-127A-4B25-876F-F76B0047D75F}" srcId="{1DBDB4C4-52ED-4A54-BAB8-E85EBD0F5A44}" destId="{DDA1255E-583D-47B3-A345-0E468191B6A2}" srcOrd="0" destOrd="0" parTransId="{58E59303-96E0-4B66-A7C8-1153E9477F85}" sibTransId="{99E3AF12-50FA-42AD-83D2-8DA1529572FF}"/>
    <dgm:cxn modelId="{222F18F9-3DF1-47E0-AF90-31B1AD4DCDFA}" type="presOf" srcId="{4264EFDC-3A64-4CA8-B436-62B0D4C3BEC5}" destId="{CB525E5D-897C-44AE-9FD3-EC1B68FFF171}" srcOrd="0" destOrd="0" presId="urn:microsoft.com/office/officeart/2005/8/layout/lProcess1"/>
    <dgm:cxn modelId="{D6AB51D6-C702-4892-8116-846A9EF9E509}" type="presOf" srcId="{74B53C37-172F-4E7C-BEA8-297A721C9F36}" destId="{C2415A52-E586-4C7C-BCFD-C2AF93524EEF}" srcOrd="0" destOrd="0" presId="urn:microsoft.com/office/officeart/2005/8/layout/lProcess1"/>
    <dgm:cxn modelId="{E6DD8893-BA50-435C-9E36-9B4D69EA1FFE}" srcId="{2C623FA0-EEB6-400A-B531-C96C807307AF}" destId="{E5FEFA73-B39A-4C8D-9DD2-0CB46CE97127}" srcOrd="0" destOrd="0" parTransId="{B9C5F344-A0F0-43BE-8558-F158014C0965}" sibTransId="{36565164-5159-4A39-BC86-D571DABD58EB}"/>
    <dgm:cxn modelId="{5C2FB673-FD09-4894-87F2-17347A48AA42}" type="presOf" srcId="{5D37C42C-5E02-4061-831D-E5F70685A559}" destId="{051E1CE1-B63F-497C-A6C3-24070835E2BF}" srcOrd="0" destOrd="0" presId="urn:microsoft.com/office/officeart/2005/8/layout/lProcess1"/>
    <dgm:cxn modelId="{F569BC56-40A1-4BC1-8C7B-F8F3D3AAD49C}" type="presOf" srcId="{7C32C6FA-7D5D-41FB-BDC5-DA50E4B30B67}" destId="{5C91A535-BF75-402B-AFF6-9B8388F4511A}" srcOrd="0" destOrd="0" presId="urn:microsoft.com/office/officeart/2005/8/layout/lProcess1"/>
    <dgm:cxn modelId="{C3694408-CB8F-4CF1-8DF3-2785B5802FB3}" srcId="{7C32C6FA-7D5D-41FB-BDC5-DA50E4B30B67}" destId="{976E5661-55BF-476C-94C1-2CB72C50C1A6}" srcOrd="1" destOrd="0" parTransId="{5AECE261-F087-4192-8B7D-9A73CE6BC112}" sibTransId="{6111B750-D274-4F64-8217-F8320894A1BB}"/>
    <dgm:cxn modelId="{A73AB851-1AD9-4671-AC01-BAB14B02B2C0}" srcId="{D0B23F7C-387C-4F9E-B9BF-A186B6A94BA8}" destId="{5DAED597-7039-49DB-9972-8B72178726A5}" srcOrd="3" destOrd="0" parTransId="{89604330-611E-4D3A-ABEA-1326960E159D}" sibTransId="{4CB0EAB2-6EE1-4813-A638-3A1C2DA5EF80}"/>
    <dgm:cxn modelId="{E5CE5FF7-47CF-44F6-8EF2-ECF3F533839B}" srcId="{1DBDB4C4-52ED-4A54-BAB8-E85EBD0F5A44}" destId="{2D88987F-BC42-4B2E-AC76-A5F572520E35}" srcOrd="3" destOrd="0" parTransId="{0B2E8B18-577F-42E4-B054-7E8702DEE72E}" sibTransId="{67969E25-5EF1-439E-AAB7-59DC0D07F8F6}"/>
    <dgm:cxn modelId="{B8BBD219-3A01-4241-AAA1-48C3164BE0BD}" type="presOf" srcId="{D0B23F7C-387C-4F9E-B9BF-A186B6A94BA8}" destId="{FC407303-6E3F-4C78-AA18-8B34E089B25D}" srcOrd="0" destOrd="0" presId="urn:microsoft.com/office/officeart/2005/8/layout/lProcess1"/>
    <dgm:cxn modelId="{7887C763-129A-4DE7-B1D3-E15A5C27C4AD}" type="presOf" srcId="{185B261A-1043-4D35-9696-41B49C6A7BD9}" destId="{CA8C9318-C35E-4821-9D7F-326FA4E14674}" srcOrd="0" destOrd="0" presId="urn:microsoft.com/office/officeart/2005/8/layout/lProcess1"/>
    <dgm:cxn modelId="{E8E10664-FFCA-4071-A1F8-AC93BB9C664E}" srcId="{D0B23F7C-387C-4F9E-B9BF-A186B6A94BA8}" destId="{7C32C6FA-7D5D-41FB-BDC5-DA50E4B30B67}" srcOrd="2" destOrd="0" parTransId="{2797EA73-6B0D-40AB-820A-F14F85EFA9BD}" sibTransId="{3ED4EAA4-0CB2-4CBC-AB99-C8C82F71EA60}"/>
    <dgm:cxn modelId="{B54E0076-951E-482B-AEFC-4DC941BBE899}" type="presOf" srcId="{40DD78A6-75DB-4845-B59D-C14A7977593A}" destId="{52A2FEF6-03C1-45BF-97F5-9B62F8FF71C7}" srcOrd="0" destOrd="0" presId="urn:microsoft.com/office/officeart/2005/8/layout/lProcess1"/>
    <dgm:cxn modelId="{F052A288-6595-4791-9C60-C6BE22241256}" type="presOf" srcId="{A10271C1-5767-4426-858C-6E9BA31B7591}" destId="{0C6C57C1-F925-4882-9947-2E9A122F76BE}" srcOrd="0" destOrd="0" presId="urn:microsoft.com/office/officeart/2005/8/layout/lProcess1"/>
    <dgm:cxn modelId="{3855D4BC-9AE3-4BA0-8A4E-5C3C52056FB8}" type="presOf" srcId="{B89E01D9-BDE4-439B-9578-87F96B51D4D0}" destId="{FEE18160-857D-41E6-845E-0E1CAE5E0000}" srcOrd="0" destOrd="0" presId="urn:microsoft.com/office/officeart/2005/8/layout/lProcess1"/>
    <dgm:cxn modelId="{3BC5C855-7460-4394-B0AF-C4E3D624D5DE}" srcId="{5D37C42C-5E02-4061-831D-E5F70685A559}" destId="{2418C248-D53C-4F81-AAF1-9F759062B2F4}" srcOrd="0" destOrd="0" parTransId="{65ECF09E-BD0A-4C00-ABE2-D27B33266BD5}" sibTransId="{B9261D4D-DA53-4A3E-874E-23A742CD12AB}"/>
    <dgm:cxn modelId="{237E3C99-AC16-43D8-A144-FC860CED6519}" type="presOf" srcId="{2C623FA0-EEB6-400A-B531-C96C807307AF}" destId="{CA8E8DA0-B49E-4858-8C8B-C493AFBF0C17}" srcOrd="0" destOrd="0" presId="urn:microsoft.com/office/officeart/2005/8/layout/lProcess1"/>
    <dgm:cxn modelId="{0E89C550-0CE5-4376-B30E-A9AEA6765754}" type="presOf" srcId="{C84086B9-7903-454D-9DB6-146B25F3D1DA}" destId="{6821F60A-775B-41BC-8A7C-7CF42DD78D65}" srcOrd="0" destOrd="0" presId="urn:microsoft.com/office/officeart/2005/8/layout/lProcess1"/>
    <dgm:cxn modelId="{A5324734-8FDD-4ED8-A1CF-0783040B12D1}" srcId="{5DAED597-7039-49DB-9972-8B72178726A5}" destId="{2C623FA0-EEB6-400A-B531-C96C807307AF}" srcOrd="1" destOrd="0" parTransId="{6E65D597-5A5B-4CD1-ABCC-7FCC45C35A04}" sibTransId="{E78D590F-C494-4C52-9B00-689C78063F17}"/>
    <dgm:cxn modelId="{B9F95590-957F-43A5-990C-2743ED3A21F9}" type="presParOf" srcId="{FC407303-6E3F-4C78-AA18-8B34E089B25D}" destId="{00D67F9E-E9DB-4D4C-94DE-29792A82E51F}" srcOrd="0" destOrd="0" presId="urn:microsoft.com/office/officeart/2005/8/layout/lProcess1"/>
    <dgm:cxn modelId="{42DCC197-7D23-4F77-B533-AC6D4FFEF859}" type="presParOf" srcId="{00D67F9E-E9DB-4D4C-94DE-29792A82E51F}" destId="{051E1CE1-B63F-497C-A6C3-24070835E2BF}" srcOrd="0" destOrd="0" presId="urn:microsoft.com/office/officeart/2005/8/layout/lProcess1"/>
    <dgm:cxn modelId="{49325F2F-D4F6-4A94-A810-88A7D3FFD39F}" type="presParOf" srcId="{00D67F9E-E9DB-4D4C-94DE-29792A82E51F}" destId="{6AA07BC0-7A0C-409D-B3E5-9F836BC6625A}" srcOrd="1" destOrd="0" presId="urn:microsoft.com/office/officeart/2005/8/layout/lProcess1"/>
    <dgm:cxn modelId="{480D01C7-8BDE-4336-B8BD-DD832681F2F7}" type="presParOf" srcId="{00D67F9E-E9DB-4D4C-94DE-29792A82E51F}" destId="{BFF5695C-3EB2-448C-8876-B6A238F45643}" srcOrd="2" destOrd="0" presId="urn:microsoft.com/office/officeart/2005/8/layout/lProcess1"/>
    <dgm:cxn modelId="{252784C5-C9CD-4335-A480-492351FE6405}" type="presParOf" srcId="{FC407303-6E3F-4C78-AA18-8B34E089B25D}" destId="{2CFC8D3A-0C4D-40C5-8D22-56D30478FA83}" srcOrd="1" destOrd="0" presId="urn:microsoft.com/office/officeart/2005/8/layout/lProcess1"/>
    <dgm:cxn modelId="{48D6058E-3AC0-40A1-B40D-3AA27F150E8A}" type="presParOf" srcId="{FC407303-6E3F-4C78-AA18-8B34E089B25D}" destId="{F4B1E0BE-537D-47BC-AC36-16A6DBD62944}" srcOrd="2" destOrd="0" presId="urn:microsoft.com/office/officeart/2005/8/layout/lProcess1"/>
    <dgm:cxn modelId="{09437DF3-2274-42D4-A9B4-B5739C282E8A}" type="presParOf" srcId="{F4B1E0BE-537D-47BC-AC36-16A6DBD62944}" destId="{815CC7EB-0871-47F3-8CD0-B744FF70E5F5}" srcOrd="0" destOrd="0" presId="urn:microsoft.com/office/officeart/2005/8/layout/lProcess1"/>
    <dgm:cxn modelId="{2D2DD9B5-CD7D-45BF-ADF0-24AD44F11B2E}" type="presParOf" srcId="{F4B1E0BE-537D-47BC-AC36-16A6DBD62944}" destId="{F33AC90B-BB6B-4AB8-B0FD-182AA0E425BF}" srcOrd="1" destOrd="0" presId="urn:microsoft.com/office/officeart/2005/8/layout/lProcess1"/>
    <dgm:cxn modelId="{C6C6AD63-AFC3-4F71-8994-0171F4C33E6D}" type="presParOf" srcId="{F4B1E0BE-537D-47BC-AC36-16A6DBD62944}" destId="{79485B69-C5A5-4A75-98E7-36AD6FCAF64F}" srcOrd="2" destOrd="0" presId="urn:microsoft.com/office/officeart/2005/8/layout/lProcess1"/>
    <dgm:cxn modelId="{9207AE3D-977D-4E31-BFDF-E02F3A63CC12}" type="presParOf" srcId="{F4B1E0BE-537D-47BC-AC36-16A6DBD62944}" destId="{2B112C81-D6C7-4E5E-B9D9-4C5FC33D4229}" srcOrd="3" destOrd="0" presId="urn:microsoft.com/office/officeart/2005/8/layout/lProcess1"/>
    <dgm:cxn modelId="{D1DB4728-86C3-4115-8FE7-F340DF2A6618}" type="presParOf" srcId="{F4B1E0BE-537D-47BC-AC36-16A6DBD62944}" destId="{8E8568E8-A4EB-4DB0-97DD-80EE1F126946}" srcOrd="4" destOrd="0" presId="urn:microsoft.com/office/officeart/2005/8/layout/lProcess1"/>
    <dgm:cxn modelId="{941AD7B7-F532-4FCF-86C5-9B0B40FF3512}" type="presParOf" srcId="{F4B1E0BE-537D-47BC-AC36-16A6DBD62944}" destId="{6821F60A-775B-41BC-8A7C-7CF42DD78D65}" srcOrd="5" destOrd="0" presId="urn:microsoft.com/office/officeart/2005/8/layout/lProcess1"/>
    <dgm:cxn modelId="{09BBE7BD-EC7F-4CA9-9271-F2CD210F2F3D}" type="presParOf" srcId="{F4B1E0BE-537D-47BC-AC36-16A6DBD62944}" destId="{CA8C9318-C35E-4821-9D7F-326FA4E14674}" srcOrd="6" destOrd="0" presId="urn:microsoft.com/office/officeart/2005/8/layout/lProcess1"/>
    <dgm:cxn modelId="{E0788F30-69D2-4506-AD6A-675585AACF4C}" type="presParOf" srcId="{F4B1E0BE-537D-47BC-AC36-16A6DBD62944}" destId="{CB525E5D-897C-44AE-9FD3-EC1B68FFF171}" srcOrd="7" destOrd="0" presId="urn:microsoft.com/office/officeart/2005/8/layout/lProcess1"/>
    <dgm:cxn modelId="{DCCB5996-69C6-494E-A7D1-C7EB35ECF742}" type="presParOf" srcId="{F4B1E0BE-537D-47BC-AC36-16A6DBD62944}" destId="{80478E59-EB7B-42AA-B586-0B41941EC941}" srcOrd="8" destOrd="0" presId="urn:microsoft.com/office/officeart/2005/8/layout/lProcess1"/>
    <dgm:cxn modelId="{34F8B0C6-2DDA-4AEF-8203-3F99E47750F8}" type="presParOf" srcId="{FC407303-6E3F-4C78-AA18-8B34E089B25D}" destId="{DE035660-BC4B-4F24-9E47-1096A54B6873}" srcOrd="3" destOrd="0" presId="urn:microsoft.com/office/officeart/2005/8/layout/lProcess1"/>
    <dgm:cxn modelId="{7CA6DBF0-ED42-4B37-8C2E-645F8D124271}" type="presParOf" srcId="{FC407303-6E3F-4C78-AA18-8B34E089B25D}" destId="{A3ADC067-0D57-4937-BBF8-C6F73124271D}" srcOrd="4" destOrd="0" presId="urn:microsoft.com/office/officeart/2005/8/layout/lProcess1"/>
    <dgm:cxn modelId="{E2CC39DA-7BBA-4099-AF5E-C47B904EBED4}" type="presParOf" srcId="{A3ADC067-0D57-4937-BBF8-C6F73124271D}" destId="{5C91A535-BF75-402B-AFF6-9B8388F4511A}" srcOrd="0" destOrd="0" presId="urn:microsoft.com/office/officeart/2005/8/layout/lProcess1"/>
    <dgm:cxn modelId="{C8308D37-53A1-46CA-B8BE-22F18CF19E00}" type="presParOf" srcId="{A3ADC067-0D57-4937-BBF8-C6F73124271D}" destId="{0C6C57C1-F925-4882-9947-2E9A122F76BE}" srcOrd="1" destOrd="0" presId="urn:microsoft.com/office/officeart/2005/8/layout/lProcess1"/>
    <dgm:cxn modelId="{4C3F0FD2-BEED-448E-94C6-962DD8DCA92C}" type="presParOf" srcId="{A3ADC067-0D57-4937-BBF8-C6F73124271D}" destId="{FEE18160-857D-41E6-845E-0E1CAE5E0000}" srcOrd="2" destOrd="0" presId="urn:microsoft.com/office/officeart/2005/8/layout/lProcess1"/>
    <dgm:cxn modelId="{1325B157-61DE-4ACA-8915-7EE62E8392A6}" type="presParOf" srcId="{A3ADC067-0D57-4937-BBF8-C6F73124271D}" destId="{C2415A52-E586-4C7C-BCFD-C2AF93524EEF}" srcOrd="3" destOrd="0" presId="urn:microsoft.com/office/officeart/2005/8/layout/lProcess1"/>
    <dgm:cxn modelId="{38773E7B-B97F-4046-888D-107AF7893A8F}" type="presParOf" srcId="{A3ADC067-0D57-4937-BBF8-C6F73124271D}" destId="{B3898217-B0C0-4060-8F68-C4FCCE6B4796}" srcOrd="4" destOrd="0" presId="urn:microsoft.com/office/officeart/2005/8/layout/lProcess1"/>
    <dgm:cxn modelId="{6FE0AF76-83E9-413A-AB4B-6E3CF7B011C4}" type="presParOf" srcId="{FC407303-6E3F-4C78-AA18-8B34E089B25D}" destId="{7D6B5BC4-116F-4A83-B498-99E858402017}" srcOrd="5" destOrd="0" presId="urn:microsoft.com/office/officeart/2005/8/layout/lProcess1"/>
    <dgm:cxn modelId="{169CC9C0-355E-4BA6-9B3C-751C334391E1}" type="presParOf" srcId="{FC407303-6E3F-4C78-AA18-8B34E089B25D}" destId="{8FE5EEC4-E5AD-4E0C-86C4-C22EA1D2C5D9}" srcOrd="6" destOrd="0" presId="urn:microsoft.com/office/officeart/2005/8/layout/lProcess1"/>
    <dgm:cxn modelId="{E4ACE421-09F0-4FC1-A99D-1F15519B9D79}" type="presParOf" srcId="{8FE5EEC4-E5AD-4E0C-86C4-C22EA1D2C5D9}" destId="{00540C81-671A-4D9E-8AC7-3B4AB2A700B1}" srcOrd="0" destOrd="0" presId="urn:microsoft.com/office/officeart/2005/8/layout/lProcess1"/>
    <dgm:cxn modelId="{DAEBCA71-72BE-4DA6-92CC-80FF074C746D}" type="presParOf" srcId="{8FE5EEC4-E5AD-4E0C-86C4-C22EA1D2C5D9}" destId="{52A2FEF6-03C1-45BF-97F5-9B62F8FF71C7}" srcOrd="1" destOrd="0" presId="urn:microsoft.com/office/officeart/2005/8/layout/lProcess1"/>
    <dgm:cxn modelId="{702FAD8D-3E95-4926-AFC5-C87E14D72856}" type="presParOf" srcId="{8FE5EEC4-E5AD-4E0C-86C4-C22EA1D2C5D9}" destId="{9172923E-AB69-4B79-A32C-688C6A07FD9A}" srcOrd="2" destOrd="0" presId="urn:microsoft.com/office/officeart/2005/8/layout/lProcess1"/>
    <dgm:cxn modelId="{D936E6C1-EE7F-4F28-80FC-58E296F4934D}" type="presParOf" srcId="{8FE5EEC4-E5AD-4E0C-86C4-C22EA1D2C5D9}" destId="{7FDE83E6-54B4-4254-B2A7-E797A5F5E1A5}" srcOrd="3" destOrd="0" presId="urn:microsoft.com/office/officeart/2005/8/layout/lProcess1"/>
    <dgm:cxn modelId="{76FABC24-A18B-40D7-916C-3E7D52B19723}" type="presParOf" srcId="{8FE5EEC4-E5AD-4E0C-86C4-C22EA1D2C5D9}" destId="{CA8E8DA0-B49E-4858-8C8B-C493AFBF0C17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1B542-0129-4057-ADFB-022CB541E862}" type="doc">
      <dgm:prSet loTypeId="urn:microsoft.com/office/officeart/2005/8/layout/target2" loCatId="relationship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kumimoji="1" lang="ja-JP" altLang="en-US"/>
        </a:p>
      </dgm:t>
    </dgm:pt>
    <dgm:pt modelId="{18B62F29-1B69-4C92-BCF9-8FE9B20CEB51}">
      <dgm:prSet phldrT="[テキスト]"/>
      <dgm:spPr/>
      <dgm:t>
        <a:bodyPr/>
        <a:lstStyle/>
        <a:p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Forward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DAB7BBF0-528C-4A7E-BED8-AEDFCB9B08D5}" type="parTrans" cxnId="{C9FA66BF-6D82-46EF-946A-5E1FFEB6270A}">
      <dgm:prSet/>
      <dgm:spPr/>
      <dgm:t>
        <a:bodyPr/>
        <a:lstStyle/>
        <a:p>
          <a:endParaRPr kumimoji="1" lang="ja-JP" altLang="en-US"/>
        </a:p>
      </dgm:t>
    </dgm:pt>
    <dgm:pt modelId="{19B607E0-2F36-4E7E-84C9-63F80E9B0863}" type="sibTrans" cxnId="{C9FA66BF-6D82-46EF-946A-5E1FFEB6270A}">
      <dgm:prSet/>
      <dgm:spPr/>
      <dgm:t>
        <a:bodyPr/>
        <a:lstStyle/>
        <a:p>
          <a:endParaRPr kumimoji="1" lang="ja-JP" altLang="en-US"/>
        </a:p>
      </dgm:t>
    </dgm:pt>
    <dgm:pt modelId="{7AB5F86E-5DC2-48A2-B1AF-9287181CDCD8}">
      <dgm:prSet phldrT="[テキスト]"/>
      <dgm:spPr/>
      <dgm:t>
        <a:bodyPr/>
        <a:lstStyle/>
        <a:p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Redirect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0C8C35E0-0701-4193-8F2B-0E02FDD4D35A}" type="parTrans" cxnId="{4BD68A0B-E8C7-4C59-9059-BEE63A6A80FB}">
      <dgm:prSet/>
      <dgm:spPr/>
      <dgm:t>
        <a:bodyPr/>
        <a:lstStyle/>
        <a:p>
          <a:endParaRPr kumimoji="1" lang="ja-JP" altLang="en-US"/>
        </a:p>
      </dgm:t>
    </dgm:pt>
    <dgm:pt modelId="{5BC592C5-B8DB-458C-A83A-7C226C8B358E}" type="sibTrans" cxnId="{4BD68A0B-E8C7-4C59-9059-BEE63A6A80FB}">
      <dgm:prSet/>
      <dgm:spPr/>
      <dgm:t>
        <a:bodyPr/>
        <a:lstStyle/>
        <a:p>
          <a:endParaRPr kumimoji="1" lang="ja-JP" altLang="en-US"/>
        </a:p>
      </dgm:t>
    </dgm:pt>
    <dgm:pt modelId="{CEE1EC71-2BE7-4A12-8835-92B77E5644C2}">
      <dgm:prSet phldrT="[テキスト]"/>
      <dgm:spPr/>
      <dgm:t>
        <a:bodyPr/>
        <a:lstStyle/>
        <a:p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Direct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0CFB670B-02E8-410C-9E36-8C4B8814E20E}" type="parTrans" cxnId="{A9DEE546-D167-4BAF-B630-D195F3670B0E}">
      <dgm:prSet/>
      <dgm:spPr/>
    </dgm:pt>
    <dgm:pt modelId="{24695A67-9094-4964-A03A-8C2B45900F9F}" type="sibTrans" cxnId="{A9DEE546-D167-4BAF-B630-D195F3670B0E}">
      <dgm:prSet/>
      <dgm:spPr/>
    </dgm:pt>
    <dgm:pt modelId="{64745743-0343-45C9-8AAD-EA8F3BC0B6CD}">
      <dgm:prSet phldrT="[テキスト]"/>
      <dgm:spPr/>
      <dgm:t>
        <a:bodyPr/>
        <a:lstStyle/>
        <a:p>
          <a:r>
            <a:rPr kumimoji="1" lang="en-US" altLang="ja-JP" dirty="0" err="1" smtClean="0">
              <a:latin typeface="メイリオ" pitchFamily="50" charset="-128"/>
              <a:ea typeface="メイリオ" pitchFamily="50" charset="-128"/>
            </a:rPr>
            <a:t>SendError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D0DAAC89-0EE5-498F-A7BE-5349EE406620}" type="parTrans" cxnId="{5F5808F5-301B-4D49-BCB1-039BA77E02B5}">
      <dgm:prSet/>
      <dgm:spPr/>
    </dgm:pt>
    <dgm:pt modelId="{8B8A474C-0EB4-481F-849E-6A223567D5BF}" type="sibTrans" cxnId="{5F5808F5-301B-4D49-BCB1-039BA77E02B5}">
      <dgm:prSet/>
      <dgm:spPr/>
    </dgm:pt>
    <dgm:pt modelId="{D04E3E66-A845-443A-ADD3-F7A7535214ED}">
      <dgm:prSet phldrT="[テキスト]"/>
      <dgm:spPr/>
      <dgm:t>
        <a:bodyPr/>
        <a:lstStyle/>
        <a:p>
          <a:r>
            <a:rPr kumimoji="1" lang="en-US" altLang="ja-JP" dirty="0" err="1" smtClean="0">
              <a:latin typeface="メイリオ" pitchFamily="50" charset="-128"/>
              <a:ea typeface="メイリオ" pitchFamily="50" charset="-128"/>
            </a:rPr>
            <a:t>Json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144A3F36-7870-4974-AF73-F2DBDDE017BB}" type="parTrans" cxnId="{C6D9C2B3-DE13-4D95-99DA-3DF442386AB0}">
      <dgm:prSet/>
      <dgm:spPr/>
    </dgm:pt>
    <dgm:pt modelId="{91CBDB4B-2C2E-4D7A-B90D-5C1C9089539C}" type="sibTrans" cxnId="{C6D9C2B3-DE13-4D95-99DA-3DF442386AB0}">
      <dgm:prSet/>
      <dgm:spPr/>
    </dgm:pt>
    <dgm:pt modelId="{6209BF51-0FBE-40D7-AD7C-DC1A4E39F96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指定されたパスにフォワードします。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4CFB20A4-2BA1-4DDF-8686-F8909C0D4553}" type="parTrans" cxnId="{7AAA6C16-2705-4243-ACB5-7F62913D1EB1}">
      <dgm:prSet/>
      <dgm:spPr/>
    </dgm:pt>
    <dgm:pt modelId="{48682728-D3FE-4D4D-94E9-2DDF049F441A}" type="sibTrans" cxnId="{7AAA6C16-2705-4243-ACB5-7F62913D1EB1}">
      <dgm:prSet/>
      <dgm:spPr/>
    </dgm:pt>
    <dgm:pt modelId="{8AEF16C3-FE27-447E-A581-9762A499D73F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指定されたパスにリダイレクトします。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F54C5863-6273-42CC-B1BD-0E34DE697592}" type="parTrans" cxnId="{F7E3D833-826D-4FBE-8751-8DF0D54538F9}">
      <dgm:prSet/>
      <dgm:spPr/>
    </dgm:pt>
    <dgm:pt modelId="{F799FF1F-2E78-4A15-8616-E5B4E6E74C0E}" type="sibTrans" cxnId="{F7E3D833-826D-4FBE-8751-8DF0D54538F9}">
      <dgm:prSet/>
      <dgm:spPr/>
    </dgm:pt>
    <dgm:pt modelId="{FF10B7B5-49F6-42A5-A841-A72038B4D27A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何もしません。アクションメソッドでレスポンスを出力してください。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773B891B-D13D-4326-945F-E670703D99A8}" type="parTrans" cxnId="{63FDCCBD-677C-4A1B-95A8-64AC6972EABB}">
      <dgm:prSet/>
      <dgm:spPr/>
    </dgm:pt>
    <dgm:pt modelId="{26AA75E4-1FD4-48E5-9DED-E2C6B8D05732}" type="sibTrans" cxnId="{63FDCCBD-677C-4A1B-95A8-64AC6972EABB}">
      <dgm:prSet/>
      <dgm:spPr/>
    </dgm:pt>
    <dgm:pt modelId="{C8C1DC44-1850-41DB-8487-3CFDD86605E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エラーの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HTTP</a:t>
          </a:r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ステータスを返します。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E0E2854F-C3A6-4979-8B5B-99CF9A959FD4}" type="parTrans" cxnId="{73F20158-52BC-4C9E-9A36-8EE995D221D0}">
      <dgm:prSet/>
      <dgm:spPr/>
    </dgm:pt>
    <dgm:pt modelId="{E86D6414-C77A-419F-9F53-5D8659C90574}" type="sibTrans" cxnId="{73F20158-52BC-4C9E-9A36-8EE995D221D0}">
      <dgm:prSet/>
      <dgm:spPr/>
    </dgm:pt>
    <dgm:pt modelId="{35F62862-1DB5-47E0-9147-E6A42B43CCDF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指定されたオブジェクトを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</a:rPr>
            <a:t>JSON</a:t>
          </a:r>
          <a:r>
            <a:rPr kumimoji="1" lang="ja-JP" altLang="en-US" dirty="0" smtClean="0">
              <a:latin typeface="メイリオ" pitchFamily="50" charset="-128"/>
              <a:ea typeface="メイリオ" pitchFamily="50" charset="-128"/>
            </a:rPr>
            <a:t>形式に変換したレスポンスを返します。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0138A977-3AF5-46B0-9D53-7CA9860DACB2}" type="parTrans" cxnId="{369612D2-1201-4404-8CC9-E2C6C7CA790A}">
      <dgm:prSet/>
      <dgm:spPr/>
    </dgm:pt>
    <dgm:pt modelId="{E178B792-50DB-4EB4-B264-79C5C5B50A4B}" type="sibTrans" cxnId="{369612D2-1201-4404-8CC9-E2C6C7CA790A}">
      <dgm:prSet/>
      <dgm:spPr/>
    </dgm:pt>
    <dgm:pt modelId="{6F235201-C0EF-4F52-8572-F03C1A8A188C}">
      <dgm:prSet phldrT="[テキスト]"/>
      <dgm:spPr/>
      <dgm:t>
        <a:bodyPr/>
        <a:lstStyle/>
        <a:p>
          <a:r>
            <a:rPr kumimoji="1" lang="en-US" altLang="ja-JP" dirty="0" err="1" smtClean="0">
              <a:latin typeface="メイリオ" pitchFamily="50" charset="-128"/>
              <a:ea typeface="メイリオ" pitchFamily="50" charset="-128"/>
            </a:rPr>
            <a:t>ActionResult</a:t>
          </a:r>
          <a:endParaRPr kumimoji="1" lang="ja-JP" altLang="en-US" dirty="0">
            <a:latin typeface="メイリオ" pitchFamily="50" charset="-128"/>
            <a:ea typeface="メイリオ" pitchFamily="50" charset="-128"/>
          </a:endParaRPr>
        </a:p>
      </dgm:t>
    </dgm:pt>
    <dgm:pt modelId="{866F6636-3683-43E3-A1D3-6251A4D24E40}" type="sibTrans" cxnId="{EAAE7A1B-0091-48ED-B57E-3AD34F9D8196}">
      <dgm:prSet/>
      <dgm:spPr/>
      <dgm:t>
        <a:bodyPr/>
        <a:lstStyle/>
        <a:p>
          <a:endParaRPr kumimoji="1" lang="ja-JP" altLang="en-US"/>
        </a:p>
      </dgm:t>
    </dgm:pt>
    <dgm:pt modelId="{B87E1C9D-34CB-4B88-9F39-4670503D5761}" type="parTrans" cxnId="{EAAE7A1B-0091-48ED-B57E-3AD34F9D8196}">
      <dgm:prSet/>
      <dgm:spPr/>
      <dgm:t>
        <a:bodyPr/>
        <a:lstStyle/>
        <a:p>
          <a:endParaRPr kumimoji="1" lang="ja-JP" altLang="en-US"/>
        </a:p>
      </dgm:t>
    </dgm:pt>
    <dgm:pt modelId="{350E8EAE-156B-4978-AFCB-AC0C319D191F}" type="pres">
      <dgm:prSet presAssocID="{BE61B542-0129-4057-ADFB-022CB541E86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13BB9D27-05C3-4001-B995-6E50D72D0C67}" type="pres">
      <dgm:prSet presAssocID="{BE61B542-0129-4057-ADFB-022CB541E862}" presName="outerBox" presStyleCnt="0"/>
      <dgm:spPr/>
    </dgm:pt>
    <dgm:pt modelId="{3EC8ED99-CFFA-4B58-A801-0913BF2AD7C8}" type="pres">
      <dgm:prSet presAssocID="{BE61B542-0129-4057-ADFB-022CB541E862}" presName="outerBoxParent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90A1865D-658F-4D99-B502-451C9E412DFE}" type="pres">
      <dgm:prSet presAssocID="{BE61B542-0129-4057-ADFB-022CB541E862}" presName="outerBoxChildren" presStyleCnt="0"/>
      <dgm:spPr/>
    </dgm:pt>
    <dgm:pt modelId="{9154A6FA-00E7-4688-8A79-47E7827519FB}" type="pres">
      <dgm:prSet presAssocID="{18B62F29-1B69-4C92-BCF9-8FE9B20CEB5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5725E74-B63D-4934-A9D4-BAE57CE93261}" type="pres">
      <dgm:prSet presAssocID="{19B607E0-2F36-4E7E-84C9-63F80E9B0863}" presName="outerSibTrans" presStyleCnt="0"/>
      <dgm:spPr/>
    </dgm:pt>
    <dgm:pt modelId="{8576F0DE-DEAF-40E5-A468-1D9B1B0EB3C3}" type="pres">
      <dgm:prSet presAssocID="{7AB5F86E-5DC2-48A2-B1AF-9287181CDCD8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2243259-5253-4BEB-907D-12634E7F2A69}" type="pres">
      <dgm:prSet presAssocID="{5BC592C5-B8DB-458C-A83A-7C226C8B358E}" presName="outerSibTrans" presStyleCnt="0"/>
      <dgm:spPr/>
    </dgm:pt>
    <dgm:pt modelId="{9CD555BF-C717-435D-805C-9D1724CF0879}" type="pres">
      <dgm:prSet presAssocID="{CEE1EC71-2BE7-4A12-8835-92B77E5644C2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89E249-45CC-496C-AA34-C65D388E9AF9}" type="pres">
      <dgm:prSet presAssocID="{24695A67-9094-4964-A03A-8C2B45900F9F}" presName="outerSibTrans" presStyleCnt="0"/>
      <dgm:spPr/>
    </dgm:pt>
    <dgm:pt modelId="{DFC58884-FC72-41DC-B982-58DD8BA97F0F}" type="pres">
      <dgm:prSet presAssocID="{64745743-0343-45C9-8AAD-EA8F3BC0B6CD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C45798-4F83-481E-A066-2B158E531B78}" type="pres">
      <dgm:prSet presAssocID="{8B8A474C-0EB4-481F-849E-6A223567D5BF}" presName="outerSibTrans" presStyleCnt="0"/>
      <dgm:spPr/>
    </dgm:pt>
    <dgm:pt modelId="{60F8BFF6-49CC-48DD-8007-E2199B699090}" type="pres">
      <dgm:prSet presAssocID="{D04E3E66-A845-443A-ADD3-F7A7535214ED}" presName="o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77F540F-A951-4D7E-826E-83078D8EE864}" type="presOf" srcId="{6F235201-C0EF-4F52-8572-F03C1A8A188C}" destId="{3EC8ED99-CFFA-4B58-A801-0913BF2AD7C8}" srcOrd="0" destOrd="0" presId="urn:microsoft.com/office/officeart/2005/8/layout/target2"/>
    <dgm:cxn modelId="{4E17DC9E-EAE6-42A1-9DC9-BFACA5035C76}" type="presOf" srcId="{6209BF51-0FBE-40D7-AD7C-DC1A4E39F966}" destId="{9154A6FA-00E7-4688-8A79-47E7827519FB}" srcOrd="0" destOrd="1" presId="urn:microsoft.com/office/officeart/2005/8/layout/target2"/>
    <dgm:cxn modelId="{63FDCCBD-677C-4A1B-95A8-64AC6972EABB}" srcId="{CEE1EC71-2BE7-4A12-8835-92B77E5644C2}" destId="{FF10B7B5-49F6-42A5-A841-A72038B4D27A}" srcOrd="0" destOrd="0" parTransId="{773B891B-D13D-4326-945F-E670703D99A8}" sibTransId="{26AA75E4-1FD4-48E5-9DED-E2C6B8D05732}"/>
    <dgm:cxn modelId="{7AAA6C16-2705-4243-ACB5-7F62913D1EB1}" srcId="{18B62F29-1B69-4C92-BCF9-8FE9B20CEB51}" destId="{6209BF51-0FBE-40D7-AD7C-DC1A4E39F966}" srcOrd="0" destOrd="0" parTransId="{4CFB20A4-2BA1-4DDF-8686-F8909C0D4553}" sibTransId="{48682728-D3FE-4D4D-94E9-2DDF049F441A}"/>
    <dgm:cxn modelId="{EAAE7A1B-0091-48ED-B57E-3AD34F9D8196}" srcId="{BE61B542-0129-4057-ADFB-022CB541E862}" destId="{6F235201-C0EF-4F52-8572-F03C1A8A188C}" srcOrd="0" destOrd="0" parTransId="{B87E1C9D-34CB-4B88-9F39-4670503D5761}" sibTransId="{866F6636-3683-43E3-A1D3-6251A4D24E40}"/>
    <dgm:cxn modelId="{4BD68A0B-E8C7-4C59-9059-BEE63A6A80FB}" srcId="{6F235201-C0EF-4F52-8572-F03C1A8A188C}" destId="{7AB5F86E-5DC2-48A2-B1AF-9287181CDCD8}" srcOrd="1" destOrd="0" parTransId="{0C8C35E0-0701-4193-8F2B-0E02FDD4D35A}" sibTransId="{5BC592C5-B8DB-458C-A83A-7C226C8B358E}"/>
    <dgm:cxn modelId="{9CB6B184-7EAB-4589-AF72-084414E30095}" type="presOf" srcId="{18B62F29-1B69-4C92-BCF9-8FE9B20CEB51}" destId="{9154A6FA-00E7-4688-8A79-47E7827519FB}" srcOrd="0" destOrd="0" presId="urn:microsoft.com/office/officeart/2005/8/layout/target2"/>
    <dgm:cxn modelId="{C6D9C2B3-DE13-4D95-99DA-3DF442386AB0}" srcId="{6F235201-C0EF-4F52-8572-F03C1A8A188C}" destId="{D04E3E66-A845-443A-ADD3-F7A7535214ED}" srcOrd="4" destOrd="0" parTransId="{144A3F36-7870-4974-AF73-F2DBDDE017BB}" sibTransId="{91CBDB4B-2C2E-4D7A-B90D-5C1C9089539C}"/>
    <dgm:cxn modelId="{2F887DE9-6BCA-40CA-9F58-6781FDB31DA8}" type="presOf" srcId="{BE61B542-0129-4057-ADFB-022CB541E862}" destId="{350E8EAE-156B-4978-AFCB-AC0C319D191F}" srcOrd="0" destOrd="0" presId="urn:microsoft.com/office/officeart/2005/8/layout/target2"/>
    <dgm:cxn modelId="{393C5EC5-CDA2-4517-AD18-F1F1A68959EA}" type="presOf" srcId="{7AB5F86E-5DC2-48A2-B1AF-9287181CDCD8}" destId="{8576F0DE-DEAF-40E5-A468-1D9B1B0EB3C3}" srcOrd="0" destOrd="0" presId="urn:microsoft.com/office/officeart/2005/8/layout/target2"/>
    <dgm:cxn modelId="{0E8C57AE-328A-423D-9BA7-60C390CB0E43}" type="presOf" srcId="{D04E3E66-A845-443A-ADD3-F7A7535214ED}" destId="{60F8BFF6-49CC-48DD-8007-E2199B699090}" srcOrd="0" destOrd="0" presId="urn:microsoft.com/office/officeart/2005/8/layout/target2"/>
    <dgm:cxn modelId="{369612D2-1201-4404-8CC9-E2C6C7CA790A}" srcId="{D04E3E66-A845-443A-ADD3-F7A7535214ED}" destId="{35F62862-1DB5-47E0-9147-E6A42B43CCDF}" srcOrd="0" destOrd="0" parTransId="{0138A977-3AF5-46B0-9D53-7CA9860DACB2}" sibTransId="{E178B792-50DB-4EB4-B264-79C5C5B50A4B}"/>
    <dgm:cxn modelId="{7392F9C3-E02D-4370-AAC8-0DF99FFFE91E}" type="presOf" srcId="{FF10B7B5-49F6-42A5-A841-A72038B4D27A}" destId="{9CD555BF-C717-435D-805C-9D1724CF0879}" srcOrd="0" destOrd="1" presId="urn:microsoft.com/office/officeart/2005/8/layout/target2"/>
    <dgm:cxn modelId="{73F20158-52BC-4C9E-9A36-8EE995D221D0}" srcId="{64745743-0343-45C9-8AAD-EA8F3BC0B6CD}" destId="{C8C1DC44-1850-41DB-8487-3CFDD86605ED}" srcOrd="0" destOrd="0" parTransId="{E0E2854F-C3A6-4979-8B5B-99CF9A959FD4}" sibTransId="{E86D6414-C77A-419F-9F53-5D8659C90574}"/>
    <dgm:cxn modelId="{1D0E1AC5-E741-4090-A41E-63F5F3E7E3F6}" type="presOf" srcId="{C8C1DC44-1850-41DB-8487-3CFDD86605ED}" destId="{DFC58884-FC72-41DC-B982-58DD8BA97F0F}" srcOrd="0" destOrd="1" presId="urn:microsoft.com/office/officeart/2005/8/layout/target2"/>
    <dgm:cxn modelId="{B8F5E325-60F0-4FB4-AC96-C70F15B4ADEE}" type="presOf" srcId="{8AEF16C3-FE27-447E-A581-9762A499D73F}" destId="{8576F0DE-DEAF-40E5-A468-1D9B1B0EB3C3}" srcOrd="0" destOrd="1" presId="urn:microsoft.com/office/officeart/2005/8/layout/target2"/>
    <dgm:cxn modelId="{5F5808F5-301B-4D49-BCB1-039BA77E02B5}" srcId="{6F235201-C0EF-4F52-8572-F03C1A8A188C}" destId="{64745743-0343-45C9-8AAD-EA8F3BC0B6CD}" srcOrd="3" destOrd="0" parTransId="{D0DAAC89-0EE5-498F-A7BE-5349EE406620}" sibTransId="{8B8A474C-0EB4-481F-849E-6A223567D5BF}"/>
    <dgm:cxn modelId="{73EE30E7-49E7-4E83-9261-A66AE21AADD0}" type="presOf" srcId="{35F62862-1DB5-47E0-9147-E6A42B43CCDF}" destId="{60F8BFF6-49CC-48DD-8007-E2199B699090}" srcOrd="0" destOrd="1" presId="urn:microsoft.com/office/officeart/2005/8/layout/target2"/>
    <dgm:cxn modelId="{C9FA66BF-6D82-46EF-946A-5E1FFEB6270A}" srcId="{6F235201-C0EF-4F52-8572-F03C1A8A188C}" destId="{18B62F29-1B69-4C92-BCF9-8FE9B20CEB51}" srcOrd="0" destOrd="0" parTransId="{DAB7BBF0-528C-4A7E-BED8-AEDFCB9B08D5}" sibTransId="{19B607E0-2F36-4E7E-84C9-63F80E9B0863}"/>
    <dgm:cxn modelId="{05C9F736-0CBA-4412-AF56-859AE2E5973A}" type="presOf" srcId="{CEE1EC71-2BE7-4A12-8835-92B77E5644C2}" destId="{9CD555BF-C717-435D-805C-9D1724CF0879}" srcOrd="0" destOrd="0" presId="urn:microsoft.com/office/officeart/2005/8/layout/target2"/>
    <dgm:cxn modelId="{3AB66973-84CB-4EE2-AD59-958A2529D0CA}" type="presOf" srcId="{64745743-0343-45C9-8AAD-EA8F3BC0B6CD}" destId="{DFC58884-FC72-41DC-B982-58DD8BA97F0F}" srcOrd="0" destOrd="0" presId="urn:microsoft.com/office/officeart/2005/8/layout/target2"/>
    <dgm:cxn modelId="{A9DEE546-D167-4BAF-B630-D195F3670B0E}" srcId="{6F235201-C0EF-4F52-8572-F03C1A8A188C}" destId="{CEE1EC71-2BE7-4A12-8835-92B77E5644C2}" srcOrd="2" destOrd="0" parTransId="{0CFB670B-02E8-410C-9E36-8C4B8814E20E}" sibTransId="{24695A67-9094-4964-A03A-8C2B45900F9F}"/>
    <dgm:cxn modelId="{F7E3D833-826D-4FBE-8751-8DF0D54538F9}" srcId="{7AB5F86E-5DC2-48A2-B1AF-9287181CDCD8}" destId="{8AEF16C3-FE27-447E-A581-9762A499D73F}" srcOrd="0" destOrd="0" parTransId="{F54C5863-6273-42CC-B1BD-0E34DE697592}" sibTransId="{F799FF1F-2E78-4A15-8616-E5B4E6E74C0E}"/>
    <dgm:cxn modelId="{F7BF2A92-2617-479D-9DE6-6D42F141E3D6}" type="presParOf" srcId="{350E8EAE-156B-4978-AFCB-AC0C319D191F}" destId="{13BB9D27-05C3-4001-B995-6E50D72D0C67}" srcOrd="0" destOrd="0" presId="urn:microsoft.com/office/officeart/2005/8/layout/target2"/>
    <dgm:cxn modelId="{F40ECD73-9D07-4789-9F20-B32D5110A005}" type="presParOf" srcId="{13BB9D27-05C3-4001-B995-6E50D72D0C67}" destId="{3EC8ED99-CFFA-4B58-A801-0913BF2AD7C8}" srcOrd="0" destOrd="0" presId="urn:microsoft.com/office/officeart/2005/8/layout/target2"/>
    <dgm:cxn modelId="{7C50E66B-2CD5-42C9-8479-83D3054E83FA}" type="presParOf" srcId="{13BB9D27-05C3-4001-B995-6E50D72D0C67}" destId="{90A1865D-658F-4D99-B502-451C9E412DFE}" srcOrd="1" destOrd="0" presId="urn:microsoft.com/office/officeart/2005/8/layout/target2"/>
    <dgm:cxn modelId="{189F9373-48FC-49A8-AE04-25A91D600CF6}" type="presParOf" srcId="{90A1865D-658F-4D99-B502-451C9E412DFE}" destId="{9154A6FA-00E7-4688-8A79-47E7827519FB}" srcOrd="0" destOrd="0" presId="urn:microsoft.com/office/officeart/2005/8/layout/target2"/>
    <dgm:cxn modelId="{499A2A91-9ADC-4BE6-86A0-81FCD5BC413F}" type="presParOf" srcId="{90A1865D-658F-4D99-B502-451C9E412DFE}" destId="{65725E74-B63D-4934-A9D4-BAE57CE93261}" srcOrd="1" destOrd="0" presId="urn:microsoft.com/office/officeart/2005/8/layout/target2"/>
    <dgm:cxn modelId="{AF1C9499-AC56-4DC9-817E-4A800967B7CB}" type="presParOf" srcId="{90A1865D-658F-4D99-B502-451C9E412DFE}" destId="{8576F0DE-DEAF-40E5-A468-1D9B1B0EB3C3}" srcOrd="2" destOrd="0" presId="urn:microsoft.com/office/officeart/2005/8/layout/target2"/>
    <dgm:cxn modelId="{60DF5400-1EDE-42C8-93D9-9A61FAADBEBC}" type="presParOf" srcId="{90A1865D-658F-4D99-B502-451C9E412DFE}" destId="{82243259-5253-4BEB-907D-12634E7F2A69}" srcOrd="3" destOrd="0" presId="urn:microsoft.com/office/officeart/2005/8/layout/target2"/>
    <dgm:cxn modelId="{4DF79EC7-D9F6-4A24-8BE4-3F7A1EAEF3ED}" type="presParOf" srcId="{90A1865D-658F-4D99-B502-451C9E412DFE}" destId="{9CD555BF-C717-435D-805C-9D1724CF0879}" srcOrd="4" destOrd="0" presId="urn:microsoft.com/office/officeart/2005/8/layout/target2"/>
    <dgm:cxn modelId="{6A1190E8-AE2F-455D-AEEC-3784974F9DFF}" type="presParOf" srcId="{90A1865D-658F-4D99-B502-451C9E412DFE}" destId="{C889E249-45CC-496C-AA34-C65D388E9AF9}" srcOrd="5" destOrd="0" presId="urn:microsoft.com/office/officeart/2005/8/layout/target2"/>
    <dgm:cxn modelId="{0BC17F0B-2631-4CC4-8DB7-0A2EB2694F6D}" type="presParOf" srcId="{90A1865D-658F-4D99-B502-451C9E412DFE}" destId="{DFC58884-FC72-41DC-B982-58DD8BA97F0F}" srcOrd="6" destOrd="0" presId="urn:microsoft.com/office/officeart/2005/8/layout/target2"/>
    <dgm:cxn modelId="{A55A504B-E4A9-4A12-8524-E5542EA15539}" type="presParOf" srcId="{90A1865D-658F-4D99-B502-451C9E412DFE}" destId="{67C45798-4F83-481E-A066-2B158E531B78}" srcOrd="7" destOrd="0" presId="urn:microsoft.com/office/officeart/2005/8/layout/target2"/>
    <dgm:cxn modelId="{F54D273B-A283-4A49-9069-94B9A85DD683}" type="presParOf" srcId="{90A1865D-658F-4D99-B502-451C9E412DFE}" destId="{60F8BFF6-49CC-48DD-8007-E2199B699090}" srcOrd="8" destOrd="0" presId="urn:microsoft.com/office/officeart/2005/8/layout/targe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6622-60F7-43D1-B9A0-94F1F0B0B28A}" type="datetimeFigureOut">
              <a:rPr kumimoji="1" lang="ja-JP" altLang="en-US" smtClean="0"/>
              <a:pPr/>
              <a:t>08.8.25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7427-5C7C-4BCF-8E32-5EF5822146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処理の流れ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357158" y="1928802"/>
            <a:ext cx="2071702" cy="36433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err="1" smtClean="0">
                <a:latin typeface="メイリオ" pitchFamily="50" charset="-128"/>
                <a:ea typeface="メイリオ" pitchFamily="50" charset="-128"/>
              </a:rPr>
              <a:t>RequestRoutingFilter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00298" y="1928802"/>
            <a:ext cx="6286544" cy="36433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err="1" smtClean="0">
                <a:latin typeface="メイリオ" pitchFamily="50" charset="-128"/>
                <a:ea typeface="メイリオ" pitchFamily="50" charset="-128"/>
              </a:rPr>
              <a:t>CubbyFilter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6629400" y="2438400"/>
            <a:ext cx="228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362200" y="2438400"/>
            <a:ext cx="228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4495800" y="2438400"/>
            <a:ext cx="228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5400000">
            <a:off x="1257300" y="1562100"/>
            <a:ext cx="228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200" y="1295400"/>
            <a:ext cx="2057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ブラウザからのリクエスト</a:t>
            </a:r>
            <a:endParaRPr kumimoji="1" lang="ja-JP" altLang="en-US" sz="1400"/>
          </a:p>
        </p:txBody>
      </p:sp>
      <p:sp>
        <p:nvSpPr>
          <p:cNvPr id="17" name="右矢印 16"/>
          <p:cNvSpPr/>
          <p:nvPr/>
        </p:nvSpPr>
        <p:spPr>
          <a:xfrm rot="16200000">
            <a:off x="7620475" y="1600200"/>
            <a:ext cx="2286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05600" y="1295400"/>
            <a:ext cx="2072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ブラウザへのレスポンス</a:t>
            </a:r>
            <a:endParaRPr kumimoji="1" lang="ja-JP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</a:rPr>
              <a:t>ActionResult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の一覧</a:t>
            </a:r>
            <a:endParaRPr kumimoji="1"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169</Words>
  <Application>Microsoft Office PowerPoint</Application>
  <PresentationFormat>画面に合わせる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処理の流れ</vt:lpstr>
      <vt:lpstr>ActionResultの一覧</vt:lpstr>
    </vt:vector>
  </TitlesOfParts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baba</dc:creator>
  <cp:lastModifiedBy>a b</cp:lastModifiedBy>
  <cp:revision>33</cp:revision>
  <dcterms:created xsi:type="dcterms:W3CDTF">2008-08-25T13:09:37Z</dcterms:created>
  <dcterms:modified xsi:type="dcterms:W3CDTF">2008-08-25T14:41:16Z</dcterms:modified>
</cp:coreProperties>
</file>