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8" r:id="rId15"/>
    <p:sldId id="347" r:id="rId16"/>
    <p:sldId id="353" r:id="rId17"/>
    <p:sldId id="349" r:id="rId18"/>
    <p:sldId id="352" r:id="rId19"/>
    <p:sldId id="350" r:id="rId20"/>
    <p:sldId id="351" r:id="rId21"/>
    <p:sldId id="354" r:id="rId22"/>
    <p:sldId id="355" r:id="rId23"/>
    <p:sldId id="357" r:id="rId24"/>
    <p:sldId id="356" r:id="rId25"/>
    <p:sldId id="358" r:id="rId26"/>
    <p:sldId id="359" r:id="rId27"/>
    <p:sldId id="36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2014/11/21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jflute/jjug-bizreach-dbflute-201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.hatena.ne.jp/jflut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49038" y="2132696"/>
            <a:ext cx="7237762" cy="2482365"/>
          </a:xfrm>
        </p:spPr>
        <p:txBody>
          <a:bodyPr/>
          <a:lstStyle/>
          <a:p>
            <a:r>
              <a:rPr lang="en-US" altLang="ja-JP" dirty="0" err="1"/>
              <a:t>j</a:t>
            </a:r>
            <a:r>
              <a:rPr kumimoji="1" lang="en-US" altLang="ja-JP" dirty="0" err="1" smtClean="0"/>
              <a:t>flute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ひとりライトニングトーク</a:t>
            </a:r>
            <a:r>
              <a:rPr kumimoji="1" lang="en-US" altLang="ja-JP" dirty="0" smtClean="0"/>
              <a:t> @</a:t>
            </a:r>
            <a:r>
              <a:rPr kumimoji="1" lang="en-US" altLang="ja-JP" dirty="0" err="1" smtClean="0"/>
              <a:t>DBFlute</a:t>
            </a:r>
            <a:r>
              <a:rPr kumimoji="1" lang="ja-JP" altLang="en-US" dirty="0" smtClean="0"/>
              <a:t>フェス</a:t>
            </a:r>
            <a:r>
              <a:rPr kumimoji="1" lang="en-US" altLang="ja-JP" dirty="0" smtClean="0"/>
              <a:t>2014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 smtClean="0"/>
              <a:t>久保　雅彦</a:t>
            </a:r>
            <a:endParaRPr kumimoji="1" lang="en-US" altLang="ja-JP" dirty="0" smtClean="0"/>
          </a:p>
          <a:p>
            <a:pPr algn="r"/>
            <a:r>
              <a:rPr kumimoji="1" lang="en-US" altLang="ja-JP" dirty="0" smtClean="0"/>
              <a:t>jflute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132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おしまい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ご清聴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ありがとうございました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46107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よっつめ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800" dirty="0" smtClean="0"/>
          </a:p>
          <a:p>
            <a:pPr marL="0" indent="0" algn="ctr">
              <a:buNone/>
            </a:pPr>
            <a:r>
              <a:rPr lang="en-US" altLang="ja-JP" sz="4800" b="1" dirty="0" smtClean="0">
                <a:solidFill>
                  <a:schemeClr val="accent1">
                    <a:lumMod val="50000"/>
                  </a:schemeClr>
                </a:solidFill>
              </a:rPr>
              <a:t>110</a:t>
            </a:r>
            <a:r>
              <a:rPr lang="ja-JP" altLang="en-US" sz="4800" b="1" dirty="0" smtClean="0">
                <a:solidFill>
                  <a:schemeClr val="accent1">
                    <a:lumMod val="50000"/>
                  </a:schemeClr>
                </a:solidFill>
              </a:rPr>
              <a:t>符</a:t>
            </a:r>
            <a:r>
              <a:rPr lang="en-US" altLang="ja-JP" sz="48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ja-JP" altLang="en-US" sz="4800" b="1" dirty="0" smtClean="0">
                <a:solidFill>
                  <a:schemeClr val="accent1">
                    <a:lumMod val="50000"/>
                  </a:schemeClr>
                </a:solidFill>
              </a:rPr>
              <a:t>翻</a:t>
            </a:r>
            <a:r>
              <a:rPr lang="ja-JP" altLang="en-US" sz="4800" dirty="0" smtClean="0"/>
              <a:t>について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406778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sz="4000" dirty="0" smtClean="0"/>
              <a:t>JJUG</a:t>
            </a:r>
            <a:r>
              <a:rPr lang="ja-JP" altLang="en-US" sz="4000" dirty="0" smtClean="0"/>
              <a:t>の資料に詳しくあります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en-US" altLang="ja-JP" sz="4000" dirty="0">
                <a:hlinkClick r:id="rId2"/>
              </a:rPr>
              <a:t>http://www.slideshare.net/jflute/jjug-bizreach-dbflute-</a:t>
            </a:r>
            <a:r>
              <a:rPr lang="en-US" altLang="ja-JP" sz="4000" dirty="0" smtClean="0">
                <a:hlinkClick r:id="rId2"/>
              </a:rPr>
              <a:t>2014</a:t>
            </a:r>
            <a:endParaRPr lang="en-US" altLang="ja-JP" sz="4000" dirty="0" smtClean="0"/>
          </a:p>
          <a:p>
            <a:pPr marL="0" indent="0" algn="ctr">
              <a:buNone/>
            </a:pP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7001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なんだ？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800" dirty="0" smtClean="0"/>
          </a:p>
          <a:p>
            <a:pPr marL="0" indent="0" algn="ctr">
              <a:buNone/>
            </a:pPr>
            <a:r>
              <a:rPr lang="en-US" altLang="ja-JP" sz="4800" b="1" dirty="0" smtClean="0">
                <a:solidFill>
                  <a:schemeClr val="accent1">
                    <a:lumMod val="50000"/>
                  </a:schemeClr>
                </a:solidFill>
              </a:rPr>
              <a:t>110</a:t>
            </a:r>
            <a:r>
              <a:rPr lang="ja-JP" altLang="en-US" sz="4800" b="1" dirty="0" smtClean="0">
                <a:solidFill>
                  <a:schemeClr val="accent1">
                    <a:lumMod val="50000"/>
                  </a:schemeClr>
                </a:solidFill>
              </a:rPr>
              <a:t>符</a:t>
            </a:r>
            <a:r>
              <a:rPr lang="en-US" altLang="ja-JP" sz="48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ja-JP" altLang="en-US" sz="4800" b="1" dirty="0" smtClean="0">
                <a:solidFill>
                  <a:schemeClr val="accent1">
                    <a:lumMod val="50000"/>
                  </a:schemeClr>
                </a:solidFill>
              </a:rPr>
              <a:t>翻</a:t>
            </a:r>
            <a:r>
              <a:rPr lang="ja-JP" altLang="en-US" sz="4800" b="1" dirty="0" smtClean="0"/>
              <a:t>とは？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255375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えーっと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ja-JP" sz="4800" dirty="0" err="1" smtClean="0">
                <a:solidFill>
                  <a:srgbClr val="000000"/>
                </a:solidFill>
              </a:rPr>
              <a:t>jflute</a:t>
            </a:r>
            <a:r>
              <a:rPr lang="ja-JP" altLang="en-US" sz="4800" dirty="0" smtClean="0">
                <a:solidFill>
                  <a:srgbClr val="000000"/>
                </a:solidFill>
              </a:rPr>
              <a:t>が考える</a:t>
            </a:r>
            <a:endParaRPr lang="en-US" altLang="ja-JP" sz="4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800" dirty="0" smtClean="0">
                <a:solidFill>
                  <a:srgbClr val="000000"/>
                </a:solidFill>
              </a:rPr>
              <a:t>満貫にいかない、</a:t>
            </a:r>
            <a:endParaRPr lang="en-US" altLang="ja-JP" sz="4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800" b="1" dirty="0" smtClean="0">
                <a:solidFill>
                  <a:srgbClr val="800000"/>
                </a:solidFill>
              </a:rPr>
              <a:t>最高符</a:t>
            </a:r>
            <a:r>
              <a:rPr lang="ja-JP" altLang="en-US" sz="4800" dirty="0" smtClean="0">
                <a:solidFill>
                  <a:srgbClr val="000000"/>
                </a:solidFill>
              </a:rPr>
              <a:t>によるあがり</a:t>
            </a:r>
            <a:endParaRPr lang="en-US" altLang="ja-JP" sz="4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37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検索すると出てくる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ja-JP" sz="4800" dirty="0" err="1" smtClean="0">
                <a:solidFill>
                  <a:srgbClr val="000000"/>
                </a:solidFill>
              </a:rPr>
              <a:t>DBFlute</a:t>
            </a:r>
            <a:r>
              <a:rPr lang="ja-JP" altLang="en-US" sz="4800" dirty="0" smtClean="0">
                <a:solidFill>
                  <a:srgbClr val="000000"/>
                </a:solidFill>
              </a:rPr>
              <a:t>ハンズオンで</a:t>
            </a:r>
            <a:endParaRPr lang="en-US" altLang="ja-JP" sz="4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800" dirty="0" smtClean="0">
                <a:solidFill>
                  <a:srgbClr val="000000"/>
                </a:solidFill>
              </a:rPr>
              <a:t>登場するテストデータ</a:t>
            </a:r>
            <a:endParaRPr lang="en-US" altLang="ja-JP" sz="4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38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それでは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ja-JP" sz="4800" dirty="0" smtClean="0">
                <a:solidFill>
                  <a:srgbClr val="000000"/>
                </a:solidFill>
              </a:rPr>
              <a:t>(</a:t>
            </a:r>
            <a:r>
              <a:rPr lang="ja-JP" altLang="en-US" sz="4800" dirty="0" smtClean="0">
                <a:solidFill>
                  <a:srgbClr val="000000"/>
                </a:solidFill>
              </a:rPr>
              <a:t>デモ</a:t>
            </a:r>
            <a:r>
              <a:rPr lang="en-US" altLang="ja-JP" sz="4800" dirty="0" smtClean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495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三槓子のみ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4800" dirty="0" smtClean="0">
                <a:solidFill>
                  <a:srgbClr val="000000"/>
                </a:solidFill>
              </a:rPr>
              <a:t>西</a:t>
            </a:r>
            <a:r>
              <a:rPr lang="ja-JP" altLang="en-US" dirty="0" smtClean="0">
                <a:solidFill>
                  <a:srgbClr val="000000"/>
                </a:solidFill>
              </a:rPr>
              <a:t>西西西</a:t>
            </a:r>
            <a:r>
              <a:rPr lang="en-US" altLang="ja-JP" dirty="0" smtClean="0">
                <a:solidFill>
                  <a:srgbClr val="000000"/>
                </a:solidFill>
              </a:rPr>
              <a:t>(</a:t>
            </a:r>
            <a:r>
              <a:rPr lang="ja-JP" altLang="en-US" dirty="0" smtClean="0">
                <a:solidFill>
                  <a:srgbClr val="000000"/>
                </a:solidFill>
              </a:rPr>
              <a:t>アンカン</a:t>
            </a:r>
            <a:r>
              <a:rPr lang="en-US" altLang="ja-JP" dirty="0" smtClean="0">
                <a:solidFill>
                  <a:srgbClr val="000000"/>
                </a:solidFill>
              </a:rPr>
              <a:t>)</a:t>
            </a:r>
            <a:r>
              <a:rPr lang="en-US" altLang="ja-JP" sz="4800" dirty="0" smtClean="0">
                <a:solidFill>
                  <a:srgbClr val="000000"/>
                </a:solidFill>
              </a:rPr>
              <a:t>: 32</a:t>
            </a:r>
          </a:p>
          <a:p>
            <a:pPr marL="0" indent="0" algn="ctr">
              <a:buNone/>
            </a:pPr>
            <a:r>
              <a:rPr lang="en-US" altLang="ja-JP" sz="4800" dirty="0">
                <a:solidFill>
                  <a:srgbClr val="000000"/>
                </a:solidFill>
              </a:rPr>
              <a:t>1</a:t>
            </a:r>
            <a:r>
              <a:rPr lang="ja-JP" altLang="en-US" sz="4800" dirty="0" smtClean="0">
                <a:solidFill>
                  <a:srgbClr val="000000"/>
                </a:solidFill>
              </a:rPr>
              <a:t>ピン</a:t>
            </a:r>
            <a:r>
              <a:rPr lang="en-US" altLang="ja-JP" dirty="0">
                <a:solidFill>
                  <a:srgbClr val="000000"/>
                </a:solidFill>
              </a:rPr>
              <a:t>1</a:t>
            </a:r>
            <a:r>
              <a:rPr lang="ja-JP" altLang="en-US" dirty="0" smtClean="0">
                <a:solidFill>
                  <a:srgbClr val="000000"/>
                </a:solidFill>
              </a:rPr>
              <a:t>ピン</a:t>
            </a:r>
            <a:r>
              <a:rPr lang="en-US" altLang="ja-JP" dirty="0">
                <a:solidFill>
                  <a:srgbClr val="000000"/>
                </a:solidFill>
              </a:rPr>
              <a:t>1</a:t>
            </a:r>
            <a:r>
              <a:rPr lang="ja-JP" altLang="en-US" dirty="0" smtClean="0">
                <a:solidFill>
                  <a:srgbClr val="000000"/>
                </a:solidFill>
              </a:rPr>
              <a:t>ピン</a:t>
            </a:r>
            <a:r>
              <a:rPr lang="en-US" altLang="ja-JP" dirty="0">
                <a:solidFill>
                  <a:srgbClr val="000000"/>
                </a:solidFill>
              </a:rPr>
              <a:t>1</a:t>
            </a:r>
            <a:r>
              <a:rPr lang="ja-JP" altLang="en-US" dirty="0">
                <a:solidFill>
                  <a:srgbClr val="000000"/>
                </a:solidFill>
              </a:rPr>
              <a:t>ピン</a:t>
            </a:r>
            <a:r>
              <a:rPr lang="en-US" altLang="ja-JP" dirty="0" smtClean="0">
                <a:solidFill>
                  <a:srgbClr val="000000"/>
                </a:solidFill>
              </a:rPr>
              <a:t>(</a:t>
            </a:r>
            <a:r>
              <a:rPr lang="ja-JP" altLang="en-US" dirty="0">
                <a:solidFill>
                  <a:srgbClr val="000000"/>
                </a:solidFill>
              </a:rPr>
              <a:t>アンカン</a:t>
            </a:r>
            <a:r>
              <a:rPr lang="en-US" altLang="ja-JP" dirty="0">
                <a:solidFill>
                  <a:srgbClr val="000000"/>
                </a:solidFill>
              </a:rPr>
              <a:t>)</a:t>
            </a:r>
            <a:r>
              <a:rPr lang="en-US" altLang="ja-JP" sz="4800" dirty="0" smtClean="0">
                <a:solidFill>
                  <a:srgbClr val="000000"/>
                </a:solidFill>
              </a:rPr>
              <a:t>: 32</a:t>
            </a:r>
            <a:endParaRPr lang="en-US" altLang="ja-JP" sz="48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800" dirty="0" smtClean="0">
                <a:solidFill>
                  <a:srgbClr val="000000"/>
                </a:solidFill>
              </a:rPr>
              <a:t>南</a:t>
            </a:r>
            <a:r>
              <a:rPr lang="ja-JP" altLang="en-US" dirty="0" smtClean="0">
                <a:solidFill>
                  <a:srgbClr val="000000"/>
                </a:solidFill>
              </a:rPr>
              <a:t>南南南</a:t>
            </a:r>
            <a:r>
              <a:rPr lang="en-US" altLang="ja-JP" dirty="0" smtClean="0">
                <a:solidFill>
                  <a:srgbClr val="000000"/>
                </a:solidFill>
              </a:rPr>
              <a:t>(</a:t>
            </a:r>
            <a:r>
              <a:rPr lang="ja-JP" altLang="en-US" dirty="0" smtClean="0">
                <a:solidFill>
                  <a:srgbClr val="000000"/>
                </a:solidFill>
              </a:rPr>
              <a:t>ミンカン</a:t>
            </a:r>
            <a:r>
              <a:rPr lang="en-US" altLang="ja-JP" dirty="0" smtClean="0">
                <a:solidFill>
                  <a:srgbClr val="000000"/>
                </a:solidFill>
              </a:rPr>
              <a:t>)</a:t>
            </a:r>
            <a:r>
              <a:rPr lang="en-US" altLang="ja-JP" sz="4800" dirty="0" smtClean="0">
                <a:solidFill>
                  <a:srgbClr val="000000"/>
                </a:solidFill>
              </a:rPr>
              <a:t>:16 </a:t>
            </a:r>
          </a:p>
          <a:p>
            <a:pPr marL="0" indent="0" algn="ctr">
              <a:buNone/>
            </a:pPr>
            <a:r>
              <a:rPr lang="en-US" altLang="ja-JP" sz="3600" dirty="0" smtClean="0">
                <a:solidFill>
                  <a:srgbClr val="000000"/>
                </a:solidFill>
              </a:rPr>
              <a:t>4</a:t>
            </a:r>
            <a:r>
              <a:rPr lang="ja-JP" altLang="en-US" sz="3600" dirty="0" smtClean="0">
                <a:solidFill>
                  <a:srgbClr val="000000"/>
                </a:solidFill>
              </a:rPr>
              <a:t>萬</a:t>
            </a:r>
            <a:r>
              <a:rPr lang="en-US" altLang="ja-JP" sz="3600" dirty="0" smtClean="0">
                <a:solidFill>
                  <a:srgbClr val="000000"/>
                </a:solidFill>
              </a:rPr>
              <a:t>5</a:t>
            </a:r>
            <a:r>
              <a:rPr lang="ja-JP" altLang="en-US" sz="3600" dirty="0">
                <a:solidFill>
                  <a:srgbClr val="000000"/>
                </a:solidFill>
              </a:rPr>
              <a:t>萬</a:t>
            </a:r>
            <a:r>
              <a:rPr lang="en-US" altLang="ja-JP" sz="3600" dirty="0" smtClean="0">
                <a:solidFill>
                  <a:srgbClr val="000000"/>
                </a:solidFill>
              </a:rPr>
              <a:t>6</a:t>
            </a:r>
            <a:r>
              <a:rPr lang="ja-JP" altLang="en-US" sz="3600" dirty="0" smtClean="0">
                <a:solidFill>
                  <a:srgbClr val="000000"/>
                </a:solidFill>
              </a:rPr>
              <a:t>萬</a:t>
            </a:r>
            <a:r>
              <a:rPr lang="en-US" altLang="ja-JP" sz="3600" dirty="0">
                <a:solidFill>
                  <a:srgbClr val="000000"/>
                </a:solidFill>
              </a:rPr>
              <a:t> </a:t>
            </a:r>
            <a:r>
              <a:rPr lang="en-US" altLang="ja-JP" sz="3600" dirty="0" smtClean="0">
                <a:solidFill>
                  <a:srgbClr val="000000"/>
                </a:solidFill>
              </a:rPr>
              <a:t>+ </a:t>
            </a:r>
            <a:r>
              <a:rPr lang="ja-JP" altLang="en-US" sz="3600" dirty="0" smtClean="0">
                <a:solidFill>
                  <a:srgbClr val="000000"/>
                </a:solidFill>
              </a:rPr>
              <a:t>東</a:t>
            </a:r>
            <a:r>
              <a:rPr lang="ja-JP" altLang="en-US" sz="3600" dirty="0">
                <a:solidFill>
                  <a:srgbClr val="000000"/>
                </a:solidFill>
              </a:rPr>
              <a:t>東</a:t>
            </a:r>
            <a:r>
              <a:rPr lang="en-US" altLang="ja-JP" sz="4800" dirty="0" smtClean="0">
                <a:solidFill>
                  <a:srgbClr val="000000"/>
                </a:solidFill>
              </a:rPr>
              <a:t>: 2</a:t>
            </a:r>
            <a:endParaRPr lang="en-US" altLang="ja-JP" sz="48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ja-JP" sz="4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12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高っ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FontTx/>
              <a:buChar char="•"/>
            </a:pPr>
            <a:endParaRPr lang="en-US" altLang="ja-JP" sz="4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ja-JP" sz="4800" dirty="0" smtClean="0"/>
              <a:t>2</a:t>
            </a:r>
            <a:r>
              <a:rPr lang="ja-JP" altLang="en-US" sz="4800" dirty="0" smtClean="0"/>
              <a:t>翻なのに</a:t>
            </a:r>
            <a:r>
              <a:rPr lang="en-US" altLang="ja-JP" sz="4800" dirty="0" smtClean="0"/>
              <a:t>7100(</a:t>
            </a:r>
            <a:r>
              <a:rPr lang="ja-JP" altLang="en-US" sz="4800" dirty="0" smtClean="0"/>
              <a:t>子</a:t>
            </a:r>
            <a:r>
              <a:rPr lang="en-US" altLang="ja-JP" sz="4800" dirty="0" smtClean="0"/>
              <a:t>)</a:t>
            </a:r>
            <a:endParaRPr lang="en-US" altLang="ja-JP" sz="48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454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難しい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6128" y="1735138"/>
            <a:ext cx="8042975" cy="4056062"/>
          </a:xfrm>
        </p:spPr>
        <p:txBody>
          <a:bodyPr>
            <a:noAutofit/>
          </a:bodyPr>
          <a:lstStyle/>
          <a:p>
            <a:pPr algn="ctr">
              <a:buFontTx/>
              <a:buChar char="•"/>
            </a:pP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>
              <a:buFontTx/>
              <a:buChar char="•"/>
            </a:pPr>
            <a:r>
              <a:rPr lang="ja-JP" altLang="en-US" sz="4000" dirty="0" smtClean="0">
                <a:solidFill>
                  <a:srgbClr val="000000"/>
                </a:solidFill>
              </a:rPr>
              <a:t>役牌を避ける</a:t>
            </a:r>
            <a:endParaRPr lang="en-US" altLang="ja-JP" sz="4000" dirty="0" smtClean="0">
              <a:solidFill>
                <a:srgbClr val="000000"/>
              </a:solidFill>
            </a:endParaRPr>
          </a:p>
          <a:p>
            <a:pPr algn="ctr">
              <a:buFontTx/>
              <a:buChar char="•"/>
            </a:pPr>
            <a:r>
              <a:rPr lang="ja-JP" altLang="en-US" sz="4000" dirty="0"/>
              <a:t>三暗刻</a:t>
            </a:r>
            <a:r>
              <a:rPr lang="ja-JP" altLang="en-US" sz="4000" dirty="0" smtClean="0">
                <a:solidFill>
                  <a:srgbClr val="000000"/>
                </a:solidFill>
              </a:rPr>
              <a:t>を捨てる</a:t>
            </a:r>
            <a:endParaRPr lang="en-US" altLang="ja-JP" sz="4000" dirty="0" smtClean="0">
              <a:solidFill>
                <a:srgbClr val="000000"/>
              </a:solidFill>
            </a:endParaRPr>
          </a:p>
          <a:p>
            <a:pPr algn="ctr">
              <a:buFontTx/>
              <a:buChar char="•"/>
            </a:pPr>
            <a:r>
              <a:rPr lang="ja-JP" altLang="en-US" sz="4000" dirty="0" smtClean="0">
                <a:solidFill>
                  <a:srgbClr val="000000"/>
                </a:solidFill>
              </a:rPr>
              <a:t>トイトイ注意</a:t>
            </a:r>
            <a:endParaRPr lang="en-US" altLang="ja-JP" sz="40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3200" dirty="0" smtClean="0">
                <a:solidFill>
                  <a:srgbClr val="008000"/>
                </a:solidFill>
              </a:rPr>
              <a:t>でないとすぐ満貫になっちゃう</a:t>
            </a:r>
            <a:endParaRPr lang="en-US" altLang="ja-JP" sz="3200" dirty="0" smtClean="0">
              <a:solidFill>
                <a:srgbClr val="008000"/>
              </a:solidFill>
            </a:endParaRPr>
          </a:p>
          <a:p>
            <a:pPr marL="0" indent="0" algn="ctr">
              <a:buNone/>
            </a:pPr>
            <a:r>
              <a:rPr lang="ja-JP" altLang="en-US" sz="3200" dirty="0" smtClean="0">
                <a:solidFill>
                  <a:srgbClr val="008000"/>
                </a:solidFill>
              </a:rPr>
              <a:t>（＞＜</a:t>
            </a:r>
            <a:endParaRPr lang="en-US" altLang="ja-JP" sz="32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1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ひとつめ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800" dirty="0"/>
          </a:p>
          <a:p>
            <a:pPr marL="0" indent="0" algn="ctr">
              <a:buNone/>
            </a:pPr>
            <a:r>
              <a:rPr lang="ja-JP" altLang="en-US" sz="4800" dirty="0" smtClean="0"/>
              <a:t>業務的</a:t>
            </a:r>
            <a:r>
              <a:rPr lang="en-US" altLang="ja-JP" sz="4800" dirty="0" smtClean="0"/>
              <a:t>one-to-one</a:t>
            </a:r>
            <a:endParaRPr kumimoji="1"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1158355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0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000" dirty="0" smtClean="0">
                <a:solidFill>
                  <a:srgbClr val="000000"/>
                </a:solidFill>
              </a:rPr>
              <a:t>笑ってくれる人</a:t>
            </a:r>
            <a:endParaRPr lang="en-US" altLang="ja-JP" sz="40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000" dirty="0" smtClean="0">
                <a:solidFill>
                  <a:srgbClr val="000000"/>
                </a:solidFill>
              </a:rPr>
              <a:t>一割程度</a:t>
            </a:r>
            <a:endParaRPr lang="en-US" altLang="ja-JP" sz="4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34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おしまい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ご清聴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ありがとうございました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526880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いつつめ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800" dirty="0" smtClean="0"/>
          </a:p>
          <a:p>
            <a:pPr marL="0" indent="0" algn="ctr">
              <a:buNone/>
            </a:pPr>
            <a:r>
              <a:rPr lang="en-US" altLang="ja-JP" sz="4800" dirty="0" smtClean="0"/>
              <a:t>Dream Cruise</a:t>
            </a:r>
          </a:p>
        </p:txBody>
      </p:sp>
    </p:spTree>
    <p:extLst>
      <p:ext uri="{BB962C8B-B14F-4D97-AF65-F5344CB8AC3E}">
        <p14:creationId xmlns:p14="http://schemas.microsoft.com/office/powerpoint/2010/main" val="338660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久保です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784705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それでは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ja-JP" sz="4800" dirty="0" smtClean="0">
                <a:solidFill>
                  <a:srgbClr val="000000"/>
                </a:solidFill>
              </a:rPr>
              <a:t>(</a:t>
            </a:r>
            <a:r>
              <a:rPr lang="ja-JP" altLang="en-US" sz="4800" dirty="0" smtClean="0">
                <a:solidFill>
                  <a:srgbClr val="000000"/>
                </a:solidFill>
              </a:rPr>
              <a:t>デモ</a:t>
            </a:r>
            <a:r>
              <a:rPr lang="en-US" altLang="ja-JP" sz="4800" dirty="0" smtClean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9370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おしまい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ご清聴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ありがとうございました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881628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むっつめ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何かしゃべって欲しいことあります？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1311849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おしまい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本当に、ご清聴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ありがとうございました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24471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sz="5400" dirty="0" err="1" smtClean="0"/>
              <a:t>DBFlute</a:t>
            </a:r>
            <a:r>
              <a:rPr lang="ja-JP" altLang="en-US" sz="5400" dirty="0" smtClean="0"/>
              <a:t>のコミッタ</a:t>
            </a:r>
            <a:endParaRPr lang="en-US" altLang="ja-JP" sz="5400" dirty="0" smtClean="0"/>
          </a:p>
          <a:p>
            <a:pPr marL="0" indent="0" algn="ctr">
              <a:buNone/>
            </a:pPr>
            <a:r>
              <a:rPr lang="en-US" altLang="ja-JP" sz="4000" dirty="0" smtClean="0"/>
              <a:t>Twitter</a:t>
            </a:r>
            <a:r>
              <a:rPr lang="ja-JP" altLang="en-US" sz="4000" dirty="0" smtClean="0"/>
              <a:t>では</a:t>
            </a:r>
            <a:r>
              <a:rPr lang="en-US" altLang="ja-JP" sz="4000" dirty="0" smtClean="0"/>
              <a:t>@</a:t>
            </a:r>
            <a:r>
              <a:rPr lang="en-US" altLang="ja-JP" sz="4000" dirty="0" err="1" smtClean="0"/>
              <a:t>jflute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6401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おしまい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ご清聴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ありがとうございました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33983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ふたつめ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800" dirty="0" smtClean="0"/>
          </a:p>
          <a:p>
            <a:pPr marL="0" indent="0" algn="ctr">
              <a:buNone/>
            </a:pPr>
            <a:r>
              <a:rPr lang="en-US" altLang="ja-JP" sz="4800" dirty="0" err="1" smtClean="0"/>
              <a:t>DBFlute</a:t>
            </a:r>
            <a:r>
              <a:rPr lang="en-US" altLang="ja-JP" sz="4800" dirty="0" smtClean="0"/>
              <a:t> on </a:t>
            </a:r>
            <a:r>
              <a:rPr lang="en-US" altLang="ja-JP" sz="4800" dirty="0" err="1" smtClean="0"/>
              <a:t>Scala</a:t>
            </a:r>
            <a:endParaRPr kumimoji="1"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406316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はてなブログでは、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en-US" altLang="ja-JP" sz="4000" dirty="0" err="1" smtClean="0"/>
              <a:t>jflute</a:t>
            </a:r>
            <a:r>
              <a:rPr lang="ja-JP" altLang="en-US" sz="4000" dirty="0" smtClean="0"/>
              <a:t>の日記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en-US" altLang="ja-JP" sz="4000" dirty="0">
                <a:hlinkClick r:id="rId2"/>
              </a:rPr>
              <a:t>http://d.hatena.ne.jp/jflute</a:t>
            </a:r>
            <a:r>
              <a:rPr lang="en-US" altLang="ja-JP" sz="4000" dirty="0" smtClean="0">
                <a:hlinkClick r:id="rId2"/>
              </a:rPr>
              <a:t>/</a:t>
            </a:r>
            <a:endParaRPr lang="en-US" altLang="ja-JP" sz="4000" dirty="0" smtClean="0"/>
          </a:p>
          <a:p>
            <a:pPr marL="0" indent="0" algn="ctr">
              <a:buNone/>
            </a:pPr>
            <a:endParaRPr lang="en-US" altLang="ja-JP" sz="4000" dirty="0"/>
          </a:p>
          <a:p>
            <a:pPr marL="0" indent="0" algn="ctr">
              <a:buNone/>
            </a:pP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07904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おしまい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ご清聴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ありがとうございました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51203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みっつめ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800" dirty="0" smtClean="0"/>
          </a:p>
          <a:p>
            <a:pPr marL="0" indent="0" algn="ctr">
              <a:buNone/>
            </a:pPr>
            <a:r>
              <a:rPr lang="en-US" altLang="ja-JP" sz="4800" dirty="0" err="1" smtClean="0"/>
              <a:t>DBFlute</a:t>
            </a:r>
            <a:r>
              <a:rPr lang="ja-JP" altLang="en-US" sz="4800" dirty="0" smtClean="0"/>
              <a:t>の区分値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148827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sz="4000" dirty="0" smtClean="0"/>
              <a:t>Facebook</a:t>
            </a:r>
            <a:r>
              <a:rPr lang="ja-JP" altLang="en-US" sz="4000" dirty="0" smtClean="0"/>
              <a:t>では、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なぜか</a:t>
            </a:r>
            <a:r>
              <a:rPr lang="en-US" altLang="ja-JP" sz="4000" dirty="0" smtClean="0"/>
              <a:t> </a:t>
            </a:r>
            <a:r>
              <a:rPr lang="en-US" altLang="ja-JP" sz="4000" dirty="0" err="1" smtClean="0"/>
              <a:t>dbflute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en-US" altLang="ja-JP" sz="4000" dirty="0" smtClean="0"/>
              <a:t>(</a:t>
            </a:r>
            <a:r>
              <a:rPr lang="en-US" altLang="ja-JP" sz="4000" dirty="0" err="1" smtClean="0"/>
              <a:t>jflute</a:t>
            </a:r>
            <a:r>
              <a:rPr lang="en-US" altLang="ja-JP" sz="4000" dirty="0" smtClean="0"/>
              <a:t> </a:t>
            </a:r>
            <a:r>
              <a:rPr lang="ja-JP" altLang="en-US" sz="4000" dirty="0" smtClean="0"/>
              <a:t>が取れなかった</a:t>
            </a:r>
            <a:r>
              <a:rPr lang="en-US" altLang="ja-JP" sz="4000" dirty="0" smtClean="0"/>
              <a:t>)</a:t>
            </a:r>
            <a:endParaRPr lang="en-US" altLang="ja-JP" sz="4000" dirty="0"/>
          </a:p>
          <a:p>
            <a:pPr marL="0" indent="0" algn="ctr">
              <a:buNone/>
            </a:pP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47752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3763</TotalTime>
  <Words>254</Words>
  <Application>Microsoft Macintosh PowerPoint</Application>
  <PresentationFormat>画面に合わせる (4:3)</PresentationFormat>
  <Paragraphs>103</Paragraphs>
  <Slides>27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28" baseType="lpstr">
      <vt:lpstr>インク瓶</vt:lpstr>
      <vt:lpstr>jfluteの ひとりライトニングトーク @DBFluteフェス2014</vt:lpstr>
      <vt:lpstr>ひとつめ</vt:lpstr>
      <vt:lpstr>自己紹介</vt:lpstr>
      <vt:lpstr>おしまい</vt:lpstr>
      <vt:lpstr>ふたつめ</vt:lpstr>
      <vt:lpstr>自己紹介</vt:lpstr>
      <vt:lpstr>おしまい</vt:lpstr>
      <vt:lpstr>みっつめ</vt:lpstr>
      <vt:lpstr>自己紹介</vt:lpstr>
      <vt:lpstr>おしまい</vt:lpstr>
      <vt:lpstr>よっつめ</vt:lpstr>
      <vt:lpstr>自己紹介</vt:lpstr>
      <vt:lpstr>なんだ？</vt:lpstr>
      <vt:lpstr>えーっと</vt:lpstr>
      <vt:lpstr>検索すると出てくる</vt:lpstr>
      <vt:lpstr>それでは</vt:lpstr>
      <vt:lpstr>三槓子のみ</vt:lpstr>
      <vt:lpstr>高っ</vt:lpstr>
      <vt:lpstr>難しい</vt:lpstr>
      <vt:lpstr>結論</vt:lpstr>
      <vt:lpstr>おしまい</vt:lpstr>
      <vt:lpstr>いつつめ</vt:lpstr>
      <vt:lpstr>自己紹介</vt:lpstr>
      <vt:lpstr>それでは</vt:lpstr>
      <vt:lpstr>おしまい</vt:lpstr>
      <vt:lpstr>むっつめ</vt:lpstr>
      <vt:lpstr>おしまい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DBFluteの1.0までの軌跡</dc:title>
  <dc:creator>jflute</dc:creator>
  <cp:lastModifiedBy>jflute</cp:lastModifiedBy>
  <cp:revision>272</cp:revision>
  <dcterms:created xsi:type="dcterms:W3CDTF">2012-09-20T05:19:31Z</dcterms:created>
  <dcterms:modified xsi:type="dcterms:W3CDTF">2014-11-21T05:58:16Z</dcterms:modified>
</cp:coreProperties>
</file>