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Default Extension="wmf" ContentType="image/x-wmf"/>
  <Default Extension="bin" ContentType="application/vnd.openxmlformats-officedocument.presentationml.printerSettings"/>
  <Override PartName="/ppt/slideLayouts/slideLayout15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8.xml" ContentType="application/vnd.openxmlformats-officedocument.presentationml.slideLayout+xml"/>
  <Default Extension="gif" ContentType="image/gif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1" r:id="rId2"/>
    <p:sldId id="257" r:id="rId3"/>
    <p:sldId id="27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4" Type="http://schemas.openxmlformats.org/officeDocument/2006/relationships/slide" Target="slides/slide3.xml"/><Relationship Id="rId10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viewProps" Target="viewProps.xml"/><Relationship Id="rId3" Type="http://schemas.openxmlformats.org/officeDocument/2006/relationships/slide" Target="slides/slide2.xml"/><Relationship Id="rId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09.9.7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en-US" altLang="ja-JP" sz="4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600" dirty="0" smtClean="0">
                <a:latin typeface="+mj-lt"/>
                <a:ea typeface="+mj-ea"/>
                <a:cs typeface="+mj-cs"/>
              </a:rPr>
              <a:t>Lightening</a:t>
            </a:r>
            <a:r>
              <a:rPr lang="en-US" altLang="ja-JP" sz="4600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ja-JP" sz="4600" dirty="0" err="1" smtClean="0">
                <a:latin typeface="+mj-lt"/>
                <a:ea typeface="+mj-ea"/>
                <a:cs typeface="+mj-cs"/>
              </a:rPr>
              <a:t>OutsideSql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2009</a:t>
            </a:r>
            <a:r>
              <a:rPr lang="en-US" altLang="ja-JP" dirty="0" smtClean="0"/>
              <a:t> </a:t>
            </a:r>
            <a:r>
              <a:rPr lang="en-US" altLang="ja-JP" dirty="0" smtClean="0"/>
              <a:t>Autumn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Lightening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OutsideSql</a:t>
            </a:r>
            <a:r>
              <a:rPr lang="en-US" altLang="ja-JP" dirty="0" smtClean="0"/>
              <a:t>!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3600" dirty="0" smtClean="0"/>
          </a:p>
          <a:p>
            <a:pPr algn="ctr">
              <a:buNone/>
            </a:pPr>
            <a:r>
              <a:rPr lang="en-US" altLang="ja-JP" sz="3600" dirty="0" smtClean="0"/>
              <a:t>Do nothing but </a:t>
            </a:r>
            <a:r>
              <a:rPr lang="en-US" altLang="ja-JP" sz="3600" b="1" i="1" dirty="0" smtClean="0"/>
              <a:t>demonstrate</a:t>
            </a:r>
            <a:r>
              <a:rPr lang="en-US" altLang="ja-JP" sz="3600" dirty="0" smtClean="0"/>
              <a:t>!</a:t>
            </a:r>
            <a:endParaRPr lang="ja-JP" altLang="en-US" sz="36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2009</a:t>
            </a:r>
            <a:r>
              <a:rPr lang="en-US" altLang="ja-JP" dirty="0" smtClean="0"/>
              <a:t> Autumn</a:t>
            </a:r>
            <a:endParaRPr lang="ja-JP" altLang="en-US" dirty="0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3748087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152263" y="5555456"/>
            <a:ext cx="11066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en-US" altLang="ja-JP" sz="1200" dirty="0" smtClean="0"/>
              <a:t>DEMO</a:t>
            </a:r>
            <a:r>
              <a:rPr lang="ja-JP" altLang="en-US" sz="1200" dirty="0" smtClean="0"/>
              <a:t>！</a:t>
            </a:r>
            <a:r>
              <a:rPr lang="ja-JP" altLang="en-US" sz="1200" dirty="0"/>
              <a:t>？</a:t>
            </a:r>
          </a:p>
        </p:txBody>
      </p:sp>
      <p:pic>
        <p:nvPicPr>
          <p:cNvPr id="7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416324"/>
            <a:ext cx="1525588" cy="1557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2009</a:t>
            </a:r>
            <a:r>
              <a:rPr lang="en-US" altLang="ja-JP" dirty="0" smtClean="0"/>
              <a:t> Autumn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828</TotalTime>
  <Words>33</Words>
  <Application>Microsoft Macintosh PowerPoint</Application>
  <PresentationFormat>画面に合わせる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インク瓶</vt:lpstr>
      <vt:lpstr>スライド 1</vt:lpstr>
      <vt:lpstr>Lightening OutsideSql!</vt:lpstr>
      <vt:lpstr>最後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288</cp:revision>
  <dcterms:created xsi:type="dcterms:W3CDTF">2009-09-07T06:43:59Z</dcterms:created>
  <dcterms:modified xsi:type="dcterms:W3CDTF">2009-09-07T06:50:46Z</dcterms:modified>
</cp:coreProperties>
</file>