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Default Extension="wmf" ContentType="image/x-wmf"/>
  <Default Extension="bin" ContentType="application/vnd.openxmlformats-officedocument.presentationml.printerSettings"/>
  <Override PartName="/ppt/slideLayouts/slideLayout15.xml" ContentType="application/vnd.openxmlformats-officedocument.presentationml.slideLayout+xml"/>
  <Override PartName="/docProps/core.xml" ContentType="application/vnd.openxmlformats-package.core-properties+xml"/>
  <Default Extension="rels" ContentType="application/vnd.openxmlformats-package.relationships+xml"/>
  <Override PartName="/ppt/slideLayouts/slideLayout1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8.xml" ContentType="application/vnd.openxmlformats-officedocument.presentationml.slideLayout+xml"/>
  <Default Extension="gif" ContentType="image/gif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61" r:id="rId2"/>
    <p:sldId id="257" r:id="rId3"/>
    <p:sldId id="277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4" Type="http://schemas.openxmlformats.org/officeDocument/2006/relationships/slide" Target="slides/slide3.xml"/><Relationship Id="rId10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viewProps" Target="viewProps.xml"/><Relationship Id="rId3" Type="http://schemas.openxmlformats.org/officeDocument/2006/relationships/slide" Target="slides/slide2.xml"/><Relationship Id="rId6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514F1-BF3A-8244-8E24-39501B91FCA9}" type="datetimeFigureOut">
              <a:rPr lang="ja-JP" altLang="en-US" smtClean="0"/>
              <a:pPr/>
              <a:t>09.3.6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ACC36-54C7-0446-A8C4-449965D8EE6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37BBF-A47B-C644-A0B3-2AF340262DC0}" type="datetimeFigureOut">
              <a:rPr lang="ja-JP" altLang="en-US" smtClean="0"/>
              <a:pPr/>
              <a:t>09.3.6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F7D4-47DA-9C47-AA03-572F3D147FC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F8B78B27-67EA-284E-B7DE-CA47CEF96BF3}" type="datetime1">
              <a:rPr lang="ja-JP" altLang="en-US" smtClean="0"/>
              <a:pPr/>
              <a:t>09.3.6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40DE-A2F7-9040-AF94-3150A36DAF32}" type="datetime1">
              <a:rPr lang="ja-JP" altLang="en-US" smtClean="0"/>
              <a:pPr/>
              <a:t>09.3.6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A983-C81F-484C-AB24-3E409A9B0309}" type="datetime1">
              <a:rPr lang="ja-JP" altLang="en-US" smtClean="0"/>
              <a:pPr/>
              <a:t>09.3.6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9E27-8AA6-8A4C-8F2F-BD9CFE65CFF9}" type="datetime1">
              <a:rPr lang="ja-JP" altLang="en-US" smtClean="0"/>
              <a:pPr/>
              <a:t>09.3.6</a:t>
            </a:fld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8717-2CE5-3D48-9724-6A74D3723472}" type="datetime1">
              <a:rPr lang="ja-JP" altLang="en-US" smtClean="0"/>
              <a:pPr/>
              <a:t>09.3.6</a:t>
            </a:fld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0916-367F-6347-9752-D3808E2C9DF8}" type="datetime1">
              <a:rPr lang="ja-JP" altLang="en-US" smtClean="0"/>
              <a:pPr/>
              <a:t>09.3.6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D2E6-018C-0A41-B225-E525923353F9}" type="datetime1">
              <a:rPr lang="ja-JP" altLang="en-US" smtClean="0"/>
              <a:pPr/>
              <a:t>09.3.6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DC6A-DB83-C64E-9E52-9AFA5AD018D7}" type="datetime1">
              <a:rPr lang="ja-JP" altLang="en-US" smtClean="0"/>
              <a:pPr/>
              <a:t>09.3.6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8D3F-8256-3C42-8592-819D359B95D7}" type="datetime1">
              <a:rPr lang="ja-JP" altLang="en-US" smtClean="0"/>
              <a:pPr/>
              <a:t>09.3.6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EA9A-41F4-204E-A79D-1B36180FAAF8}" type="datetime1">
              <a:rPr lang="ja-JP" altLang="en-US" smtClean="0"/>
              <a:pPr/>
              <a:t>09.3.6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43F0-DFD5-354C-8FAE-68230B37B986}" type="datetime1">
              <a:rPr lang="ja-JP" altLang="en-US" smtClean="0"/>
              <a:pPr/>
              <a:t>09.3.6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506-493B-D344-A783-4411DA3B51C6}" type="datetime1">
              <a:rPr lang="ja-JP" altLang="en-US" smtClean="0"/>
              <a:pPr/>
              <a:t>09.3.6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7D98-E012-1340-B59B-5CB4A353C1AC}" type="datetime1">
              <a:rPr lang="ja-JP" altLang="en-US" smtClean="0"/>
              <a:pPr/>
              <a:t>09.3.6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3A348B0A-8461-AC42-A115-63F264401103}" type="datetime1">
              <a:rPr lang="ja-JP" altLang="en-US" smtClean="0"/>
              <a:pPr/>
              <a:t>09.3.6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4DB0-F2B9-D04A-9DD7-6703AC7E7248}" type="datetime1">
              <a:rPr lang="ja-JP" altLang="en-US" smtClean="0"/>
              <a:pPr/>
              <a:t>09.3.6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AFA-E2BB-4B40-8DFD-5F43A75FECED}" type="datetime1">
              <a:rPr lang="ja-JP" altLang="en-US" smtClean="0"/>
              <a:pPr/>
              <a:t>09.3.6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4838-0D8B-784A-8083-2BF0BCC81F31}" type="datetime1">
              <a:rPr lang="ja-JP" altLang="en-US" smtClean="0"/>
              <a:pPr/>
              <a:t>09.3.6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FFAD-D2AC-BA4E-94A6-AF1EF61CF5E3}" type="datetime1">
              <a:rPr lang="ja-JP" altLang="en-US" smtClean="0"/>
              <a:pPr/>
              <a:t>09.3.6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7DA-7661-3B41-B158-5031F500DA1D}" type="datetime1">
              <a:rPr lang="ja-JP" altLang="en-US" smtClean="0"/>
              <a:pPr/>
              <a:t>09.3.6</a:t>
            </a:fld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3DBE-A7FC-A843-A5D2-64A57D5C6B0F}" type="datetime1">
              <a:rPr lang="ja-JP" altLang="en-US" smtClean="0"/>
              <a:pPr/>
              <a:t>09.3.6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4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8.png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19A5AFE0-9EBD-9B43-8D58-2BE7D375FB38}" type="datetime1">
              <a:rPr lang="ja-JP" altLang="en-US" smtClean="0"/>
              <a:pPr/>
              <a:t>09.3.6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3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447800" y="1913128"/>
            <a:ext cx="6477000" cy="1914144"/>
          </a:xfrm>
          <a:prstGeom prst="rect">
            <a:avLst/>
          </a:prstGeom>
        </p:spPr>
        <p:txBody>
          <a:bodyPr vert="horz" lIns="45720" tIns="0" rIns="4572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DBFlute</a:t>
            </a:r>
            <a:endParaRPr kumimoji="1" lang="en-US" altLang="ja-JP" sz="4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600" dirty="0" smtClean="0">
                <a:latin typeface="+mj-lt"/>
                <a:ea typeface="+mj-ea"/>
                <a:cs typeface="+mj-cs"/>
              </a:rPr>
              <a:t>Lightening </a:t>
            </a:r>
            <a:r>
              <a:rPr lang="en-US" altLang="ja-JP" sz="4600" dirty="0" err="1" smtClean="0">
                <a:latin typeface="+mj-lt"/>
                <a:ea typeface="+mj-ea"/>
                <a:cs typeface="+mj-cs"/>
              </a:rPr>
              <a:t>ConditionBean</a:t>
            </a:r>
            <a:endParaRPr kumimoji="1" lang="ja-JP" altLang="en-US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5029200" y="5056632"/>
            <a:ext cx="3657600" cy="1174088"/>
          </a:xfrm>
          <a:prstGeom prst="rect">
            <a:avLst/>
          </a:prstGeom>
        </p:spPr>
        <p:txBody>
          <a:bodyPr vert="horz" lIns="91440" tIns="0" rIns="45720" bIns="0" rtlCol="0" anchor="t" anchorCtr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久保</a:t>
            </a:r>
            <a:r>
              <a:rPr kumimoji="1" lang="en-US" altLang="ja-JP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</a:t>
            </a: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雅彦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図 5" descr="logo-to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897128"/>
            <a:ext cx="1524000" cy="2032000"/>
          </a:xfrm>
          <a:prstGeom prst="rect">
            <a:avLst/>
          </a:prstGeom>
        </p:spPr>
      </p:pic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</a:t>
            </a:r>
            <a:r>
              <a:rPr lang="en-US" altLang="ja-JP" dirty="0" smtClean="0"/>
              <a:t>2009 White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Lightening </a:t>
            </a:r>
            <a:r>
              <a:rPr lang="en-US" altLang="ja-JP" dirty="0" err="1" smtClean="0"/>
              <a:t>ConditionBean</a:t>
            </a:r>
            <a:r>
              <a:rPr lang="en-US" altLang="ja-JP" dirty="0" smtClean="0"/>
              <a:t>!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ja-JP" sz="3600" dirty="0" smtClean="0"/>
          </a:p>
          <a:p>
            <a:pPr algn="ctr">
              <a:buNone/>
            </a:pPr>
            <a:r>
              <a:rPr lang="en-US" altLang="ja-JP" sz="3600" dirty="0" smtClean="0"/>
              <a:t>Do </a:t>
            </a:r>
            <a:r>
              <a:rPr lang="en-US" altLang="ja-JP" sz="3600" dirty="0" smtClean="0"/>
              <a:t>nothing but</a:t>
            </a:r>
            <a:r>
              <a:rPr lang="en-US" altLang="ja-JP" sz="3600" dirty="0" smtClean="0"/>
              <a:t> </a:t>
            </a:r>
            <a:r>
              <a:rPr lang="en-US" altLang="ja-JP" sz="3600" b="1" i="1" dirty="0" smtClean="0"/>
              <a:t>demonst</a:t>
            </a:r>
            <a:r>
              <a:rPr lang="en-US" altLang="ja-JP" sz="3600" b="1" i="1" dirty="0" smtClean="0"/>
              <a:t>r</a:t>
            </a:r>
            <a:r>
              <a:rPr lang="en-US" altLang="ja-JP" sz="3600" b="1" i="1" dirty="0" smtClean="0"/>
              <a:t>ate</a:t>
            </a:r>
            <a:r>
              <a:rPr lang="en-US" altLang="ja-JP" sz="3600" dirty="0" smtClean="0"/>
              <a:t>!</a:t>
            </a:r>
            <a:endParaRPr lang="ja-JP" altLang="en-US" sz="36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</a:t>
            </a:r>
            <a:r>
              <a:rPr lang="en-US" altLang="ja-JP" dirty="0" smtClean="0"/>
              <a:t>2009 White</a:t>
            </a:r>
            <a:endParaRPr lang="ja-JP" altLang="en-US" dirty="0"/>
          </a:p>
        </p:txBody>
      </p:sp>
      <p:pic>
        <p:nvPicPr>
          <p:cNvPr id="5" name="Picture 4" descr="j01995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3748087"/>
            <a:ext cx="1139825" cy="1225550"/>
          </a:xfrm>
          <a:prstGeom prst="rect">
            <a:avLst/>
          </a:prstGeom>
          <a:noFill/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152263" y="5555456"/>
            <a:ext cx="1106674" cy="471487"/>
          </a:xfrm>
          <a:prstGeom prst="wedgeRoundRectCallout">
            <a:avLst>
              <a:gd name="adj1" fmla="val 44151"/>
              <a:gd name="adj2" fmla="val -16209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prstTxWarp prst="textNoShape">
              <a:avLst/>
            </a:prstTxWarp>
          </a:bodyPr>
          <a:lstStyle/>
          <a:p>
            <a:r>
              <a:rPr lang="en-US" altLang="ja-JP" sz="1200" dirty="0" smtClean="0"/>
              <a:t>DEMO</a:t>
            </a:r>
            <a:r>
              <a:rPr lang="ja-JP" altLang="en-US" sz="1200" dirty="0" smtClean="0"/>
              <a:t>！</a:t>
            </a:r>
            <a:r>
              <a:rPr lang="ja-JP" altLang="en-US" sz="1200" dirty="0"/>
              <a:t>？</a:t>
            </a:r>
          </a:p>
        </p:txBody>
      </p:sp>
      <p:pic>
        <p:nvPicPr>
          <p:cNvPr id="7" name="Picture 4" descr="MCBD07159_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3416324"/>
            <a:ext cx="1525588" cy="15573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最後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ご清聴ありがとうございました</a:t>
            </a:r>
            <a:endParaRPr lang="ja-JP" altLang="en-US" sz="44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</a:t>
            </a:r>
            <a:r>
              <a:rPr lang="en-US" altLang="ja-JP" dirty="0" smtClean="0"/>
              <a:t>2009 White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5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822</TotalTime>
  <Words>33</Words>
  <Application>Microsoft Macintosh PowerPoint</Application>
  <PresentationFormat>画面に合わせる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インク瓶</vt:lpstr>
      <vt:lpstr>スライド 1</vt:lpstr>
      <vt:lpstr>Lightening ConditionBean!</vt:lpstr>
      <vt:lpstr>最後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現場ソリューション２ DBFlute</dc:title>
  <dc:creator>久保 雅彦</dc:creator>
  <cp:lastModifiedBy>久保 雅彦</cp:lastModifiedBy>
  <cp:revision>282</cp:revision>
  <dcterms:created xsi:type="dcterms:W3CDTF">2009-03-06T06:53:43Z</dcterms:created>
  <dcterms:modified xsi:type="dcterms:W3CDTF">2009-03-06T07:26:01Z</dcterms:modified>
</cp:coreProperties>
</file>