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1" r:id="rId4"/>
    <p:sldId id="273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6" r:id="rId14"/>
    <p:sldId id="287" r:id="rId15"/>
    <p:sldId id="288" r:id="rId16"/>
    <p:sldId id="284" r:id="rId17"/>
    <p:sldId id="285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2906" y="3124200"/>
            <a:ext cx="7883894" cy="1914144"/>
          </a:xfrm>
        </p:spPr>
        <p:txBody>
          <a:bodyPr/>
          <a:lstStyle/>
          <a:p>
            <a:pPr algn="r"/>
            <a:r>
              <a:rPr lang="ja-JP" altLang="en-US" sz="5400" dirty="0" smtClean="0">
                <a:solidFill>
                  <a:schemeClr val="accent4">
                    <a:lumMod val="50000"/>
                  </a:schemeClr>
                </a:solidFill>
              </a:rPr>
              <a:t>パフォーマンス</a:t>
            </a:r>
            <a:r>
              <a:rPr lang="en-US" altLang="ja-JP" sz="5400" dirty="0" err="1" smtClean="0">
                <a:solidFill>
                  <a:schemeClr val="accent4">
                    <a:lumMod val="50000"/>
                  </a:schemeClr>
                </a:solidFill>
              </a:rPr>
              <a:t>DBFlute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ja-JP" altLang="en-US" dirty="0" smtClean="0"/>
              <a:t>久保　雅彦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j</a:t>
            </a:r>
            <a:r>
              <a:rPr kumimoji="1" lang="en-US" altLang="ja-JP" dirty="0" err="1" smtClean="0"/>
              <a:t>flute</a:t>
            </a:r>
            <a:endParaRPr kumimoji="1" lang="en-US" altLang="ja-JP" dirty="0" smtClean="0"/>
          </a:p>
          <a:p>
            <a:pPr algn="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74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smtClean="0"/>
              <a:t>O/R</a:t>
            </a:r>
            <a:r>
              <a:rPr lang="ja-JP" altLang="en-US" sz="3600" dirty="0" smtClean="0"/>
              <a:t>マッパーの不安</a:t>
            </a:r>
            <a:r>
              <a:rPr lang="ja-JP" altLang="en-US" sz="3600" dirty="0" smtClean="0"/>
              <a:t>、ふたーつ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ja-JP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update</a:t>
            </a:r>
            <a:r>
              <a:rPr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文</a:t>
            </a:r>
            <a:endParaRPr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4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 dirty="0" smtClean="0"/>
              <a:t>全カラム更新すると？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</a:t>
            </a:r>
            <a:r>
              <a:rPr lang="ja-JP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同じ値での書込が頻繁に</a:t>
            </a:r>
            <a:endParaRPr lang="en-US" altLang="ja-JP" sz="4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ja-JP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無駄な事前検索が増える</a:t>
            </a:r>
            <a:endParaRPr lang="en-US" altLang="ja-JP" sz="4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11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b="1" dirty="0" err="1" smtClean="0">
                <a:solidFill>
                  <a:srgbClr val="000090"/>
                </a:solidFill>
              </a:rPr>
              <a:t>DBFlute</a:t>
            </a:r>
            <a:r>
              <a:rPr kumimoji="1" lang="ja-JP" altLang="en-US" sz="3600" b="1" dirty="0" smtClean="0">
                <a:solidFill>
                  <a:srgbClr val="000090"/>
                </a:solidFill>
              </a:rPr>
              <a:t>は？</a:t>
            </a:r>
            <a:endParaRPr kumimoji="1" lang="ja-JP" altLang="en-US" sz="3600" b="1" dirty="0">
              <a:solidFill>
                <a:srgbClr val="00009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セットされた値だけ更新</a:t>
            </a:r>
            <a:endParaRPr lang="en-US" altLang="ja-JP" sz="4400" dirty="0" smtClean="0">
              <a:solidFill>
                <a:srgbClr val="0D0D0D"/>
              </a:solidFill>
            </a:endParaRPr>
          </a:p>
          <a:p>
            <a:pPr marL="0" indent="0" algn="ctr">
              <a:buNone/>
            </a:pPr>
            <a:r>
              <a:rPr lang="en-US" altLang="en-US" sz="4400" dirty="0" smtClean="0">
                <a:solidFill>
                  <a:srgbClr val="0D0D0D"/>
                </a:solidFill>
              </a:rPr>
              <a:t>↓</a:t>
            </a:r>
          </a:p>
          <a:p>
            <a:pPr marL="0" indent="0" algn="ctr">
              <a:buNone/>
            </a:pPr>
            <a:r>
              <a:rPr lang="ja-JP" altLang="en-US" sz="3600" dirty="0" smtClean="0">
                <a:solidFill>
                  <a:srgbClr val="0D0D0D"/>
                </a:solidFill>
              </a:rPr>
              <a:t>無駄な更新も</a:t>
            </a:r>
            <a:r>
              <a:rPr lang="en-US" altLang="en-US" sz="3600" dirty="0" smtClean="0">
                <a:solidFill>
                  <a:srgbClr val="0D0D0D"/>
                </a:solidFill>
              </a:rPr>
              <a:t>事前検索も</a:t>
            </a:r>
            <a:r>
              <a:rPr lang="ja-JP" altLang="en-US" sz="3600" dirty="0" smtClean="0">
                <a:solidFill>
                  <a:srgbClr val="0D0D0D"/>
                </a:solidFill>
              </a:rPr>
              <a:t>ない</a:t>
            </a:r>
            <a:endParaRPr lang="en-US" altLang="ja-JP" sz="3600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smtClean="0"/>
              <a:t>O/R</a:t>
            </a:r>
            <a:r>
              <a:rPr lang="ja-JP" altLang="en-US" sz="3600" dirty="0" smtClean="0"/>
              <a:t>マッパーの不安</a:t>
            </a:r>
            <a:r>
              <a:rPr lang="ja-JP" altLang="en-US" sz="3600" dirty="0" smtClean="0"/>
              <a:t>、みっつ！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ぐるぐるする</a:t>
            </a:r>
            <a:endParaRPr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23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b="1" dirty="0" err="1" smtClean="0">
                <a:solidFill>
                  <a:srgbClr val="000090"/>
                </a:solidFill>
              </a:rPr>
              <a:t>DBFlute</a:t>
            </a:r>
            <a:r>
              <a:rPr lang="ja-JP" altLang="en-US" sz="3600" b="1" dirty="0" smtClean="0">
                <a:solidFill>
                  <a:srgbClr val="000090"/>
                </a:solidFill>
              </a:rPr>
              <a:t>は</a:t>
            </a:r>
            <a:endParaRPr kumimoji="1" lang="ja-JP" altLang="en-US" sz="3600" b="1" dirty="0">
              <a:solidFill>
                <a:srgbClr val="00009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kumimoji="1" lang="en-US" altLang="ja-JP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LazyLoad</a:t>
            </a:r>
            <a:r>
              <a:rPr kumimoji="1"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しない！</a:t>
            </a:r>
            <a:endParaRPr kumimoji="1" lang="ja-JP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2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b="1" dirty="0" err="1" smtClean="0">
                <a:solidFill>
                  <a:srgbClr val="000090"/>
                </a:solidFill>
              </a:rPr>
              <a:t>DBFlute</a:t>
            </a:r>
            <a:r>
              <a:rPr lang="ja-JP" altLang="en-US" sz="3600" b="1" dirty="0" smtClean="0">
                <a:solidFill>
                  <a:srgbClr val="000090"/>
                </a:solidFill>
              </a:rPr>
              <a:t>は</a:t>
            </a:r>
            <a:endParaRPr kumimoji="1" lang="ja-JP" altLang="en-US" sz="3600" b="1" dirty="0">
              <a:solidFill>
                <a:srgbClr val="00009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kumimoji="1" lang="en-US" altLang="ja-JP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r>
              <a:rPr kumimoji="1"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の発行回数を数える</a:t>
            </a:r>
            <a:endParaRPr kumimoji="1"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ja-JP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ja-JP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拡張ポイントを持っている</a:t>
            </a:r>
            <a:r>
              <a:rPr lang="en-US" altLang="ja-JP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kumimoji="1" lang="ja-JP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90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smtClean="0"/>
              <a:t>O/R</a:t>
            </a:r>
            <a:r>
              <a:rPr lang="ja-JP" altLang="en-US" sz="3600" dirty="0" smtClean="0"/>
              <a:t>マッパーの不安</a:t>
            </a:r>
            <a:r>
              <a:rPr lang="ja-JP" altLang="en-US" sz="3600" dirty="0" smtClean="0"/>
              <a:t>、さいご！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ja-JP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r>
              <a:rPr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がみえない</a:t>
            </a:r>
            <a:endParaRPr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b="1" dirty="0" err="1" smtClean="0">
                <a:solidFill>
                  <a:srgbClr val="000090"/>
                </a:solidFill>
              </a:rPr>
              <a:t>DBFlute</a:t>
            </a:r>
            <a:r>
              <a:rPr kumimoji="1" lang="ja-JP" altLang="en-US" sz="3600" b="1" dirty="0" smtClean="0">
                <a:solidFill>
                  <a:srgbClr val="000090"/>
                </a:solidFill>
              </a:rPr>
              <a:t>は？</a:t>
            </a:r>
            <a:endParaRPr kumimoji="1" lang="ja-JP" altLang="en-US" sz="3600" b="1" dirty="0">
              <a:solidFill>
                <a:srgbClr val="00009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ja-JP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r>
              <a:rPr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めちゃ綺麗</a:t>
            </a:r>
            <a:endParaRPr lang="en-US" altLang="ja-JP" sz="3600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6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ありがとうございました</a:t>
            </a:r>
            <a:endParaRPr kumimoji="1" lang="ja-JP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400" dirty="0" smtClean="0">
              <a:solidFill>
                <a:srgbClr val="0D0D0D"/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rgbClr val="0D0D0D"/>
                </a:solidFill>
              </a:rPr>
              <a:t>じゃ、引き続き</a:t>
            </a:r>
            <a:endParaRPr lang="en-US" altLang="ja-JP" sz="4400" dirty="0" smtClean="0">
              <a:solidFill>
                <a:srgbClr val="0D0D0D"/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rgbClr val="0D0D0D"/>
                </a:solidFill>
              </a:rPr>
              <a:t>盛り上がってください</a:t>
            </a:r>
            <a:endParaRPr lang="en-US" altLang="ja-JP" sz="4400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3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jflute</a:t>
            </a:r>
            <a:r>
              <a:rPr lang="ja-JP" altLang="en-US" dirty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3600" dirty="0" smtClean="0"/>
              <a:t>久保　雅彦</a:t>
            </a:r>
            <a:r>
              <a:rPr lang="ja-JP" altLang="en-US" sz="2800" dirty="0" smtClean="0"/>
              <a:t>（オープンソースプログラマー）</a:t>
            </a:r>
            <a:endParaRPr lang="en-US" altLang="ja-JP" sz="2800" dirty="0" smtClean="0"/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endParaRPr lang="en-US" altLang="ja-JP" sz="3000" dirty="0" smtClean="0"/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ja-JP" sz="3500" dirty="0" err="1" smtClean="0"/>
              <a:t>DBFlute</a:t>
            </a:r>
            <a:r>
              <a:rPr lang="ja-JP" altLang="en-US" sz="3500" dirty="0" smtClean="0"/>
              <a:t>の作者</a:t>
            </a:r>
            <a:r>
              <a:rPr lang="en-US" altLang="ja-JP" sz="3500" dirty="0" smtClean="0"/>
              <a:t>(</a:t>
            </a:r>
            <a:r>
              <a:rPr lang="ja-JP" altLang="en-US" sz="3500" dirty="0" smtClean="0"/>
              <a:t>メインコミッタ</a:t>
            </a:r>
            <a:r>
              <a:rPr lang="en-US" altLang="ja-JP" sz="3000" dirty="0" smtClean="0"/>
              <a:t>)</a:t>
            </a:r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ja-JP" sz="2600" dirty="0" smtClean="0"/>
              <a:t>S2Dao/</a:t>
            </a:r>
            <a:r>
              <a:rPr lang="en-US" altLang="ja-JP" sz="2600" dirty="0" err="1" smtClean="0"/>
              <a:t>Teeda</a:t>
            </a:r>
            <a:r>
              <a:rPr lang="ja-JP" altLang="en-US" sz="2600" dirty="0" smtClean="0"/>
              <a:t>コミッタ</a:t>
            </a:r>
            <a:endParaRPr lang="en-US" altLang="ja-JP" sz="2600" dirty="0" smtClean="0"/>
          </a:p>
          <a:p>
            <a:r>
              <a:rPr kumimoji="1" lang="en-US" altLang="ja-JP" sz="2600" dirty="0" err="1" smtClean="0"/>
              <a:t>Seasar.NET</a:t>
            </a:r>
            <a:r>
              <a:rPr kumimoji="1" lang="ja-JP" altLang="en-US" sz="2600" dirty="0" smtClean="0"/>
              <a:t>コミッタ＆</a:t>
            </a:r>
            <a:r>
              <a:rPr lang="ja-JP" altLang="en-US" sz="2600" dirty="0" smtClean="0"/>
              <a:t>リーダー</a:t>
            </a:r>
            <a:endParaRPr lang="en-US" altLang="ja-JP" sz="2600" dirty="0" smtClean="0"/>
          </a:p>
          <a:p>
            <a:r>
              <a:rPr kumimoji="1" lang="en-US" altLang="ja-JP" sz="2600" dirty="0" smtClean="0">
                <a:solidFill>
                  <a:schemeClr val="accent4">
                    <a:lumMod val="50000"/>
                  </a:schemeClr>
                </a:solidFill>
              </a:rPr>
              <a:t>jflute</a:t>
            </a:r>
            <a:r>
              <a:rPr kumimoji="1" lang="ja-JP" altLang="en-US" sz="2600" dirty="0" smtClean="0">
                <a:solidFill>
                  <a:schemeClr val="accent4">
                    <a:lumMod val="50000"/>
                  </a:schemeClr>
                </a:solidFill>
              </a:rPr>
              <a:t>の日記</a:t>
            </a:r>
            <a:r>
              <a:rPr lang="en-US" altLang="ja-JP" sz="2600" dirty="0">
                <a:solidFill>
                  <a:schemeClr val="accent4">
                    <a:lumMod val="50000"/>
                  </a:schemeClr>
                </a:solidFill>
              </a:rPr>
              <a:t> (http://</a:t>
            </a:r>
            <a:r>
              <a:rPr lang="en-US" altLang="ja-JP" sz="2600" dirty="0" err="1">
                <a:solidFill>
                  <a:schemeClr val="accent4">
                    <a:lumMod val="50000"/>
                  </a:schemeClr>
                </a:solidFill>
              </a:rPr>
              <a:t>d.hatena.ne.jp</a:t>
            </a:r>
            <a:r>
              <a:rPr lang="en-US" altLang="ja-JP" sz="2600" dirty="0">
                <a:solidFill>
                  <a:schemeClr val="accent4">
                    <a:lumMod val="50000"/>
                  </a:schemeClr>
                </a:solidFill>
              </a:rPr>
              <a:t>/jflute/)</a:t>
            </a:r>
            <a:endParaRPr kumimoji="1" lang="en-US" altLang="ja-JP" sz="26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ja-JP" sz="2600" dirty="0" smtClean="0">
                <a:solidFill>
                  <a:schemeClr val="accent4">
                    <a:lumMod val="50000"/>
                  </a:schemeClr>
                </a:solidFill>
              </a:rPr>
              <a:t>Twitter: jflute / Facebook: </a:t>
            </a:r>
            <a:r>
              <a:rPr lang="en-US" altLang="ja-JP" sz="2600" dirty="0" err="1" smtClean="0">
                <a:solidFill>
                  <a:schemeClr val="accent4">
                    <a:lumMod val="50000"/>
                  </a:schemeClr>
                </a:solidFill>
              </a:rPr>
              <a:t>dbflute</a:t>
            </a:r>
            <a:endParaRPr kumimoji="1" lang="ja-JP" altLang="en-US" sz="2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5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久保とは？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4403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sz="4000" dirty="0" smtClean="0"/>
              <a:t>フリー</a:t>
            </a:r>
            <a:r>
              <a:rPr kumimoji="1" lang="ja-JP" altLang="en-US" sz="4000" dirty="0" smtClean="0"/>
              <a:t>プログラマー</a:t>
            </a: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1900" dirty="0" smtClean="0"/>
          </a:p>
          <a:p>
            <a:r>
              <a:rPr lang="en-US" altLang="ja-JP" sz="2800" dirty="0" smtClean="0"/>
              <a:t>(</a:t>
            </a:r>
            <a:r>
              <a:rPr lang="ja-JP" altLang="en-US" sz="2800" dirty="0" smtClean="0"/>
              <a:t>主に</a:t>
            </a:r>
            <a:r>
              <a:rPr lang="en-US" altLang="ja-JP" sz="2800" dirty="0" smtClean="0"/>
              <a:t>Java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開発現場でのフォローイング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アーキテクチャ設計、実装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開発プロセスの改善（環境改善）</a:t>
            </a:r>
            <a:endParaRPr lang="en-US" altLang="ja-JP" sz="2600" dirty="0" smtClean="0"/>
          </a:p>
          <a:p>
            <a:pPr lvl="1"/>
            <a:r>
              <a:rPr lang="en-US" altLang="ja-JP" sz="2600" dirty="0" smtClean="0"/>
              <a:t>DB</a:t>
            </a:r>
            <a:r>
              <a:rPr lang="ja-JP" altLang="en-US" sz="2600" dirty="0" smtClean="0"/>
              <a:t>設計アドバイス</a:t>
            </a:r>
            <a:endParaRPr lang="en-US" altLang="ja-JP" sz="26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の導入支援、実装支援</a:t>
            </a:r>
            <a:endParaRPr lang="en-US" altLang="ja-JP" sz="2600" dirty="0" smtClean="0"/>
          </a:p>
          <a:p>
            <a:r>
              <a:rPr kumimoji="1" lang="ja-JP" altLang="en-US" sz="2800" dirty="0" smtClean="0"/>
              <a:t>エンジニアの二次成長の支援</a:t>
            </a:r>
            <a:r>
              <a:rPr lang="ja-JP" altLang="en-US" sz="2800" dirty="0" smtClean="0"/>
              <a:t>（</a:t>
            </a:r>
            <a:r>
              <a:rPr kumimoji="1" lang="ja-JP" altLang="en-US" sz="2800" dirty="0" smtClean="0"/>
              <a:t>教育）</a:t>
            </a:r>
            <a:endParaRPr lang="en-US" altLang="ja-JP" sz="2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ja-JP" alt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ハンズオンによる思考力アップ！</a:t>
            </a:r>
            <a:endParaRPr lang="en-US" altLang="ja-JP" sz="2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ja-JP" altLang="en-US" sz="2600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エンジニアはもう一度成長できる！</a:t>
            </a:r>
            <a:endParaRPr lang="en-US" altLang="ja-JP" sz="2600" b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pPr lvl="1"/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81690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実績</a:t>
            </a:r>
            <a:r>
              <a:rPr kumimoji="1" lang="ja-JP" altLang="en-US" dirty="0" smtClean="0"/>
              <a:t>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571740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sz="2800" dirty="0" smtClean="0"/>
              <a:t>株式会社レイハウオリ様</a:t>
            </a:r>
            <a:endParaRPr lang="en-US" altLang="ja-JP" sz="2800" dirty="0" smtClean="0"/>
          </a:p>
          <a:p>
            <a:pPr lvl="1"/>
            <a:r>
              <a:rPr lang="ja-JP" altLang="en-US" sz="2600" dirty="0" smtClean="0"/>
              <a:t>中途新人の研修・現場でのフォローイング</a:t>
            </a:r>
            <a:endParaRPr lang="en-US" altLang="ja-JP" sz="2600" dirty="0" smtClean="0"/>
          </a:p>
          <a:p>
            <a:pPr lvl="1"/>
            <a:r>
              <a:rPr lang="en-US" altLang="ja-JP" sz="2600" dirty="0" smtClean="0"/>
              <a:t>OSS</a:t>
            </a:r>
            <a:r>
              <a:rPr lang="ja-JP" altLang="en-US" sz="2600" dirty="0" smtClean="0"/>
              <a:t>導入支援サービス</a:t>
            </a:r>
            <a:endParaRPr lang="en-US" altLang="ja-JP" sz="2600" dirty="0" smtClean="0"/>
          </a:p>
          <a:p>
            <a:r>
              <a:rPr lang="ja-JP" altLang="en-US" sz="2800" dirty="0" smtClean="0"/>
              <a:t>株式会社ビズリーチ様</a:t>
            </a:r>
            <a:endParaRPr lang="en-US" altLang="ja-JP" sz="28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導入・最適化フォロー、開発環境改善支援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アーキテクチャ設計・実装（</a:t>
            </a:r>
            <a:r>
              <a:rPr lang="en-US" altLang="ja-JP" sz="2600" dirty="0" err="1" smtClean="0"/>
              <a:t>SAStruts</a:t>
            </a:r>
            <a:r>
              <a:rPr lang="ja-JP" altLang="en-US" sz="2600" dirty="0" smtClean="0"/>
              <a:t>の拡張など）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中途エンジニアの</a:t>
            </a:r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ハンズオン、現場フォロー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新卒エンジニアの研修フォロー、</a:t>
            </a:r>
            <a:r>
              <a:rPr lang="en-US" altLang="ja-JP" sz="2600" dirty="0" smtClean="0"/>
              <a:t>Java</a:t>
            </a:r>
            <a:r>
              <a:rPr lang="ja-JP" altLang="en-US" sz="2600" dirty="0" smtClean="0"/>
              <a:t>＆</a:t>
            </a:r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ハンズオン</a:t>
            </a:r>
            <a:endParaRPr lang="en-US" altLang="ja-JP" sz="2600" dirty="0" smtClean="0"/>
          </a:p>
          <a:p>
            <a:r>
              <a:rPr lang="ja-JP" altLang="en-US" sz="2800" dirty="0" smtClean="0"/>
              <a:t>株式会社ルクサ様</a:t>
            </a:r>
            <a:endParaRPr lang="en-US" altLang="ja-JP" sz="28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導入・最適化フォロー、開発環境改善支援</a:t>
            </a:r>
            <a:endParaRPr lang="en-US" altLang="ja-JP" sz="26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ハンズオン、現場フォロー</a:t>
            </a:r>
            <a:endParaRPr lang="en-US" altLang="ja-JP" sz="2600" dirty="0" smtClean="0"/>
          </a:p>
          <a:p>
            <a:pPr marL="0" indent="0" algn="r">
              <a:buNone/>
            </a:pPr>
            <a:r>
              <a:rPr lang="en-US" altLang="ja-JP" sz="2600" dirty="0" smtClean="0"/>
              <a:t>※</a:t>
            </a:r>
            <a:r>
              <a:rPr lang="ja-JP" altLang="en-US" sz="2600" dirty="0" smtClean="0"/>
              <a:t>名前の出せる企業様のみ掲載</a:t>
            </a:r>
            <a:endParaRPr lang="en-US" altLang="ja-JP" sz="2600" dirty="0" smtClean="0"/>
          </a:p>
        </p:txBody>
      </p:sp>
    </p:spTree>
    <p:extLst>
      <p:ext uri="{BB962C8B-B14F-4D97-AF65-F5344CB8AC3E}">
        <p14:creationId xmlns:p14="http://schemas.microsoft.com/office/powerpoint/2010/main" val="132075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3600" dirty="0" smtClean="0"/>
          </a:p>
          <a:p>
            <a:r>
              <a:rPr lang="ja-JP" altLang="en-US" sz="3600" dirty="0" smtClean="0"/>
              <a:t>アプリ内での</a:t>
            </a:r>
            <a:r>
              <a:rPr lang="en-US" altLang="ja-JP" sz="3600" dirty="0" smtClean="0"/>
              <a:t>DB</a:t>
            </a:r>
            <a:r>
              <a:rPr lang="ja-JP" altLang="en-US" sz="3600" dirty="0" smtClean="0"/>
              <a:t>アクセスの支援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開発環境での</a:t>
            </a:r>
            <a:r>
              <a:rPr kumimoji="1" lang="en-US" altLang="ja-JP" sz="3600" dirty="0" smtClean="0"/>
              <a:t>DB</a:t>
            </a:r>
            <a:r>
              <a:rPr kumimoji="1" lang="ja-JP" altLang="en-US" sz="3600" dirty="0" smtClean="0"/>
              <a:t>管理の支援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858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lang="ja-JP" altLang="en-US" dirty="0" smtClean="0"/>
              <a:t>の特徴は？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kumimoji="1" lang="en-US" altLang="ja-JP" sz="4000" dirty="0" smtClean="0">
              <a:solidFill>
                <a:srgbClr val="660066"/>
              </a:solidFill>
            </a:endParaRPr>
          </a:p>
          <a:p>
            <a:pPr marL="0" indent="0" algn="ctr">
              <a:buNone/>
            </a:pPr>
            <a:r>
              <a:rPr kumimoji="1" lang="ja-JP" altLang="en-US" sz="4000" dirty="0" smtClean="0">
                <a:solidFill>
                  <a:srgbClr val="660066"/>
                </a:solidFill>
              </a:rPr>
              <a:t>スピードの速いビジネス変化</a:t>
            </a:r>
            <a:endParaRPr kumimoji="1" lang="en-US" altLang="ja-JP" sz="4000" dirty="0" smtClean="0">
              <a:solidFill>
                <a:srgbClr val="660066"/>
              </a:solidFill>
            </a:endParaRPr>
          </a:p>
          <a:p>
            <a:pPr marL="0" indent="0" algn="ctr">
              <a:buNone/>
            </a:pPr>
            <a:r>
              <a:rPr lang="ja-JP" altLang="en-US" sz="2800" dirty="0" smtClean="0"/>
              <a:t>に耐えられる</a:t>
            </a:r>
            <a:r>
              <a:rPr kumimoji="1" lang="ja-JP" altLang="en-US" sz="2800" dirty="0" smtClean="0"/>
              <a:t>開発環境の支援に特化</a:t>
            </a:r>
            <a:endParaRPr kumimoji="1" lang="en-US" altLang="ja-JP" sz="2800" dirty="0" smtClean="0"/>
          </a:p>
          <a:p>
            <a:pPr marL="0" indent="0" algn="ctr">
              <a:buNone/>
            </a:pPr>
            <a:endParaRPr lang="en-US" altLang="ja-JP" sz="4400" dirty="0" smtClean="0">
              <a:solidFill>
                <a:srgbClr val="3366FF"/>
              </a:solidFill>
            </a:endParaRPr>
          </a:p>
          <a:p>
            <a:pPr marL="0" indent="0" algn="ctr">
              <a:buNone/>
            </a:pPr>
            <a:r>
              <a:rPr lang="en-US" altLang="ja-JP" sz="4400" dirty="0" smtClean="0">
                <a:solidFill>
                  <a:srgbClr val="800000"/>
                </a:solidFill>
              </a:rPr>
              <a:t>DB</a:t>
            </a:r>
            <a:r>
              <a:rPr lang="ja-JP" altLang="en-US" sz="4400" dirty="0" smtClean="0">
                <a:solidFill>
                  <a:srgbClr val="800000"/>
                </a:solidFill>
              </a:rPr>
              <a:t>変更に強い</a:t>
            </a:r>
            <a:endParaRPr kumimoji="1" lang="ja-JP" altLang="en-US" sz="4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50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もいっこ</a:t>
            </a:r>
            <a:r>
              <a:rPr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400" dirty="0" smtClean="0">
              <a:solidFill>
                <a:srgbClr val="800000"/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rgbClr val="800000"/>
                </a:solidFill>
              </a:rPr>
              <a:t>パフォーマンス</a:t>
            </a:r>
            <a:r>
              <a:rPr lang="ja-JP" altLang="en-US" sz="4400" dirty="0" smtClean="0">
                <a:solidFill>
                  <a:srgbClr val="800000"/>
                </a:solidFill>
              </a:rPr>
              <a:t>に</a:t>
            </a:r>
            <a:r>
              <a:rPr lang="ja-JP" altLang="en-US" sz="4400" dirty="0" smtClean="0">
                <a:solidFill>
                  <a:srgbClr val="800000"/>
                </a:solidFill>
              </a:rPr>
              <a:t>も</a:t>
            </a:r>
            <a:r>
              <a:rPr lang="ja-JP" altLang="en-US" sz="4400" dirty="0" smtClean="0">
                <a:solidFill>
                  <a:srgbClr val="800000"/>
                </a:solidFill>
              </a:rPr>
              <a:t>強い</a:t>
            </a:r>
            <a:endParaRPr kumimoji="1" lang="ja-JP" altLang="en-US" sz="4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1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smtClean="0"/>
              <a:t>O/R</a:t>
            </a:r>
            <a:r>
              <a:rPr lang="ja-JP" altLang="en-US" sz="3600" dirty="0" smtClean="0"/>
              <a:t>マッパーの不安</a:t>
            </a:r>
            <a:r>
              <a:rPr lang="ja-JP" altLang="en-US" sz="3600" dirty="0" smtClean="0"/>
              <a:t>、</a:t>
            </a:r>
            <a:r>
              <a:rPr lang="ja-JP" altLang="en-US" sz="3600" dirty="0" smtClean="0"/>
              <a:t>ひとーつ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リフレクション</a:t>
            </a:r>
            <a:endParaRPr kumimoji="1" lang="ja-JP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6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b="1" dirty="0" err="1" smtClean="0">
                <a:solidFill>
                  <a:srgbClr val="000090"/>
                </a:solidFill>
              </a:rPr>
              <a:t>DBFlute</a:t>
            </a:r>
            <a:r>
              <a:rPr lang="ja-JP" altLang="en-US" sz="3600" b="1" dirty="0" smtClean="0">
                <a:solidFill>
                  <a:srgbClr val="000090"/>
                </a:solidFill>
              </a:rPr>
              <a:t>は</a:t>
            </a:r>
            <a:endParaRPr kumimoji="1" lang="ja-JP" altLang="en-US" sz="3600" b="1" dirty="0">
              <a:solidFill>
                <a:srgbClr val="00009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kumimoji="1"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使わない</a:t>
            </a:r>
            <a:endParaRPr kumimoji="1"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（マッピング処理を自動生成）</a:t>
            </a:r>
            <a:endParaRPr kumimoji="1" lang="ja-JP" alt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2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12605</TotalTime>
  <Words>334</Words>
  <Application>Microsoft Macintosh PowerPoint</Application>
  <PresentationFormat>画面に合わせる (4:3)</PresentationFormat>
  <Paragraphs>86</Paragraphs>
  <Slides>18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インク瓶</vt:lpstr>
      <vt:lpstr>パフォーマンスDBFlute</vt:lpstr>
      <vt:lpstr>jfluteとは？</vt:lpstr>
      <vt:lpstr>久保とは？</vt:lpstr>
      <vt:lpstr>実績は？</vt:lpstr>
      <vt:lpstr>DBFluteとは？</vt:lpstr>
      <vt:lpstr>DBFluteの特徴は？</vt:lpstr>
      <vt:lpstr>もいっこ特徴</vt:lpstr>
      <vt:lpstr>O/Rマッパーの不安、ひとーつ</vt:lpstr>
      <vt:lpstr>DBFluteは</vt:lpstr>
      <vt:lpstr>O/Rマッパーの不安、ふたーつ</vt:lpstr>
      <vt:lpstr>全カラム更新すると？</vt:lpstr>
      <vt:lpstr>DBFluteは？</vt:lpstr>
      <vt:lpstr>O/Rマッパーの不安、みっつ！</vt:lpstr>
      <vt:lpstr>DBFluteは</vt:lpstr>
      <vt:lpstr>DBFluteは</vt:lpstr>
      <vt:lpstr>O/Rマッパーの不安、さいご！</vt:lpstr>
      <vt:lpstr>DBFluteは？</vt:lpstr>
      <vt:lpstr>ありがとうございました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DBFlute支援のご案内</dc:title>
  <dc:creator>jflute</dc:creator>
  <cp:lastModifiedBy>jflute</cp:lastModifiedBy>
  <cp:revision>233</cp:revision>
  <dcterms:created xsi:type="dcterms:W3CDTF">2013-04-02T10:20:29Z</dcterms:created>
  <dcterms:modified xsi:type="dcterms:W3CDTF">2013-11-28T13:50:37Z</dcterms:modified>
</cp:coreProperties>
</file>