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7" r:id="rId16"/>
    <p:sldId id="353" r:id="rId17"/>
    <p:sldId id="349" r:id="rId18"/>
    <p:sldId id="352" r:id="rId19"/>
    <p:sldId id="350" r:id="rId20"/>
    <p:sldId id="351" r:id="rId21"/>
    <p:sldId id="354" r:id="rId22"/>
    <p:sldId id="355" r:id="rId23"/>
    <p:sldId id="357" r:id="rId24"/>
    <p:sldId id="356" r:id="rId25"/>
    <p:sldId id="358" r:id="rId26"/>
    <p:sldId id="359" r:id="rId27"/>
    <p:sldId id="3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jflute/jjug-bizreach-dbflute-201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9038" y="2132696"/>
            <a:ext cx="7237762" cy="2482365"/>
          </a:xfrm>
        </p:spPr>
        <p:txBody>
          <a:bodyPr/>
          <a:lstStyle/>
          <a:p>
            <a:r>
              <a:rPr lang="en-US" altLang="ja-JP" dirty="0" err="1"/>
              <a:t>j</a:t>
            </a:r>
            <a:r>
              <a:rPr kumimoji="1" lang="en-US" altLang="ja-JP" dirty="0" err="1" smtClean="0"/>
              <a:t>flute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ひとりライトニングトーク</a:t>
            </a:r>
            <a:r>
              <a:rPr kumimoji="1" lang="en-US" altLang="ja-JP" dirty="0" smtClean="0"/>
              <a:t> @</a:t>
            </a:r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フェス</a:t>
            </a:r>
            <a:r>
              <a:rPr kumimoji="1" lang="en-US" altLang="ja-JP" dirty="0" smtClean="0"/>
              <a:t>2014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久保　雅彦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jflute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3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610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よっつめ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110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符</a:t>
            </a: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翻</a:t>
            </a:r>
            <a:r>
              <a:rPr lang="ja-JP" altLang="en-US" sz="4800" dirty="0" smtClean="0"/>
              <a:t>について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406778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JJUG</a:t>
            </a:r>
            <a:r>
              <a:rPr lang="ja-JP" altLang="en-US" sz="4000" dirty="0" smtClean="0"/>
              <a:t>の資料に詳しくあります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>
                <a:hlinkClick r:id="rId2"/>
              </a:rPr>
              <a:t>http://www.slideshare.net/jflute/jjug-bizreach-dbflute-</a:t>
            </a:r>
            <a:r>
              <a:rPr lang="en-US" altLang="ja-JP" sz="4000" dirty="0" smtClean="0">
                <a:hlinkClick r:id="rId2"/>
              </a:rPr>
              <a:t>2014</a:t>
            </a:r>
            <a:endParaRPr lang="en-US" altLang="ja-JP" sz="4000" dirty="0" smtClean="0"/>
          </a:p>
          <a:p>
            <a:pPr marL="0" indent="0" algn="ctr">
              <a:buNone/>
            </a:pP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7001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なんだ？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110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符</a:t>
            </a: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翻</a:t>
            </a:r>
            <a:r>
              <a:rPr lang="ja-JP" altLang="en-US" sz="4800" b="1" dirty="0" smtClean="0"/>
              <a:t>とは？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55375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えーっと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err="1" smtClean="0">
                <a:solidFill>
                  <a:srgbClr val="000000"/>
                </a:solidFill>
              </a:rPr>
              <a:t>jflute</a:t>
            </a:r>
            <a:r>
              <a:rPr lang="ja-JP" altLang="en-US" sz="4800" dirty="0" smtClean="0">
                <a:solidFill>
                  <a:srgbClr val="000000"/>
                </a:solidFill>
              </a:rPr>
              <a:t>が考える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満貫にいかない、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b="1" dirty="0" smtClean="0">
                <a:solidFill>
                  <a:srgbClr val="800000"/>
                </a:solidFill>
              </a:rPr>
              <a:t>最高符</a:t>
            </a:r>
            <a:r>
              <a:rPr lang="ja-JP" altLang="en-US" sz="4800" dirty="0" smtClean="0">
                <a:solidFill>
                  <a:srgbClr val="000000"/>
                </a:solidFill>
              </a:rPr>
              <a:t>によるあがり</a:t>
            </a:r>
            <a:endParaRPr lang="en-US" altLang="ja-JP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3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検索すると出てくる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err="1" smtClean="0">
                <a:solidFill>
                  <a:srgbClr val="000000"/>
                </a:solidFill>
              </a:rPr>
              <a:t>DBFlute</a:t>
            </a:r>
            <a:r>
              <a:rPr lang="ja-JP" altLang="en-US" sz="4800" dirty="0" smtClean="0">
                <a:solidFill>
                  <a:srgbClr val="000000"/>
                </a:solidFill>
              </a:rPr>
              <a:t>ハンズオンで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登場するテストデータ</a:t>
            </a:r>
            <a:endParaRPr lang="en-US" altLang="ja-JP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3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smtClean="0">
                <a:solidFill>
                  <a:srgbClr val="000000"/>
                </a:solidFill>
              </a:rPr>
              <a:t>(</a:t>
            </a:r>
            <a:r>
              <a:rPr lang="ja-JP" altLang="en-US" sz="4800" dirty="0" smtClean="0">
                <a:solidFill>
                  <a:srgbClr val="000000"/>
                </a:solidFill>
              </a:rPr>
              <a:t>デモ</a:t>
            </a:r>
            <a:r>
              <a:rPr lang="en-US" altLang="ja-JP" sz="48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49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三槓子のみ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西</a:t>
            </a:r>
            <a:r>
              <a:rPr lang="ja-JP" altLang="en-US" dirty="0" smtClean="0">
                <a:solidFill>
                  <a:srgbClr val="000000"/>
                </a:solidFill>
              </a:rPr>
              <a:t>西西西</a:t>
            </a:r>
            <a:r>
              <a:rPr lang="en-US" altLang="ja-JP" dirty="0" smtClean="0">
                <a:solidFill>
                  <a:srgbClr val="000000"/>
                </a:solidFill>
              </a:rPr>
              <a:t>(</a:t>
            </a:r>
            <a:r>
              <a:rPr lang="ja-JP" altLang="en-US" dirty="0" smtClean="0">
                <a:solidFill>
                  <a:srgbClr val="000000"/>
                </a:solidFill>
              </a:rPr>
              <a:t>アンカン</a:t>
            </a:r>
            <a:r>
              <a:rPr lang="en-US" altLang="ja-JP" dirty="0" smtClean="0">
                <a:solidFill>
                  <a:srgbClr val="000000"/>
                </a:solidFill>
              </a:rPr>
              <a:t>)</a:t>
            </a:r>
            <a:r>
              <a:rPr lang="en-US" altLang="ja-JP" sz="4800" dirty="0" smtClean="0">
                <a:solidFill>
                  <a:srgbClr val="000000"/>
                </a:solidFill>
              </a:rPr>
              <a:t>: 32</a:t>
            </a:r>
          </a:p>
          <a:p>
            <a:pPr marL="0" indent="0" algn="ctr">
              <a:buNone/>
            </a:pPr>
            <a:r>
              <a:rPr lang="en-US" altLang="ja-JP" sz="4800" dirty="0">
                <a:solidFill>
                  <a:srgbClr val="000000"/>
                </a:solidFill>
              </a:rPr>
              <a:t>1</a:t>
            </a:r>
            <a:r>
              <a:rPr lang="ja-JP" altLang="en-US" sz="4800" dirty="0" smtClean="0">
                <a:solidFill>
                  <a:srgbClr val="000000"/>
                </a:solidFill>
              </a:rPr>
              <a:t>ピン</a:t>
            </a:r>
            <a:r>
              <a:rPr lang="en-US" altLang="ja-JP" dirty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ピン</a:t>
            </a:r>
            <a:r>
              <a:rPr lang="en-US" altLang="ja-JP" dirty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ピン</a:t>
            </a:r>
            <a:r>
              <a:rPr lang="en-US" altLang="ja-JP" dirty="0">
                <a:solidFill>
                  <a:srgbClr val="000000"/>
                </a:solidFill>
              </a:rPr>
              <a:t>1</a:t>
            </a:r>
            <a:r>
              <a:rPr lang="ja-JP" altLang="en-US" dirty="0">
                <a:solidFill>
                  <a:srgbClr val="000000"/>
                </a:solidFill>
              </a:rPr>
              <a:t>ピン</a:t>
            </a:r>
            <a:r>
              <a:rPr lang="en-US" altLang="ja-JP" dirty="0" smtClean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rgbClr val="000000"/>
                </a:solidFill>
              </a:rPr>
              <a:t>アンカン</a:t>
            </a:r>
            <a:r>
              <a:rPr lang="en-US" altLang="ja-JP" dirty="0">
                <a:solidFill>
                  <a:srgbClr val="000000"/>
                </a:solidFill>
              </a:rPr>
              <a:t>)</a:t>
            </a:r>
            <a:r>
              <a:rPr lang="en-US" altLang="ja-JP" sz="4800" dirty="0" smtClean="0">
                <a:solidFill>
                  <a:srgbClr val="000000"/>
                </a:solidFill>
              </a:rPr>
              <a:t>: 32</a:t>
            </a:r>
            <a:endParaRPr lang="en-US" altLang="ja-JP" sz="4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南</a:t>
            </a:r>
            <a:r>
              <a:rPr lang="ja-JP" altLang="en-US" dirty="0" smtClean="0">
                <a:solidFill>
                  <a:srgbClr val="000000"/>
                </a:solidFill>
              </a:rPr>
              <a:t>南南南</a:t>
            </a:r>
            <a:r>
              <a:rPr lang="en-US" altLang="ja-JP" dirty="0" smtClean="0">
                <a:solidFill>
                  <a:srgbClr val="000000"/>
                </a:solidFill>
              </a:rPr>
              <a:t>(</a:t>
            </a:r>
            <a:r>
              <a:rPr lang="ja-JP" altLang="en-US" dirty="0" smtClean="0">
                <a:solidFill>
                  <a:srgbClr val="000000"/>
                </a:solidFill>
              </a:rPr>
              <a:t>ミンカン</a:t>
            </a:r>
            <a:r>
              <a:rPr lang="en-US" altLang="ja-JP" dirty="0" smtClean="0">
                <a:solidFill>
                  <a:srgbClr val="000000"/>
                </a:solidFill>
              </a:rPr>
              <a:t>)</a:t>
            </a:r>
            <a:r>
              <a:rPr lang="en-US" altLang="ja-JP" sz="4800" dirty="0" smtClean="0">
                <a:solidFill>
                  <a:srgbClr val="000000"/>
                </a:solidFill>
              </a:rPr>
              <a:t>:16 </a:t>
            </a:r>
          </a:p>
          <a:p>
            <a:pPr marL="0" indent="0" algn="ctr">
              <a:buNone/>
            </a:pPr>
            <a:r>
              <a:rPr lang="en-US" altLang="ja-JP" sz="3600" dirty="0" smtClean="0">
                <a:solidFill>
                  <a:srgbClr val="000000"/>
                </a:solidFill>
              </a:rPr>
              <a:t>4</a:t>
            </a:r>
            <a:r>
              <a:rPr lang="ja-JP" altLang="en-US" sz="3600" dirty="0" smtClean="0">
                <a:solidFill>
                  <a:srgbClr val="000000"/>
                </a:solidFill>
              </a:rPr>
              <a:t>萬</a:t>
            </a:r>
            <a:r>
              <a:rPr lang="en-US" altLang="ja-JP" sz="3600" dirty="0" smtClean="0">
                <a:solidFill>
                  <a:srgbClr val="000000"/>
                </a:solidFill>
              </a:rPr>
              <a:t>5</a:t>
            </a:r>
            <a:r>
              <a:rPr lang="ja-JP" altLang="en-US" sz="3600" dirty="0">
                <a:solidFill>
                  <a:srgbClr val="000000"/>
                </a:solidFill>
              </a:rPr>
              <a:t>萬</a:t>
            </a:r>
            <a:r>
              <a:rPr lang="en-US" altLang="ja-JP" sz="3600" dirty="0" smtClean="0">
                <a:solidFill>
                  <a:srgbClr val="000000"/>
                </a:solidFill>
              </a:rPr>
              <a:t>6</a:t>
            </a:r>
            <a:r>
              <a:rPr lang="ja-JP" altLang="en-US" sz="3600" dirty="0" smtClean="0">
                <a:solidFill>
                  <a:srgbClr val="000000"/>
                </a:solidFill>
              </a:rPr>
              <a:t>萬</a:t>
            </a:r>
            <a:r>
              <a:rPr lang="en-US" altLang="ja-JP" sz="3600" dirty="0">
                <a:solidFill>
                  <a:srgbClr val="000000"/>
                </a:solidFill>
              </a:rPr>
              <a:t> </a:t>
            </a:r>
            <a:r>
              <a:rPr lang="en-US" altLang="ja-JP" sz="3600" dirty="0" smtClean="0">
                <a:solidFill>
                  <a:srgbClr val="000000"/>
                </a:solidFill>
              </a:rPr>
              <a:t>+ </a:t>
            </a:r>
            <a:r>
              <a:rPr lang="ja-JP" altLang="en-US" sz="3600" dirty="0" smtClean="0">
                <a:solidFill>
                  <a:srgbClr val="000000"/>
                </a:solidFill>
              </a:rPr>
              <a:t>東</a:t>
            </a:r>
            <a:r>
              <a:rPr lang="ja-JP" altLang="en-US" sz="3600" dirty="0">
                <a:solidFill>
                  <a:srgbClr val="000000"/>
                </a:solidFill>
              </a:rPr>
              <a:t>東</a:t>
            </a:r>
            <a:r>
              <a:rPr lang="en-US" altLang="ja-JP" sz="4800" dirty="0" smtClean="0">
                <a:solidFill>
                  <a:srgbClr val="000000"/>
                </a:solidFill>
              </a:rPr>
              <a:t>: 2</a:t>
            </a:r>
            <a:endParaRPr lang="en-US" altLang="ja-JP" sz="4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Char char="•"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smtClean="0"/>
              <a:t>2</a:t>
            </a:r>
            <a:r>
              <a:rPr lang="ja-JP" altLang="en-US" sz="4800" dirty="0" smtClean="0"/>
              <a:t>翻なのに</a:t>
            </a:r>
            <a:r>
              <a:rPr lang="en-US" altLang="ja-JP" sz="4800" dirty="0" smtClean="0"/>
              <a:t>7100(</a:t>
            </a:r>
            <a:r>
              <a:rPr lang="ja-JP" altLang="en-US" sz="4800" dirty="0" smtClean="0"/>
              <a:t>子</a:t>
            </a:r>
            <a:r>
              <a:rPr lang="en-US" altLang="ja-JP" sz="4800" dirty="0" smtClean="0"/>
              <a:t>)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5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難しい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6128" y="1735138"/>
            <a:ext cx="8042975" cy="4056062"/>
          </a:xfrm>
        </p:spPr>
        <p:txBody>
          <a:bodyPr>
            <a:noAutofit/>
          </a:bodyPr>
          <a:lstStyle/>
          <a:p>
            <a:pPr algn="ctr">
              <a:buFontTx/>
              <a:buChar char="•"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ja-JP" altLang="en-US" sz="4000" dirty="0" smtClean="0">
                <a:solidFill>
                  <a:srgbClr val="000000"/>
                </a:solidFill>
              </a:rPr>
              <a:t>役牌を避ける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ja-JP" altLang="en-US" sz="4000" dirty="0"/>
              <a:t>三暗刻</a:t>
            </a:r>
            <a:r>
              <a:rPr lang="ja-JP" altLang="en-US" sz="4000" dirty="0" smtClean="0">
                <a:solidFill>
                  <a:srgbClr val="000000"/>
                </a:solidFill>
              </a:rPr>
              <a:t>を捨てる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ja-JP" altLang="en-US" sz="4000" dirty="0" smtClean="0">
                <a:solidFill>
                  <a:srgbClr val="000000"/>
                </a:solidFill>
              </a:rPr>
              <a:t>トイトイ注意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8000"/>
                </a:solidFill>
              </a:rPr>
              <a:t>でないとすぐ満貫になっちゃう</a:t>
            </a:r>
            <a:endParaRPr lang="en-US" altLang="ja-JP" sz="3200" dirty="0" smtClean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8000"/>
                </a:solidFill>
              </a:rPr>
              <a:t>（＞＜</a:t>
            </a:r>
            <a:endParaRPr lang="en-US" altLang="ja-JP" sz="32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ひとつめ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/>
          </a:p>
          <a:p>
            <a:pPr marL="0" indent="0" algn="ctr">
              <a:buNone/>
            </a:pPr>
            <a:r>
              <a:rPr lang="ja-JP" altLang="en-US" sz="4800" dirty="0" smtClean="0"/>
              <a:t>業務的</a:t>
            </a:r>
            <a:r>
              <a:rPr lang="en-US" altLang="ja-JP" sz="4800" dirty="0" smtClean="0"/>
              <a:t>one-to-one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15835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000000"/>
                </a:solidFill>
              </a:rPr>
              <a:t>笑ってくれる人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000000"/>
                </a:solidFill>
              </a:rPr>
              <a:t>一割程度</a:t>
            </a:r>
            <a:endParaRPr lang="en-US" altLang="ja-JP" sz="4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3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2688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いつつめ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アルゼンチン的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ソースコードリーディング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8660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久保です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78470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smtClean="0">
                <a:solidFill>
                  <a:srgbClr val="000000"/>
                </a:solidFill>
              </a:rPr>
              <a:t>(</a:t>
            </a:r>
            <a:r>
              <a:rPr lang="ja-JP" altLang="en-US" sz="4800" dirty="0" smtClean="0">
                <a:solidFill>
                  <a:srgbClr val="000000"/>
                </a:solidFill>
              </a:rPr>
              <a:t>デモ</a:t>
            </a:r>
            <a:r>
              <a:rPr lang="en-US" altLang="ja-JP" sz="48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37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8162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むっつめ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何かしゃべって欲しいことあります？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3118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本当に、ご清聴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2447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5400" dirty="0" err="1" smtClean="0"/>
              <a:t>DBFlute</a:t>
            </a:r>
            <a:r>
              <a:rPr lang="ja-JP" altLang="en-US" sz="5400" dirty="0" smtClean="0"/>
              <a:t>のコミッタ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Twitter</a:t>
            </a:r>
            <a:r>
              <a:rPr lang="ja-JP" altLang="en-US" sz="4000" dirty="0" smtClean="0"/>
              <a:t>では</a:t>
            </a:r>
            <a:r>
              <a:rPr lang="en-US" altLang="ja-JP" sz="4000" dirty="0" smtClean="0"/>
              <a:t>@</a:t>
            </a:r>
            <a:r>
              <a:rPr lang="en-US" altLang="ja-JP" sz="4000" dirty="0" err="1" smtClean="0"/>
              <a:t>jflute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640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3983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ふたつめ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dirty="0" err="1" smtClean="0"/>
              <a:t>DBFlute</a:t>
            </a:r>
            <a:r>
              <a:rPr lang="en-US" altLang="ja-JP" sz="4800" dirty="0" smtClean="0"/>
              <a:t> on </a:t>
            </a:r>
            <a:r>
              <a:rPr lang="en-US" altLang="ja-JP" sz="4800" dirty="0" err="1" smtClean="0"/>
              <a:t>Scala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406316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はてなブログでは、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err="1" smtClean="0"/>
              <a:t>jflute</a:t>
            </a:r>
            <a:r>
              <a:rPr lang="ja-JP" altLang="en-US" sz="4000" dirty="0" smtClean="0"/>
              <a:t>の日記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>
                <a:hlinkClick r:id="rId2"/>
              </a:rPr>
              <a:t>http://d.hatena.ne.jp/jflute</a:t>
            </a:r>
            <a:r>
              <a:rPr lang="en-US" altLang="ja-JP" sz="4000" dirty="0" smtClean="0">
                <a:hlinkClick r:id="rId2"/>
              </a:rPr>
              <a:t>/</a:t>
            </a:r>
            <a:endParaRPr lang="en-US" altLang="ja-JP" sz="4000" dirty="0" smtClean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07904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1203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みっつめ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dirty="0" err="1" smtClean="0"/>
              <a:t>DBFlute</a:t>
            </a:r>
            <a:r>
              <a:rPr lang="ja-JP" altLang="en-US" sz="4800" dirty="0" smtClean="0"/>
              <a:t>の区分値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4882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Facebook</a:t>
            </a:r>
            <a:r>
              <a:rPr lang="ja-JP" altLang="en-US" sz="4000" dirty="0" smtClean="0"/>
              <a:t>では、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なぜか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dbflute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(</a:t>
            </a:r>
            <a:r>
              <a:rPr lang="en-US" altLang="ja-JP" sz="4000" dirty="0" err="1" smtClean="0"/>
              <a:t>jflute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が取れなかった</a:t>
            </a:r>
            <a:r>
              <a:rPr lang="en-US" altLang="ja-JP" sz="4000" dirty="0" smtClean="0"/>
              <a:t>)</a:t>
            </a:r>
            <a:endParaRPr lang="en-US" altLang="ja-JP" sz="4000" dirty="0"/>
          </a:p>
          <a:p>
            <a:pPr marL="0" indent="0" algn="ctr">
              <a:buNone/>
            </a:pP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4775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3763</TotalTime>
  <Words>254</Words>
  <Application>Microsoft Macintosh PowerPoint</Application>
  <PresentationFormat>画面に合わせる (4:3)</PresentationFormat>
  <Paragraphs>104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インク瓶</vt:lpstr>
      <vt:lpstr>jfluteの ひとりライトニングトーク @DBFluteフェス2014</vt:lpstr>
      <vt:lpstr>ひとつめ</vt:lpstr>
      <vt:lpstr>自己紹介</vt:lpstr>
      <vt:lpstr>おしまい</vt:lpstr>
      <vt:lpstr>ふたつめ</vt:lpstr>
      <vt:lpstr>自己紹介</vt:lpstr>
      <vt:lpstr>おしまい</vt:lpstr>
      <vt:lpstr>みっつめ</vt:lpstr>
      <vt:lpstr>自己紹介</vt:lpstr>
      <vt:lpstr>おしまい</vt:lpstr>
      <vt:lpstr>よっつめ</vt:lpstr>
      <vt:lpstr>自己紹介</vt:lpstr>
      <vt:lpstr>なんだ？</vt:lpstr>
      <vt:lpstr>えーっと</vt:lpstr>
      <vt:lpstr>検索すると出てくる</vt:lpstr>
      <vt:lpstr>それでは</vt:lpstr>
      <vt:lpstr>三槓子のみ</vt:lpstr>
      <vt:lpstr>高っ</vt:lpstr>
      <vt:lpstr>難しい</vt:lpstr>
      <vt:lpstr>結論</vt:lpstr>
      <vt:lpstr>おしまい</vt:lpstr>
      <vt:lpstr>いつつめ</vt:lpstr>
      <vt:lpstr>自己紹介</vt:lpstr>
      <vt:lpstr>それでは</vt:lpstr>
      <vt:lpstr>おしまい</vt:lpstr>
      <vt:lpstr>むっつめ</vt:lpstr>
      <vt:lpstr>おしまい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DBFluteの1.0までの軌跡</dc:title>
  <dc:creator>jflute</dc:creator>
  <cp:lastModifiedBy>jflute</cp:lastModifiedBy>
  <cp:revision>273</cp:revision>
  <dcterms:created xsi:type="dcterms:W3CDTF">2012-09-20T05:19:31Z</dcterms:created>
  <dcterms:modified xsi:type="dcterms:W3CDTF">2014-11-22T01:15:55Z</dcterms:modified>
</cp:coreProperties>
</file>