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1" r:id="rId4"/>
    <p:sldId id="273" r:id="rId5"/>
    <p:sldId id="276" r:id="rId6"/>
    <p:sldId id="277" r:id="rId7"/>
    <p:sldId id="279" r:id="rId8"/>
    <p:sldId id="280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4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2013/11/16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2906" y="3124200"/>
            <a:ext cx="7883894" cy="1914144"/>
          </a:xfrm>
        </p:spPr>
        <p:txBody>
          <a:bodyPr/>
          <a:lstStyle/>
          <a:p>
            <a:pPr algn="r"/>
            <a: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  <a:t>MySQL</a:t>
            </a:r>
            <a:r>
              <a:rPr lang="ja-JP" altLang="en-US" sz="5400" dirty="0" smtClean="0">
                <a:solidFill>
                  <a:schemeClr val="accent4">
                    <a:lumMod val="50000"/>
                  </a:schemeClr>
                </a:solidFill>
              </a:rPr>
              <a:t>の</a:t>
            </a:r>
            <a: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  <a:t>JDBC</a:t>
            </a:r>
            <a:r>
              <a:rPr lang="ja-JP" altLang="en-US" sz="5400" dirty="0" smtClean="0">
                <a:solidFill>
                  <a:schemeClr val="accent4">
                    <a:lumMod val="50000"/>
                  </a:schemeClr>
                </a:solidFill>
              </a:rPr>
              <a:t>ドライバに振り回される</a:t>
            </a:r>
            <a:r>
              <a:rPr lang="en-US" altLang="ja-JP" sz="5400" dirty="0" err="1" smtClean="0">
                <a:solidFill>
                  <a:schemeClr val="accent4">
                    <a:lumMod val="50000"/>
                  </a:schemeClr>
                </a:solidFill>
              </a:rPr>
              <a:t>DBFlute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ja-JP" altLang="en-US" dirty="0" smtClean="0"/>
              <a:t>久保　雅彦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j</a:t>
            </a:r>
            <a:r>
              <a:rPr kumimoji="1" lang="en-US" altLang="ja-JP" dirty="0" err="1" smtClean="0"/>
              <a:t>flute</a:t>
            </a:r>
            <a:endParaRPr kumimoji="1" lang="en-US" altLang="ja-JP" dirty="0" smtClean="0"/>
          </a:p>
          <a:p>
            <a:pPr algn="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74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jflute</a:t>
            </a:r>
            <a:r>
              <a:rPr lang="ja-JP" altLang="en-US" dirty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3600" dirty="0" smtClean="0"/>
              <a:t>久保　雅彦</a:t>
            </a:r>
            <a:r>
              <a:rPr lang="ja-JP" altLang="en-US" sz="2800" dirty="0" smtClean="0"/>
              <a:t>（オープンソースプログラマー）</a:t>
            </a:r>
            <a:endParaRPr lang="en-US" altLang="ja-JP" sz="2800" dirty="0" smtClean="0"/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endParaRPr lang="en-US" altLang="ja-JP" sz="3000" dirty="0" smtClean="0"/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ja-JP" sz="3500" dirty="0" err="1" smtClean="0"/>
              <a:t>DBFlute</a:t>
            </a:r>
            <a:r>
              <a:rPr lang="ja-JP" altLang="en-US" sz="3500" dirty="0" smtClean="0"/>
              <a:t>の作者</a:t>
            </a:r>
            <a:r>
              <a:rPr lang="en-US" altLang="ja-JP" sz="3500" dirty="0" smtClean="0"/>
              <a:t>(</a:t>
            </a:r>
            <a:r>
              <a:rPr lang="ja-JP" altLang="en-US" sz="3500" dirty="0" smtClean="0"/>
              <a:t>メインコミッタ</a:t>
            </a:r>
            <a:r>
              <a:rPr lang="en-US" altLang="ja-JP" sz="3000" dirty="0" smtClean="0"/>
              <a:t>)</a:t>
            </a:r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ja-JP" sz="2600" dirty="0" smtClean="0"/>
              <a:t>S2Dao/</a:t>
            </a:r>
            <a:r>
              <a:rPr lang="en-US" altLang="ja-JP" sz="2600" dirty="0" err="1" smtClean="0"/>
              <a:t>Teeda</a:t>
            </a:r>
            <a:r>
              <a:rPr lang="ja-JP" altLang="en-US" sz="2600" dirty="0" smtClean="0"/>
              <a:t>コミッタ</a:t>
            </a:r>
            <a:endParaRPr lang="en-US" altLang="ja-JP" sz="2600" dirty="0" smtClean="0"/>
          </a:p>
          <a:p>
            <a:r>
              <a:rPr kumimoji="1" lang="en-US" altLang="ja-JP" sz="2600" dirty="0" err="1" smtClean="0"/>
              <a:t>Seasar.NET</a:t>
            </a:r>
            <a:r>
              <a:rPr kumimoji="1" lang="ja-JP" altLang="en-US" sz="2600" dirty="0" smtClean="0"/>
              <a:t>コミッタ＆</a:t>
            </a:r>
            <a:r>
              <a:rPr lang="ja-JP" altLang="en-US" sz="2600" dirty="0" smtClean="0"/>
              <a:t>リーダー</a:t>
            </a:r>
            <a:endParaRPr lang="en-US" altLang="ja-JP" sz="2600" dirty="0" smtClean="0"/>
          </a:p>
          <a:p>
            <a:r>
              <a:rPr kumimoji="1" lang="en-US" altLang="ja-JP" sz="2600" dirty="0" smtClean="0">
                <a:solidFill>
                  <a:schemeClr val="accent4">
                    <a:lumMod val="50000"/>
                  </a:schemeClr>
                </a:solidFill>
              </a:rPr>
              <a:t>jflute</a:t>
            </a:r>
            <a:r>
              <a:rPr kumimoji="1" lang="ja-JP" altLang="en-US" sz="2600" dirty="0" smtClean="0">
                <a:solidFill>
                  <a:schemeClr val="accent4">
                    <a:lumMod val="50000"/>
                  </a:schemeClr>
                </a:solidFill>
              </a:rPr>
              <a:t>の日記</a:t>
            </a:r>
            <a:r>
              <a:rPr lang="en-US" altLang="ja-JP" sz="2600" dirty="0">
                <a:solidFill>
                  <a:schemeClr val="accent4">
                    <a:lumMod val="50000"/>
                  </a:schemeClr>
                </a:solidFill>
              </a:rPr>
              <a:t> (http://</a:t>
            </a:r>
            <a:r>
              <a:rPr lang="en-US" altLang="ja-JP" sz="2600" dirty="0" err="1">
                <a:solidFill>
                  <a:schemeClr val="accent4">
                    <a:lumMod val="50000"/>
                  </a:schemeClr>
                </a:solidFill>
              </a:rPr>
              <a:t>d.hatena.ne.jp</a:t>
            </a:r>
            <a:r>
              <a:rPr lang="en-US" altLang="ja-JP" sz="2600" dirty="0">
                <a:solidFill>
                  <a:schemeClr val="accent4">
                    <a:lumMod val="50000"/>
                  </a:schemeClr>
                </a:solidFill>
              </a:rPr>
              <a:t>/jflute/)</a:t>
            </a:r>
            <a:endParaRPr kumimoji="1" lang="en-US" altLang="ja-JP" sz="26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ja-JP" sz="2600" dirty="0" smtClean="0">
                <a:solidFill>
                  <a:schemeClr val="accent4">
                    <a:lumMod val="50000"/>
                  </a:schemeClr>
                </a:solidFill>
              </a:rPr>
              <a:t>Twitter: jflute / Facebook: </a:t>
            </a:r>
            <a:r>
              <a:rPr lang="en-US" altLang="ja-JP" sz="2600" dirty="0" err="1" smtClean="0">
                <a:solidFill>
                  <a:schemeClr val="accent4">
                    <a:lumMod val="50000"/>
                  </a:schemeClr>
                </a:solidFill>
              </a:rPr>
              <a:t>dbflute</a:t>
            </a:r>
            <a:endParaRPr kumimoji="1" lang="ja-JP" altLang="en-US" sz="2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5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久保とは？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4403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sz="4000" dirty="0" smtClean="0"/>
              <a:t>フリー</a:t>
            </a:r>
            <a:r>
              <a:rPr kumimoji="1" lang="ja-JP" altLang="en-US" sz="4000" dirty="0" smtClean="0"/>
              <a:t>プログラマー</a:t>
            </a: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1900" dirty="0" smtClean="0"/>
          </a:p>
          <a:p>
            <a:r>
              <a:rPr lang="en-US" altLang="ja-JP" sz="2800" dirty="0" smtClean="0"/>
              <a:t>(</a:t>
            </a:r>
            <a:r>
              <a:rPr lang="ja-JP" altLang="en-US" sz="2800" dirty="0" smtClean="0"/>
              <a:t>主に</a:t>
            </a:r>
            <a:r>
              <a:rPr lang="en-US" altLang="ja-JP" sz="2800" dirty="0" smtClean="0"/>
              <a:t>Java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開発現場でのフォローイング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アーキテクチャ設計、実装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開発プロセスの改善（環境改善）</a:t>
            </a:r>
            <a:endParaRPr lang="en-US" altLang="ja-JP" sz="2600" dirty="0" smtClean="0"/>
          </a:p>
          <a:p>
            <a:pPr lvl="1"/>
            <a:r>
              <a:rPr lang="en-US" altLang="ja-JP" sz="2600" dirty="0" smtClean="0"/>
              <a:t>DB</a:t>
            </a:r>
            <a:r>
              <a:rPr lang="ja-JP" altLang="en-US" sz="2600" dirty="0" smtClean="0"/>
              <a:t>設計アドバイス</a:t>
            </a:r>
            <a:endParaRPr lang="en-US" altLang="ja-JP" sz="26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の導入支援、実装支援</a:t>
            </a:r>
            <a:endParaRPr lang="en-US" altLang="ja-JP" sz="2600" dirty="0" smtClean="0"/>
          </a:p>
          <a:p>
            <a:r>
              <a:rPr kumimoji="1" lang="ja-JP" altLang="en-US" sz="2800" dirty="0" smtClean="0"/>
              <a:t>エンジニアの二次成長の支援</a:t>
            </a:r>
            <a:r>
              <a:rPr lang="ja-JP" altLang="en-US" sz="2800" dirty="0" smtClean="0"/>
              <a:t>（</a:t>
            </a:r>
            <a:r>
              <a:rPr kumimoji="1" lang="ja-JP" altLang="en-US" sz="2800" dirty="0" smtClean="0"/>
              <a:t>教育）</a:t>
            </a:r>
            <a:endParaRPr lang="en-US" altLang="ja-JP" sz="2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ja-JP" alt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ハンズオンによる思考力アップ！</a:t>
            </a:r>
            <a:endParaRPr lang="en-US" altLang="ja-JP" sz="2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ja-JP" altLang="en-US" sz="2600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エンジニアはもう一度成長できる！</a:t>
            </a:r>
            <a:endParaRPr lang="en-US" altLang="ja-JP" sz="2600" b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 lvl="1"/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81690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実績</a:t>
            </a:r>
            <a:r>
              <a:rPr kumimoji="1" lang="ja-JP" altLang="en-US" dirty="0" smtClean="0"/>
              <a:t>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571740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sz="2800" dirty="0" smtClean="0"/>
              <a:t>株式会社レイハウオリ様</a:t>
            </a:r>
            <a:endParaRPr lang="en-US" altLang="ja-JP" sz="2800" dirty="0" smtClean="0"/>
          </a:p>
          <a:p>
            <a:pPr lvl="1"/>
            <a:r>
              <a:rPr lang="ja-JP" altLang="en-US" sz="2600" dirty="0" smtClean="0"/>
              <a:t>中途新人の研修・現場でのフォローイング</a:t>
            </a:r>
            <a:endParaRPr lang="en-US" altLang="ja-JP" sz="2600" dirty="0" smtClean="0"/>
          </a:p>
          <a:p>
            <a:pPr lvl="1"/>
            <a:r>
              <a:rPr lang="en-US" altLang="ja-JP" sz="2600" dirty="0" smtClean="0"/>
              <a:t>OSS</a:t>
            </a:r>
            <a:r>
              <a:rPr lang="ja-JP" altLang="en-US" sz="2600" dirty="0" smtClean="0"/>
              <a:t>導入支援サービス</a:t>
            </a:r>
            <a:endParaRPr lang="en-US" altLang="ja-JP" sz="2600" dirty="0" smtClean="0"/>
          </a:p>
          <a:p>
            <a:r>
              <a:rPr lang="ja-JP" altLang="en-US" sz="2800" dirty="0" smtClean="0"/>
              <a:t>株式会社ビズリーチ様</a:t>
            </a:r>
            <a:endParaRPr lang="en-US" altLang="ja-JP" sz="28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導入・最適化フォロー、開発環境改善支援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アーキテクチャ設計・実装（</a:t>
            </a:r>
            <a:r>
              <a:rPr lang="en-US" altLang="ja-JP" sz="2600" dirty="0" err="1" smtClean="0"/>
              <a:t>SAStruts</a:t>
            </a:r>
            <a:r>
              <a:rPr lang="ja-JP" altLang="en-US" sz="2600" dirty="0" smtClean="0"/>
              <a:t>の拡張など）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中途エンジニアの</a:t>
            </a:r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ハンズオン、現場フォロー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新卒エンジニアの研修フォロー、</a:t>
            </a:r>
            <a:r>
              <a:rPr lang="en-US" altLang="ja-JP" sz="2600" dirty="0" smtClean="0"/>
              <a:t>Java</a:t>
            </a:r>
            <a:r>
              <a:rPr lang="ja-JP" altLang="en-US" sz="2600" dirty="0" smtClean="0"/>
              <a:t>＆</a:t>
            </a:r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ハンズオン</a:t>
            </a:r>
            <a:endParaRPr lang="en-US" altLang="ja-JP" sz="2600" dirty="0" smtClean="0"/>
          </a:p>
          <a:p>
            <a:r>
              <a:rPr lang="ja-JP" altLang="en-US" sz="2800" dirty="0" smtClean="0"/>
              <a:t>株式会社ルクサ様</a:t>
            </a:r>
            <a:endParaRPr lang="en-US" altLang="ja-JP" sz="28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導入・最適化フォロー、開発環境改善支援</a:t>
            </a:r>
            <a:endParaRPr lang="en-US" altLang="ja-JP" sz="2600" dirty="0" smtClean="0"/>
          </a:p>
          <a:p>
            <a:pPr lvl="1"/>
            <a:r>
              <a:rPr lang="en-US" altLang="ja-JP" sz="2600" dirty="0" err="1" smtClean="0"/>
              <a:t>DBFlute</a:t>
            </a:r>
            <a:r>
              <a:rPr lang="ja-JP" altLang="en-US" sz="2600" dirty="0" smtClean="0"/>
              <a:t>ハンズオン、現場フォロー</a:t>
            </a:r>
            <a:endParaRPr lang="en-US" altLang="ja-JP" sz="2600" dirty="0" smtClean="0"/>
          </a:p>
          <a:p>
            <a:pPr marL="0" indent="0" algn="r">
              <a:buNone/>
            </a:pPr>
            <a:r>
              <a:rPr lang="en-US" altLang="ja-JP" sz="2600" dirty="0" smtClean="0"/>
              <a:t>※</a:t>
            </a:r>
            <a:r>
              <a:rPr lang="ja-JP" altLang="en-US" sz="2600" dirty="0" smtClean="0"/>
              <a:t>名前の出せる企業様のみ掲載</a:t>
            </a:r>
            <a:endParaRPr lang="en-US" altLang="ja-JP" sz="2600" dirty="0" smtClean="0"/>
          </a:p>
        </p:txBody>
      </p:sp>
    </p:spTree>
    <p:extLst>
      <p:ext uri="{BB962C8B-B14F-4D97-AF65-F5344CB8AC3E}">
        <p14:creationId xmlns:p14="http://schemas.microsoft.com/office/powerpoint/2010/main" val="132075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MySQL</a:t>
            </a:r>
            <a:r>
              <a:rPr kumimoji="1" lang="ja-JP" altLang="en-US" dirty="0" smtClean="0"/>
              <a:t>さん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dirty="0" smtClean="0"/>
          </a:p>
          <a:p>
            <a:pPr marL="0" indent="0" algn="ctr">
              <a:buNone/>
            </a:pPr>
            <a:r>
              <a:rPr kumimoji="1" lang="ja-JP" altLang="en-US" sz="3600" dirty="0" smtClean="0"/>
              <a:t>なぜあなたは、</a:t>
            </a:r>
            <a:endParaRPr kumimoji="1" lang="en-US" altLang="ja-JP" sz="3600" dirty="0" smtClean="0"/>
          </a:p>
          <a:p>
            <a:pPr marL="0" indent="0" algn="ctr">
              <a:buNone/>
            </a:pPr>
            <a:r>
              <a:rPr kumimoji="1" lang="ja-JP" altLang="en-US" sz="3600" dirty="0" smtClean="0"/>
              <a:t>バッチ更新しないの？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05858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executeUpdate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4800" dirty="0" smtClean="0"/>
          </a:p>
          <a:p>
            <a:pPr marL="0" indent="0" algn="ctr">
              <a:buNone/>
            </a:pPr>
            <a:r>
              <a:rPr kumimoji="1" lang="ja-JP" altLang="en-US" sz="4800" dirty="0" smtClean="0"/>
              <a:t>まじでー</a:t>
            </a:r>
            <a:endParaRPr kumimoji="1"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2961585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MySQL</a:t>
            </a:r>
            <a:r>
              <a:rPr kumimoji="1" lang="ja-JP" altLang="en-US" dirty="0" smtClean="0"/>
              <a:t>さん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dirty="0" smtClean="0"/>
          </a:p>
          <a:p>
            <a:pPr marL="0" indent="0" algn="ctr">
              <a:buNone/>
            </a:pPr>
            <a:r>
              <a:rPr kumimoji="1" lang="ja-JP" altLang="en-US" sz="3600" dirty="0" smtClean="0"/>
              <a:t>なぜあなたは、</a:t>
            </a:r>
            <a:endParaRPr kumimoji="1" lang="en-US" altLang="ja-JP" sz="3600" dirty="0" smtClean="0"/>
          </a:p>
          <a:p>
            <a:pPr marL="0" indent="0" algn="ctr">
              <a:buNone/>
            </a:pPr>
            <a:r>
              <a:rPr kumimoji="1" lang="ja-JP" altLang="en-US" sz="3600" dirty="0" smtClean="0"/>
              <a:t>カーソルフェッチしないの？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307351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これで一件フェッチ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4000" dirty="0" smtClean="0"/>
              <a:t>い、</a:t>
            </a:r>
            <a:r>
              <a:rPr kumimoji="1" lang="en-US" altLang="ja-JP" sz="4000" dirty="0" err="1" smtClean="0"/>
              <a:t>Integer.MIN_VALUE</a:t>
            </a:r>
            <a:r>
              <a:rPr kumimoji="1" lang="ja-JP" altLang="en-US" sz="4000" dirty="0" smtClean="0"/>
              <a:t>技</a:t>
            </a:r>
            <a:r>
              <a:rPr kumimoji="1" lang="en-US" altLang="ja-JP" sz="4000" dirty="0" smtClean="0"/>
              <a:t>!?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88967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これで一件フェッチ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4000" dirty="0" smtClean="0"/>
              <a:t>い、</a:t>
            </a:r>
            <a:r>
              <a:rPr kumimoji="1" lang="en-US" altLang="ja-JP" sz="4000" dirty="0" err="1" smtClean="0"/>
              <a:t>Integer.MIN_VALUE</a:t>
            </a:r>
            <a:r>
              <a:rPr kumimoji="1" lang="ja-JP" altLang="en-US" sz="4000" dirty="0" smtClean="0"/>
              <a:t>技</a:t>
            </a:r>
            <a:r>
              <a:rPr kumimoji="1" lang="en-US" altLang="ja-JP" sz="4000" dirty="0" smtClean="0"/>
              <a:t>!?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58551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12443</TotalTime>
  <Words>206</Words>
  <Application>Microsoft Macintosh PowerPoint</Application>
  <PresentationFormat>画面に合わせる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インク瓶</vt:lpstr>
      <vt:lpstr>MySQLのJDBCドライバに振り回されるDBFlute</vt:lpstr>
      <vt:lpstr>jfluteとは？</vt:lpstr>
      <vt:lpstr>久保とは？</vt:lpstr>
      <vt:lpstr>実績は？</vt:lpstr>
      <vt:lpstr>MySQLさん</vt:lpstr>
      <vt:lpstr>executeUpdate()</vt:lpstr>
      <vt:lpstr>MySQLさん</vt:lpstr>
      <vt:lpstr>これで一件フェッチ</vt:lpstr>
      <vt:lpstr>これで一件フェッチ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DBFlute支援のご案内</dc:title>
  <dc:creator>jflute</dc:creator>
  <cp:lastModifiedBy>jflute</cp:lastModifiedBy>
  <cp:revision>211</cp:revision>
  <dcterms:created xsi:type="dcterms:W3CDTF">2013-04-02T10:20:29Z</dcterms:created>
  <dcterms:modified xsi:type="dcterms:W3CDTF">2013-11-16T04:09:46Z</dcterms:modified>
</cp:coreProperties>
</file>