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5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2240-E465-834C-976F-9B8A9867CDD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9378-0995-CF4C-94AA-02468019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2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1683579" y="2401111"/>
            <a:ext cx="1535897" cy="1535759"/>
          </a:xfrm>
          <a:prstGeom prst="triangl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371876" y="2401111"/>
            <a:ext cx="1535897" cy="1535759"/>
          </a:xfrm>
          <a:prstGeom prst="triangl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5045609" y="2401111"/>
            <a:ext cx="1535897" cy="1535760"/>
          </a:xfrm>
          <a:prstGeom prst="triangl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3579" y="4371005"/>
            <a:ext cx="1535897" cy="1535759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71876" y="4371005"/>
            <a:ext cx="1535897" cy="1535759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45609" y="4371005"/>
            <a:ext cx="1535897" cy="1535759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Regular Pentagon 1"/>
          <p:cNvSpPr/>
          <p:nvPr/>
        </p:nvSpPr>
        <p:spPr>
          <a:xfrm>
            <a:off x="1683579" y="317255"/>
            <a:ext cx="1535897" cy="1535759"/>
          </a:xfrm>
          <a:prstGeom prst="pentagon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3371876" y="317255"/>
            <a:ext cx="1535897" cy="1535759"/>
          </a:xfrm>
          <a:prstGeom prst="pentagon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5045609" y="317255"/>
            <a:ext cx="1535897" cy="1535759"/>
          </a:xfrm>
          <a:prstGeom prst="pentagon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ginalStimul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2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ginalStimuli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6" t="7359" r="38471" b="78635"/>
          <a:stretch/>
        </p:blipFill>
        <p:spPr>
          <a:xfrm>
            <a:off x="2800388" y="504684"/>
            <a:ext cx="1188537" cy="914400"/>
          </a:xfrm>
          <a:prstGeom prst="rect">
            <a:avLst/>
          </a:prstGeom>
        </p:spPr>
      </p:pic>
      <p:pic>
        <p:nvPicPr>
          <p:cNvPr id="4" name="Picture 3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3" t="7360" r="23653" b="79307"/>
          <a:stretch/>
        </p:blipFill>
        <p:spPr>
          <a:xfrm>
            <a:off x="4330833" y="504684"/>
            <a:ext cx="618690" cy="914400"/>
          </a:xfrm>
          <a:prstGeom prst="rect">
            <a:avLst/>
          </a:prstGeom>
        </p:spPr>
      </p:pic>
      <p:pic>
        <p:nvPicPr>
          <p:cNvPr id="5" name="Picture 4" descr="OriginalStimuli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9" t="7360" r="3562" b="79307"/>
          <a:stretch/>
        </p:blipFill>
        <p:spPr>
          <a:xfrm>
            <a:off x="5405399" y="504684"/>
            <a:ext cx="846629" cy="914400"/>
          </a:xfrm>
          <a:prstGeom prst="rect">
            <a:avLst/>
          </a:prstGeom>
        </p:spPr>
      </p:pic>
      <p:pic>
        <p:nvPicPr>
          <p:cNvPr id="6" name="Picture 5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1" t="36711" r="38471" b="51919"/>
          <a:stretch/>
        </p:blipFill>
        <p:spPr>
          <a:xfrm>
            <a:off x="2896668" y="1593006"/>
            <a:ext cx="1092257" cy="779793"/>
          </a:xfrm>
          <a:prstGeom prst="rect">
            <a:avLst/>
          </a:prstGeom>
        </p:spPr>
      </p:pic>
      <p:pic>
        <p:nvPicPr>
          <p:cNvPr id="7" name="Picture 6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6" t="36224" r="22324" b="51594"/>
          <a:stretch/>
        </p:blipFill>
        <p:spPr>
          <a:xfrm>
            <a:off x="4403613" y="1537305"/>
            <a:ext cx="545910" cy="835494"/>
          </a:xfrm>
          <a:prstGeom prst="rect">
            <a:avLst/>
          </a:prstGeom>
        </p:spPr>
      </p:pic>
      <p:pic>
        <p:nvPicPr>
          <p:cNvPr id="8" name="Picture 7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5" t="36873" r="1873" b="51757"/>
          <a:stretch/>
        </p:blipFill>
        <p:spPr>
          <a:xfrm>
            <a:off x="5405399" y="1593005"/>
            <a:ext cx="857859" cy="779794"/>
          </a:xfrm>
          <a:prstGeom prst="rect">
            <a:avLst/>
          </a:prstGeom>
        </p:spPr>
      </p:pic>
      <p:pic>
        <p:nvPicPr>
          <p:cNvPr id="9" name="Picture 8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1" t="80244" r="38471" b="7411"/>
          <a:stretch/>
        </p:blipFill>
        <p:spPr>
          <a:xfrm>
            <a:off x="2896668" y="2918653"/>
            <a:ext cx="1092257" cy="846632"/>
          </a:xfrm>
          <a:prstGeom prst="rect">
            <a:avLst/>
          </a:prstGeom>
        </p:spPr>
      </p:pic>
      <p:pic>
        <p:nvPicPr>
          <p:cNvPr id="10" name="Picture 9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6" t="80244" r="23653" b="7573"/>
          <a:stretch/>
        </p:blipFill>
        <p:spPr>
          <a:xfrm>
            <a:off x="4403613" y="2918653"/>
            <a:ext cx="545910" cy="835492"/>
          </a:xfrm>
          <a:prstGeom prst="rect">
            <a:avLst/>
          </a:prstGeom>
        </p:spPr>
      </p:pic>
      <p:pic>
        <p:nvPicPr>
          <p:cNvPr id="11" name="Picture 10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9" t="80406" r="3389" b="8061"/>
          <a:stretch/>
        </p:blipFill>
        <p:spPr>
          <a:xfrm>
            <a:off x="5405399" y="2963212"/>
            <a:ext cx="857859" cy="790933"/>
          </a:xfrm>
          <a:prstGeom prst="rect">
            <a:avLst/>
          </a:prstGeom>
        </p:spPr>
      </p:pic>
      <p:pic>
        <p:nvPicPr>
          <p:cNvPr id="12" name="Picture 11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1" t="61076" r="38471" b="26579"/>
          <a:stretch/>
        </p:blipFill>
        <p:spPr>
          <a:xfrm>
            <a:off x="2896668" y="3843265"/>
            <a:ext cx="1092257" cy="846632"/>
          </a:xfrm>
          <a:prstGeom prst="rect">
            <a:avLst/>
          </a:prstGeom>
        </p:spPr>
      </p:pic>
      <p:pic>
        <p:nvPicPr>
          <p:cNvPr id="13" name="Picture 12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3" t="60426" r="23654" b="26092"/>
          <a:stretch/>
        </p:blipFill>
        <p:spPr>
          <a:xfrm>
            <a:off x="4330833" y="3765285"/>
            <a:ext cx="618690" cy="924612"/>
          </a:xfrm>
          <a:prstGeom prst="rect">
            <a:avLst/>
          </a:prstGeom>
        </p:spPr>
      </p:pic>
      <p:pic>
        <p:nvPicPr>
          <p:cNvPr id="14" name="Picture 13" descr="OriginalStimul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9" t="61564" r="3562" b="27066"/>
          <a:stretch/>
        </p:blipFill>
        <p:spPr>
          <a:xfrm>
            <a:off x="5416629" y="3843265"/>
            <a:ext cx="846629" cy="7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pseiti</dc:creator>
  <cp:lastModifiedBy>pseiti</cp:lastModifiedBy>
  <cp:revision>9</cp:revision>
  <dcterms:created xsi:type="dcterms:W3CDTF">2019-05-26T19:50:57Z</dcterms:created>
  <dcterms:modified xsi:type="dcterms:W3CDTF">2019-05-30T19:15:29Z</dcterms:modified>
</cp:coreProperties>
</file>