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06" r:id="rId4"/>
    <p:sldId id="2508" r:id="rId6"/>
    <p:sldId id="2509" r:id="rId7"/>
    <p:sldId id="1377" r:id="rId8"/>
    <p:sldId id="2532" r:id="rId9"/>
    <p:sldId id="2533" r:id="rId10"/>
    <p:sldId id="2515" r:id="rId11"/>
    <p:sldId id="2534" r:id="rId12"/>
    <p:sldId id="2535" r:id="rId13"/>
    <p:sldId id="2536" r:id="rId14"/>
    <p:sldId id="2537" r:id="rId15"/>
    <p:sldId id="2516" r:id="rId16"/>
    <p:sldId id="2538" r:id="rId17"/>
    <p:sldId id="2540" r:id="rId18"/>
    <p:sldId id="2539" r:id="rId19"/>
    <p:sldId id="2517" r:id="rId20"/>
    <p:sldId id="2541" r:id="rId21"/>
    <p:sldId id="2542" r:id="rId22"/>
    <p:sldId id="2543" r:id="rId23"/>
    <p:sldId id="2544" r:id="rId24"/>
    <p:sldId id="2545" r:id="rId25"/>
    <p:sldId id="2546" r:id="rId26"/>
    <p:sldId id="2547" r:id="rId27"/>
    <p:sldId id="2548" r:id="rId28"/>
    <p:sldId id="2550" r:id="rId29"/>
    <p:sldId id="2549" r:id="rId30"/>
    <p:sldId id="2518" r:id="rId31"/>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39"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showGuides="1">
      <p:cViewPr varScale="1">
        <p:scale>
          <a:sx n="108" d="100"/>
          <a:sy n="108" d="100"/>
        </p:scale>
        <p:origin x="654" y="114"/>
      </p:cViewPr>
      <p:guideLst>
        <p:guide orient="horz" pos="2205"/>
        <p:guide pos="383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gs" Target="tags/tag2.xml"/><Relationship Id="rId36" Type="http://schemas.openxmlformats.org/officeDocument/2006/relationships/customXml" Target="../customXml/item1.xml"/><Relationship Id="rId35" Type="http://schemas.openxmlformats.org/officeDocument/2006/relationships/customXmlProps" Target="../customXml/itemProps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4"/>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7" name="矩形: 圆角 4"/>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矩形 22"/>
          <p:cNvSpPr/>
          <p:nvPr/>
        </p:nvSpPr>
        <p:spPr>
          <a:xfrm>
            <a:off x="696980" y="1573469"/>
            <a:ext cx="4299936" cy="1088390"/>
          </a:xfrm>
          <a:prstGeom prst="rect">
            <a:avLst/>
          </a:prstGeom>
        </p:spPr>
        <p:txBody>
          <a:bodyPr wrap="square">
            <a:spAutoFit/>
          </a:bodyPr>
          <a:lstStyle/>
          <a:p>
            <a:pPr algn="dist" defTabSz="914400">
              <a:lnSpc>
                <a:spcPct val="90000"/>
              </a:lnSpc>
              <a:spcBef>
                <a:spcPct val="0"/>
              </a:spcBef>
            </a:pPr>
            <a:r>
              <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rPr>
              <a:t>算法</a:t>
            </a:r>
            <a:r>
              <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rPr>
              <a:t>实训</a:t>
            </a:r>
            <a:endPar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24" name="TextBox 891"/>
          <p:cNvSpPr txBox="1"/>
          <p:nvPr/>
        </p:nvSpPr>
        <p:spPr>
          <a:xfrm>
            <a:off x="815610" y="2759050"/>
            <a:ext cx="5811668" cy="922020"/>
          </a:xfrm>
          <a:prstGeom prst="rect">
            <a:avLst/>
          </a:prstGeom>
          <a:noFill/>
        </p:spPr>
        <p:txBody>
          <a:bodyPr wrap="square" rtlCol="0">
            <a:spAutoFit/>
          </a:bodyPr>
          <a:lstStyle/>
          <a:p>
            <a:pPr algn="dist"/>
            <a:r>
              <a:rPr lang="en-US" altLang="zh-CN"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CAU</a:t>
            </a:r>
            <a:r>
              <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指南</a:t>
            </a:r>
            <a:endPar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矩形 24"/>
          <p:cNvSpPr/>
          <p:nvPr/>
        </p:nvSpPr>
        <p:spPr>
          <a:xfrm>
            <a:off x="735330" y="3896360"/>
            <a:ext cx="1898650" cy="631825"/>
          </a:xfrm>
          <a:prstGeom prst="rect">
            <a:avLst/>
          </a:prstGeom>
        </p:spPr>
        <p:txBody>
          <a:bodyPr wrap="none">
            <a:noAutofit/>
          </a:bodyPr>
          <a:lstStyle/>
          <a:p>
            <a:r>
              <a:rPr lang="en-US" altLang="zh-CN" sz="1400" dirty="0">
                <a:latin typeface="思源黑体 Normal" panose="020B0400000000000000" pitchFamily="34" charset="-122"/>
                <a:ea typeface="思源黑体 Normal" panose="020B0400000000000000" pitchFamily="34" charset="-122"/>
                <a:cs typeface="+mn-ea"/>
                <a:sym typeface="+mn-lt"/>
              </a:rPr>
              <a:t> </a:t>
            </a:r>
            <a:r>
              <a:rPr lang="zh-CN" altLang="en-US" sz="3200" dirty="0">
                <a:latin typeface="思源黑体 Normal" panose="020B0400000000000000" pitchFamily="34" charset="-122"/>
                <a:ea typeface="思源黑体 Normal" panose="020B0400000000000000" pitchFamily="34" charset="-122"/>
                <a:cs typeface="+mn-ea"/>
                <a:sym typeface="+mn-lt"/>
              </a:rPr>
              <a:t>丁开锋</a:t>
            </a:r>
            <a:r>
              <a:rPr lang="en-US" altLang="zh-CN" sz="3200" dirty="0">
                <a:latin typeface="思源黑体 Normal" panose="020B0400000000000000" pitchFamily="34" charset="-122"/>
                <a:ea typeface="思源黑体 Normal" panose="020B0400000000000000" pitchFamily="34" charset="-122"/>
                <a:cs typeface="+mn-ea"/>
                <a:sym typeface="+mn-lt"/>
              </a:rPr>
              <a:t> </a:t>
            </a:r>
            <a:endParaRPr lang="en-US" altLang="zh-CN" sz="3200" dirty="0">
              <a:latin typeface="思源黑体 Normal" panose="020B0400000000000000" pitchFamily="34" charset="-122"/>
              <a:ea typeface="思源黑体 Normal" panose="020B0400000000000000" pitchFamily="34" charset="-122"/>
              <a:cs typeface="+mn-ea"/>
              <a:sym typeface="+mn-lt"/>
            </a:endParaRPr>
          </a:p>
        </p:txBody>
      </p:sp>
      <p:sp>
        <p:nvSpPr>
          <p:cNvPr id="34" name="矩形 33"/>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p:cNvGrpSpPr/>
          <p:nvPr/>
        </p:nvGrpSpPr>
        <p:grpSpPr>
          <a:xfrm>
            <a:off x="925225" y="484441"/>
            <a:ext cx="11512319" cy="7057559"/>
            <a:chOff x="925225" y="484441"/>
            <a:chExt cx="11512319" cy="7057559"/>
          </a:xfrm>
        </p:grpSpPr>
        <p:sp>
          <p:nvSpPr>
            <p:cNvPr id="11" name="矩形 10"/>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37" name="组合 36"/>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pic>
        <p:nvPicPr>
          <p:cNvPr id="2" name="图片 1" descr="微信图片_20240828141719"/>
          <p:cNvPicPr>
            <a:picLocks noChangeAspect="1"/>
          </p:cNvPicPr>
          <p:nvPr/>
        </p:nvPicPr>
        <p:blipFill>
          <a:blip r:embed="rId1"/>
          <a:stretch>
            <a:fillRect/>
          </a:stretch>
        </p:blipFill>
        <p:spPr>
          <a:xfrm>
            <a:off x="7429500" y="2001520"/>
            <a:ext cx="3561715" cy="2855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par>
                                <p:cTn id="16" presetID="21" presetClass="entr" presetSubtype="1" fill="hold" nodeType="withEffect">
                                  <p:stCondLst>
                                    <p:cond delay="1000"/>
                                  </p:stCondLst>
                                  <p:childTnLst>
                                    <p:set>
                                      <p:cBhvr>
                                        <p:cTn id="17" dur="1" fill="hold">
                                          <p:stCondLst>
                                            <p:cond delay="0"/>
                                          </p:stCondLst>
                                        </p:cTn>
                                        <p:tgtEl>
                                          <p:spTgt spid="37"/>
                                        </p:tgtEl>
                                        <p:attrNameLst>
                                          <p:attrName>style.visibility</p:attrName>
                                        </p:attrNameLst>
                                      </p:cBhvr>
                                      <p:to>
                                        <p:strVal val="visible"/>
                                      </p:to>
                                    </p:set>
                                    <p:animEffect transition="in" filter="wheel(1)">
                                      <p:cBhvr>
                                        <p:cTn id="18"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std::unordered_map&lt;QString, int, QStringHash&gt; locationHash;</a:t>
            </a:r>
            <a:r>
              <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endPar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使景点与具体的点</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对应</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1051560" y="1199515"/>
            <a:ext cx="4702810" cy="4458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8756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对景点展示顺序按照特殊规则进行快速排序，使得可以快速查找景点，时间复杂度</a:t>
            </a: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O</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nlog n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3" name="图片 2"/>
          <p:cNvPicPr>
            <a:picLocks noChangeAspect="1"/>
          </p:cNvPicPr>
          <p:nvPr/>
        </p:nvPicPr>
        <p:blipFill>
          <a:blip r:embed="rId1"/>
          <a:stretch>
            <a:fillRect/>
          </a:stretch>
        </p:blipFill>
        <p:spPr>
          <a:xfrm>
            <a:off x="644525" y="1216025"/>
            <a:ext cx="5061585" cy="2570480"/>
          </a:xfrm>
          <a:prstGeom prst="rect">
            <a:avLst/>
          </a:prstGeom>
        </p:spPr>
      </p:pic>
      <p:pic>
        <p:nvPicPr>
          <p:cNvPr id="4" name="图片 3"/>
          <p:cNvPicPr>
            <a:picLocks noChangeAspect="1"/>
          </p:cNvPicPr>
          <p:nvPr/>
        </p:nvPicPr>
        <p:blipFill>
          <a:blip r:embed="rId2"/>
          <a:stretch>
            <a:fillRect/>
          </a:stretch>
        </p:blipFill>
        <p:spPr>
          <a:xfrm>
            <a:off x="719455" y="3786505"/>
            <a:ext cx="4986655" cy="1498600"/>
          </a:xfrm>
          <a:prstGeom prst="rect">
            <a:avLst/>
          </a:prstGeom>
        </p:spPr>
      </p:pic>
      <p:pic>
        <p:nvPicPr>
          <p:cNvPr id="2" name="ECB019B1-382A-4266-B25C-5B523AA43C14-2" descr="wpp"/>
          <p:cNvPicPr>
            <a:picLocks noChangeAspect="1"/>
          </p:cNvPicPr>
          <p:nvPr/>
        </p:nvPicPr>
        <p:blipFill>
          <a:blip r:embed="rId3"/>
          <a:stretch>
            <a:fillRect/>
          </a:stretch>
        </p:blipFill>
        <p:spPr>
          <a:xfrm>
            <a:off x="7066280" y="1795145"/>
            <a:ext cx="3029585" cy="4885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107632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最短路径求解</a:t>
            </a:r>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std::vector&lt;int&gt; dijkstra(const std::vector&lt;std::vector&lt;double&gt;&gt;&amp; adjMatrix, int start, int end)</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dijkstra算法求解最短</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路径</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优化：使用优先队列（</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最小堆）可以保证每次取出堆顶元素（即当前距离最小的节点）是 O(logn) 的操作，而不需要遍历整个节点列表。这样就避免了每次遍历整个节点列表的线性查找，效率从 O(n) 降低到 O(logn)。</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整体时间</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复杂度O((n+m)logn)</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187325" y="1290320"/>
            <a:ext cx="5917565" cy="398145"/>
          </a:xfrm>
          <a:prstGeom prst="rect">
            <a:avLst/>
          </a:prstGeom>
        </p:spPr>
      </p:pic>
      <p:pic>
        <p:nvPicPr>
          <p:cNvPr id="3" name="ECB019B1-382A-4266-B25C-5B523AA43C14-1" descr="wpp"/>
          <p:cNvPicPr>
            <a:picLocks noChangeAspect="1"/>
          </p:cNvPicPr>
          <p:nvPr/>
        </p:nvPicPr>
        <p:blipFill>
          <a:blip r:embed="rId2"/>
          <a:stretch>
            <a:fillRect/>
          </a:stretch>
        </p:blipFill>
        <p:spPr>
          <a:xfrm>
            <a:off x="1363345" y="1688465"/>
            <a:ext cx="2312670" cy="5019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void floydWarshall(const std::vector&lt;std::vector&lt;double&gt;&gt;&amp; adjMatrix, std::vector&lt;std::vector&lt;double&gt;&gt;&amp; dist, std::vector&lt;std::vector&lt;int&gt;&gt;&amp; next)</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floydWarshall算法解决最短</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路径</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时间复杂度</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o</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n^3</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ECB019B1-382A-4266-B25C-5B523AA43C14-3" descr="wpp"/>
          <p:cNvPicPr>
            <a:picLocks noChangeAspect="1"/>
          </p:cNvPicPr>
          <p:nvPr/>
        </p:nvPicPr>
        <p:blipFill>
          <a:blip r:embed="rId1"/>
          <a:stretch>
            <a:fillRect/>
          </a:stretch>
        </p:blipFill>
        <p:spPr>
          <a:xfrm>
            <a:off x="1924685" y="617855"/>
            <a:ext cx="3242945" cy="5870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std::vector&lt;int&gt; aStar(const std::vector&lt;std::vector&lt;double&gt;&gt;&amp; adjMatrix, const std::vector&lt;MapPoint&gt;&amp; points, int start, int end)</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aStar算法解决最短</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路径</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时间复杂度</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O((n+m)logn)</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3" name="图片 2"/>
          <p:cNvPicPr>
            <a:picLocks noChangeAspect="1"/>
          </p:cNvPicPr>
          <p:nvPr/>
        </p:nvPicPr>
        <p:blipFill>
          <a:blip r:embed="rId1"/>
          <a:stretch>
            <a:fillRect/>
          </a:stretch>
        </p:blipFill>
        <p:spPr>
          <a:xfrm>
            <a:off x="293370" y="1206500"/>
            <a:ext cx="5513705" cy="1104265"/>
          </a:xfrm>
          <a:prstGeom prst="rect">
            <a:avLst/>
          </a:prstGeom>
        </p:spPr>
      </p:pic>
      <p:pic>
        <p:nvPicPr>
          <p:cNvPr id="2" name="ECB019B1-382A-4266-B25C-5B523AA43C14-4" descr="wpp"/>
          <p:cNvPicPr>
            <a:picLocks noChangeAspect="1"/>
          </p:cNvPicPr>
          <p:nvPr/>
        </p:nvPicPr>
        <p:blipFill>
          <a:blip r:embed="rId2"/>
          <a:stretch>
            <a:fillRect/>
          </a:stretch>
        </p:blipFill>
        <p:spPr>
          <a:xfrm>
            <a:off x="1888490" y="2510155"/>
            <a:ext cx="1630680" cy="3860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58356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设置障碍</a:t>
            </a:r>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设计</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925195" y="1440815"/>
            <a:ext cx="3409950" cy="3152775"/>
          </a:xfrm>
          <a:prstGeom prst="rect">
            <a:avLst/>
          </a:prstGeom>
        </p:spPr>
      </p:pic>
      <p:sp>
        <p:nvSpPr>
          <p:cNvPr id="11" name="TextBox 24"/>
          <p:cNvSpPr txBox="1"/>
          <p:nvPr/>
        </p:nvSpPr>
        <p:spPr>
          <a:xfrm>
            <a:off x="6496050" y="1266190"/>
            <a:ext cx="4338955" cy="39871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功能：根据地图上的标点，可以为地图上的每一条边设置单向障碍或双向障碍，使该路段不能单向通行或双向</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通行。</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实现</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1" name="TextBox 24"/>
          <p:cNvSpPr txBox="1"/>
          <p:nvPr/>
        </p:nvSpPr>
        <p:spPr>
          <a:xfrm>
            <a:off x="6496050" y="1266190"/>
            <a:ext cx="4338955" cy="174688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对邻接矩阵进行修改，将路障段距离</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改为infinity()</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pic>
        <p:nvPicPr>
          <p:cNvPr id="3" name="图片 2"/>
          <p:cNvPicPr>
            <a:picLocks noChangeAspect="1"/>
          </p:cNvPicPr>
          <p:nvPr/>
        </p:nvPicPr>
        <p:blipFill>
          <a:blip r:embed="rId1"/>
          <a:stretch>
            <a:fillRect/>
          </a:stretch>
        </p:blipFill>
        <p:spPr>
          <a:xfrm>
            <a:off x="1501140" y="3330575"/>
            <a:ext cx="8717280" cy="1922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412240" cy="156845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58356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多目的规划</a:t>
            </a:r>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rot="20722132">
            <a:off x="2908155" y="6082291"/>
            <a:ext cx="698784" cy="6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矩形 12"/>
          <p:cNvSpPr/>
          <p:nvPr/>
        </p:nvSpPr>
        <p:spPr>
          <a:xfrm>
            <a:off x="813913" y="3593766"/>
            <a:ext cx="2711562" cy="885973"/>
          </a:xfrm>
          <a:prstGeom prst="rect">
            <a:avLst/>
          </a:prstGeom>
          <a:solidFill>
            <a:schemeClr val="accent1">
              <a:lumMod val="75000"/>
            </a:schemeClr>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695282" y="2406214"/>
            <a:ext cx="4812875" cy="1089529"/>
          </a:xfrm>
          <a:prstGeom prst="rect">
            <a:avLst/>
          </a:prstGeom>
        </p:spPr>
        <p:txBody>
          <a:bodyPr wrap="square">
            <a:spAutoFit/>
          </a:bodyPr>
          <a:lstStyle/>
          <a:p>
            <a:pPr algn="dist" defTabSz="914400">
              <a:lnSpc>
                <a:spcPct val="90000"/>
              </a:lnSpc>
              <a:spcBef>
                <a:spcPct val="0"/>
              </a:spcBef>
            </a:pPr>
            <a:r>
              <a:rPr lang="en-US" altLang="zh-CN" sz="7200" dirty="0">
                <a:solidFill>
                  <a:srgbClr val="2F5597"/>
                </a:solidFill>
                <a:cs typeface="+mn-ea"/>
                <a:sym typeface="+mn-lt"/>
              </a:rPr>
              <a:t>CONTENT</a:t>
            </a:r>
            <a:endParaRPr lang="zh-CN" altLang="en-US" sz="7200" dirty="0">
              <a:solidFill>
                <a:srgbClr val="2F5597"/>
              </a:solidFill>
              <a:cs typeface="+mn-ea"/>
              <a:sym typeface="+mn-lt"/>
            </a:endParaRPr>
          </a:p>
        </p:txBody>
      </p:sp>
      <p:sp>
        <p:nvSpPr>
          <p:cNvPr id="15" name="TextBox 891"/>
          <p:cNvSpPr txBox="1"/>
          <p:nvPr/>
        </p:nvSpPr>
        <p:spPr>
          <a:xfrm>
            <a:off x="1116043" y="3632230"/>
            <a:ext cx="2060884" cy="830997"/>
          </a:xfrm>
          <a:prstGeom prst="rect">
            <a:avLst/>
          </a:prstGeom>
          <a:noFill/>
        </p:spPr>
        <p:txBody>
          <a:bodyPr wrap="square" rtlCol="0">
            <a:spAutoFit/>
          </a:bodyPr>
          <a:lstStyle/>
          <a:p>
            <a:pPr algn="dist"/>
            <a:r>
              <a:rPr lang="zh-CN" altLang="en-US" sz="4800" dirty="0">
                <a:solidFill>
                  <a:schemeClr val="bg1"/>
                </a:solidFill>
                <a:cs typeface="+mn-ea"/>
                <a:sym typeface="+mn-lt"/>
              </a:rPr>
              <a:t>目录</a:t>
            </a:r>
            <a:endParaRPr lang="zh-CN" altLang="en-US" sz="4800" dirty="0">
              <a:solidFill>
                <a:schemeClr val="tx1">
                  <a:lumMod val="65000"/>
                  <a:lumOff val="35000"/>
                </a:schemeClr>
              </a:solidFill>
              <a:cs typeface="+mn-ea"/>
              <a:sym typeface="+mn-lt"/>
            </a:endParaRPr>
          </a:p>
        </p:txBody>
      </p:sp>
      <p:sp>
        <p:nvSpPr>
          <p:cNvPr id="16" name="矩形 15"/>
          <p:cNvSpPr/>
          <p:nvPr/>
        </p:nvSpPr>
        <p:spPr>
          <a:xfrm>
            <a:off x="5979469" y="165670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02</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17" name="文本框 16"/>
          <p:cNvSpPr txBox="1"/>
          <p:nvPr/>
        </p:nvSpPr>
        <p:spPr>
          <a:xfrm>
            <a:off x="6675020" y="1618600"/>
            <a:ext cx="2569368" cy="368300"/>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景点展示</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sp>
        <p:nvSpPr>
          <p:cNvPr id="19" name="矩形 18"/>
          <p:cNvSpPr/>
          <p:nvPr/>
        </p:nvSpPr>
        <p:spPr>
          <a:xfrm>
            <a:off x="5993154" y="3687636"/>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04</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20" name="文本框 19"/>
          <p:cNvSpPr txBox="1"/>
          <p:nvPr/>
        </p:nvSpPr>
        <p:spPr>
          <a:xfrm>
            <a:off x="6688705" y="3649536"/>
            <a:ext cx="2569368" cy="368300"/>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设置障碍</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sp>
        <p:nvSpPr>
          <p:cNvPr id="22" name="矩形 21"/>
          <p:cNvSpPr/>
          <p:nvPr/>
        </p:nvSpPr>
        <p:spPr>
          <a:xfrm>
            <a:off x="5979469" y="266915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03</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6675020" y="2631054"/>
            <a:ext cx="2569368" cy="368300"/>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最短路径求解</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sp>
        <p:nvSpPr>
          <p:cNvPr id="25" name="矩形 24"/>
          <p:cNvSpPr/>
          <p:nvPr/>
        </p:nvSpPr>
        <p:spPr>
          <a:xfrm>
            <a:off x="5993154" y="470009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05</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26" name="文本框 25"/>
          <p:cNvSpPr txBox="1"/>
          <p:nvPr/>
        </p:nvSpPr>
        <p:spPr>
          <a:xfrm>
            <a:off x="6688705" y="4661990"/>
            <a:ext cx="2569368" cy="368300"/>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多目的规划</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grpSp>
        <p:nvGrpSpPr>
          <p:cNvPr id="28" name="组合 27"/>
          <p:cNvGrpSpPr/>
          <p:nvPr/>
        </p:nvGrpSpPr>
        <p:grpSpPr>
          <a:xfrm>
            <a:off x="925225" y="484441"/>
            <a:ext cx="11512319" cy="7057559"/>
            <a:chOff x="925225" y="484441"/>
            <a:chExt cx="11512319" cy="7057559"/>
          </a:xfrm>
        </p:grpSpPr>
        <p:sp>
          <p:nvSpPr>
            <p:cNvPr id="29" name="矩形 28"/>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0"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1"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3"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4"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42874" y="641643"/>
            <a:ext cx="3524435"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3" name="矩形 2"/>
          <p:cNvSpPr/>
          <p:nvPr/>
        </p:nvSpPr>
        <p:spPr>
          <a:xfrm>
            <a:off x="5993439" y="64451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latin typeface="思源黑体 Normal" panose="020B0400000000000000" pitchFamily="34" charset="-122"/>
                <a:ea typeface="思源黑体 Normal" panose="020B0400000000000000" pitchFamily="34" charset="-122"/>
                <a:cs typeface="+mn-ea"/>
                <a:sym typeface="+mn-lt"/>
              </a:rPr>
              <a:t>01</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4" name="文本框 3"/>
          <p:cNvSpPr txBox="1"/>
          <p:nvPr/>
        </p:nvSpPr>
        <p:spPr>
          <a:xfrm>
            <a:off x="6688990" y="599425"/>
            <a:ext cx="2569368" cy="368300"/>
          </a:xfrm>
          <a:prstGeom prst="rect">
            <a:avLst/>
          </a:prstGeom>
          <a:noFill/>
        </p:spPr>
        <p:txBody>
          <a:bodyPr wrap="square" rtlCol="0">
            <a:spAutoFit/>
          </a:bodyPr>
          <a:p>
            <a:r>
              <a:rPr lang="zh-CN" altLang="en-US" b="1" dirty="0">
                <a:latin typeface="思源黑体 Normal" panose="020B0400000000000000" pitchFamily="34" charset="-122"/>
                <a:ea typeface="思源黑体 Normal" panose="020B0400000000000000" pitchFamily="34" charset="-122"/>
                <a:cs typeface="+mn-ea"/>
                <a:sym typeface="+mn-lt"/>
              </a:rPr>
              <a:t>地图显示</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down)">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9" grpId="0" animBg="1"/>
      <p:bldP spid="20" grpId="0"/>
      <p:bldP spid="22" grpId="0" animBg="1"/>
      <p:bldP spid="23" grpId="0"/>
      <p:bldP spid="25" grpId="0" animBg="1"/>
      <p:bldP spid="26" grpId="0"/>
      <p:bldP spid="3" grpId="0" bldLvl="0" animBg="1"/>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设计</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1" name="TextBox 24"/>
          <p:cNvSpPr txBox="1"/>
          <p:nvPr/>
        </p:nvSpPr>
        <p:spPr>
          <a:xfrm>
            <a:off x="6496050" y="1266190"/>
            <a:ext cx="4338955" cy="39871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可以选择一次性走完多个目的地并要求最优路径，若目的地之间有序则是计算每个目的地之间的最短路径，若目的地之间无序，第一个地点为出发点并要在走完其他地方后回到起始点计算最优路径则转换为</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tsp</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问题。</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pic>
        <p:nvPicPr>
          <p:cNvPr id="3" name="图片 2"/>
          <p:cNvPicPr>
            <a:picLocks noChangeAspect="1"/>
          </p:cNvPicPr>
          <p:nvPr/>
        </p:nvPicPr>
        <p:blipFill>
          <a:blip r:embed="rId1"/>
          <a:stretch>
            <a:fillRect/>
          </a:stretch>
        </p:blipFill>
        <p:spPr>
          <a:xfrm>
            <a:off x="1501140" y="1590675"/>
            <a:ext cx="3495675" cy="3676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为了更方便的调整多个目的地的位置，设置双向循环</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链表</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2424430" y="3979545"/>
            <a:ext cx="3476625" cy="2143125"/>
          </a:xfrm>
          <a:prstGeom prst="rect">
            <a:avLst/>
          </a:prstGeom>
        </p:spPr>
      </p:pic>
      <p:pic>
        <p:nvPicPr>
          <p:cNvPr id="5" name="图片 4"/>
          <p:cNvPicPr>
            <a:picLocks noChangeAspect="1"/>
          </p:cNvPicPr>
          <p:nvPr/>
        </p:nvPicPr>
        <p:blipFill>
          <a:blip r:embed="rId2"/>
          <a:stretch>
            <a:fillRect/>
          </a:stretch>
        </p:blipFill>
        <p:spPr>
          <a:xfrm>
            <a:off x="240665" y="1529715"/>
            <a:ext cx="5590540" cy="2188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TextBox 24"/>
          <p:cNvSpPr txBox="1"/>
          <p:nvPr/>
        </p:nvSpPr>
        <p:spPr>
          <a:xfrm>
            <a:off x="6369050" y="1139190"/>
            <a:ext cx="4338955" cy="39871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std::vector&lt;int&gt; MainWindow::findOptimalPath(const std::vector&lt;int&gt;&amp; destinations)</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使用动态规划</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算法解决</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tsp</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问题</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时间复杂度</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O(2</a:t>
            </a:r>
            <a:r>
              <a:rPr 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n</a:t>
            </a:r>
            <a:r>
              <a:rPr 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 </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n</a:t>
            </a:r>
            <a:r>
              <a:rPr 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3</a:t>
            </a:r>
            <a:r>
              <a:rPr 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 </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logn)</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pic>
        <p:nvPicPr>
          <p:cNvPr id="2" name="ECB019B1-382A-4266-B25C-5B523AA43C14-5" descr="wpp"/>
          <p:cNvPicPr>
            <a:picLocks noChangeAspect="1"/>
          </p:cNvPicPr>
          <p:nvPr/>
        </p:nvPicPr>
        <p:blipFill>
          <a:blip r:embed="rId1"/>
          <a:stretch>
            <a:fillRect/>
          </a:stretch>
        </p:blipFill>
        <p:spPr>
          <a:xfrm>
            <a:off x="1991360" y="751205"/>
            <a:ext cx="2884805" cy="5532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TextBox 24"/>
          <p:cNvSpPr txBox="1"/>
          <p:nvPr/>
        </p:nvSpPr>
        <p:spPr>
          <a:xfrm>
            <a:off x="6369050" y="1139190"/>
            <a:ext cx="4338955" cy="39871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std::vector&lt;int&gt; MainWindow::geneticAlgorithmTSP(const std::vector&lt;int&gt;&amp; destinations, int populationSize, int generations, double mutationRate)</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使用遗传</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算法解决</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tsp</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问题</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时间复杂度</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O(generations×populationSize×n)</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pic>
        <p:nvPicPr>
          <p:cNvPr id="2" name="ECB019B1-382A-4266-B25C-5B523AA43C14-6" descr="wpp"/>
          <p:cNvPicPr>
            <a:picLocks noChangeAspect="1"/>
          </p:cNvPicPr>
          <p:nvPr/>
        </p:nvPicPr>
        <p:blipFill>
          <a:blip r:embed="rId1"/>
          <a:stretch>
            <a:fillRect/>
          </a:stretch>
        </p:blipFill>
        <p:spPr>
          <a:xfrm>
            <a:off x="1988820" y="952500"/>
            <a:ext cx="2775585" cy="5374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总结</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圆角矩形 1"/>
          <p:cNvSpPr/>
          <p:nvPr/>
        </p:nvSpPr>
        <p:spPr>
          <a:xfrm>
            <a:off x="770255" y="1939290"/>
            <a:ext cx="2685415" cy="67500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 </a:t>
            </a:r>
            <a:r>
              <a:rPr lang="zh-CN" altLang="en-US"/>
              <a:t>景点展示</a:t>
            </a:r>
            <a:r>
              <a:rPr lang="zh-CN" altLang="en-US"/>
              <a:t>系统</a:t>
            </a:r>
            <a:endParaRPr lang="zh-CN" altLang="en-US"/>
          </a:p>
        </p:txBody>
      </p:sp>
      <p:sp>
        <p:nvSpPr>
          <p:cNvPr id="4" name="圆角矩形 3"/>
          <p:cNvSpPr/>
          <p:nvPr/>
        </p:nvSpPr>
        <p:spPr>
          <a:xfrm>
            <a:off x="4079875" y="1939290"/>
            <a:ext cx="2685415" cy="67500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 </a:t>
            </a:r>
            <a:r>
              <a:rPr lang="zh-CN" altLang="en-US"/>
              <a:t>最短路径求解</a:t>
            </a:r>
            <a:r>
              <a:rPr lang="zh-CN" altLang="en-US"/>
              <a:t>系统</a:t>
            </a:r>
            <a:endParaRPr lang="zh-CN" altLang="en-US"/>
          </a:p>
        </p:txBody>
      </p:sp>
      <p:sp>
        <p:nvSpPr>
          <p:cNvPr id="5" name="圆角矩形 4"/>
          <p:cNvSpPr/>
          <p:nvPr/>
        </p:nvSpPr>
        <p:spPr>
          <a:xfrm>
            <a:off x="7389495" y="1939290"/>
            <a:ext cx="2685415" cy="67500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 </a:t>
            </a:r>
            <a:r>
              <a:rPr lang="zh-CN" altLang="en-US"/>
              <a:t>多目的规划</a:t>
            </a:r>
            <a:r>
              <a:rPr lang="zh-CN" altLang="en-US"/>
              <a:t>系统</a:t>
            </a:r>
            <a:endParaRPr lang="zh-CN" altLang="en-US"/>
          </a:p>
        </p:txBody>
      </p:sp>
      <p:cxnSp>
        <p:nvCxnSpPr>
          <p:cNvPr id="8" name="直接箭头连接符 7"/>
          <p:cNvCxnSpPr>
            <a:stCxn id="2" idx="2"/>
          </p:cNvCxnSpPr>
          <p:nvPr/>
        </p:nvCxnSpPr>
        <p:spPr>
          <a:xfrm>
            <a:off x="2113280" y="2614295"/>
            <a:ext cx="7620" cy="10534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矩形 8"/>
          <p:cNvSpPr/>
          <p:nvPr/>
        </p:nvSpPr>
        <p:spPr>
          <a:xfrm>
            <a:off x="1694815" y="3667760"/>
            <a:ext cx="914400"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a:t>快速排序</a:t>
            </a:r>
            <a:r>
              <a:rPr lang="zh-CN" altLang="en-US"/>
              <a:t>算法</a:t>
            </a:r>
            <a:endParaRPr lang="zh-CN" altLang="en-US"/>
          </a:p>
        </p:txBody>
      </p:sp>
      <p:cxnSp>
        <p:nvCxnSpPr>
          <p:cNvPr id="10" name="肘形连接符 9"/>
          <p:cNvCxnSpPr>
            <a:stCxn id="4" idx="2"/>
          </p:cNvCxnSpPr>
          <p:nvPr/>
        </p:nvCxnSpPr>
        <p:spPr>
          <a:xfrm rot="5400000">
            <a:off x="4543425" y="2625090"/>
            <a:ext cx="890270" cy="868680"/>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a:off x="5425440" y="2661920"/>
            <a:ext cx="0" cy="8235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肘形连接符 11"/>
          <p:cNvCxnSpPr>
            <a:stCxn id="4" idx="2"/>
          </p:cNvCxnSpPr>
          <p:nvPr/>
        </p:nvCxnSpPr>
        <p:spPr>
          <a:xfrm rot="5400000" flipV="1">
            <a:off x="5391150" y="2645410"/>
            <a:ext cx="899795" cy="836295"/>
          </a:xfrm>
          <a:prstGeom prst="bentConnector3">
            <a:avLst>
              <a:gd name="adj1" fmla="val 50035"/>
            </a:avLst>
          </a:prstGeom>
          <a:ln>
            <a:tailEnd type="arrow"/>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4194810" y="3504565"/>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dijkstra算法</a:t>
            </a:r>
            <a:endParaRPr lang="zh-CN" altLang="en-US"/>
          </a:p>
        </p:txBody>
      </p:sp>
      <p:sp>
        <p:nvSpPr>
          <p:cNvPr id="14" name="矩形 13"/>
          <p:cNvSpPr/>
          <p:nvPr/>
        </p:nvSpPr>
        <p:spPr>
          <a:xfrm>
            <a:off x="5102225" y="3485515"/>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floydWarshall算法</a:t>
            </a:r>
            <a:endParaRPr lang="zh-CN" altLang="en-US"/>
          </a:p>
        </p:txBody>
      </p:sp>
      <p:sp>
        <p:nvSpPr>
          <p:cNvPr id="15" name="矩形 14"/>
          <p:cNvSpPr/>
          <p:nvPr/>
        </p:nvSpPr>
        <p:spPr>
          <a:xfrm>
            <a:off x="5985510" y="3513455"/>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aStar算法</a:t>
            </a:r>
            <a:endParaRPr lang="zh-CN" altLang="en-US"/>
          </a:p>
        </p:txBody>
      </p:sp>
      <p:cxnSp>
        <p:nvCxnSpPr>
          <p:cNvPr id="16" name="肘形连接符 15"/>
          <p:cNvCxnSpPr>
            <a:stCxn id="5" idx="2"/>
          </p:cNvCxnSpPr>
          <p:nvPr/>
        </p:nvCxnSpPr>
        <p:spPr>
          <a:xfrm rot="5400000">
            <a:off x="7926705" y="2698750"/>
            <a:ext cx="890270" cy="720725"/>
          </a:xfrm>
          <a:prstGeom prst="bentConnector3">
            <a:avLst>
              <a:gd name="adj1" fmla="val 49964"/>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肘形连接符 16"/>
          <p:cNvCxnSpPr/>
          <p:nvPr/>
        </p:nvCxnSpPr>
        <p:spPr>
          <a:xfrm rot="5400000" flipV="1">
            <a:off x="8639175" y="2713990"/>
            <a:ext cx="861695" cy="699135"/>
          </a:xfrm>
          <a:prstGeom prst="bent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sp>
        <p:nvSpPr>
          <p:cNvPr id="18" name="矩形 17"/>
          <p:cNvSpPr/>
          <p:nvPr/>
        </p:nvSpPr>
        <p:spPr>
          <a:xfrm>
            <a:off x="7625715" y="3513455"/>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动态规划算法</a:t>
            </a:r>
            <a:endParaRPr lang="zh-CN" altLang="en-US"/>
          </a:p>
        </p:txBody>
      </p:sp>
      <p:sp>
        <p:nvSpPr>
          <p:cNvPr id="19" name="矩形 18"/>
          <p:cNvSpPr/>
          <p:nvPr/>
        </p:nvSpPr>
        <p:spPr>
          <a:xfrm>
            <a:off x="9138920" y="3496310"/>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遗传算法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演示</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视频</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不足与</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改进</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TextBox 24"/>
          <p:cNvSpPr txBox="1"/>
          <p:nvPr/>
        </p:nvSpPr>
        <p:spPr>
          <a:xfrm>
            <a:off x="2369820" y="1435735"/>
            <a:ext cx="7451725" cy="19932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不足：</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1</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Ui</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界面制作不够美观，布局设计有待优化；</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2</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）部分输入情况可能没考虑，有待</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测试；</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3</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）代码的文件管理出现一个文件代码量过多，不易处理，代码管理有待优化；</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TextBox 24"/>
          <p:cNvSpPr txBox="1"/>
          <p:nvPr/>
        </p:nvSpPr>
        <p:spPr>
          <a:xfrm>
            <a:off x="2496820" y="3756660"/>
            <a:ext cx="7451725" cy="19932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改进：</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用户自己可以设定地图上的特殊点并在其他功能中得到验证，</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在已有的代码框架下可以</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完成。</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815609" y="2761021"/>
            <a:ext cx="3996857"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8" name="矩形 7"/>
          <p:cNvSpPr>
            <a:spLocks noChangeAspect="1"/>
          </p:cNvSpPr>
          <p:nvPr/>
        </p:nvSpPr>
        <p:spPr>
          <a:xfrm>
            <a:off x="7732674" y="1878745"/>
            <a:ext cx="2664000" cy="2664000"/>
          </a:xfrm>
          <a:prstGeom prst="rect">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7" name="矩形: 圆角 4"/>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矩形 22"/>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latin typeface="思源黑体 Normal" panose="020B0400000000000000" pitchFamily="34" charset="-122"/>
                <a:ea typeface="思源黑体 Normal" panose="020B0400000000000000" pitchFamily="34" charset="-122"/>
                <a:cs typeface="+mn-ea"/>
                <a:sym typeface="+mn-lt"/>
              </a:rPr>
              <a:t>THANKS</a:t>
            </a:r>
            <a:endPar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24" name="TextBox 891"/>
          <p:cNvSpPr txBox="1"/>
          <p:nvPr/>
        </p:nvSpPr>
        <p:spPr>
          <a:xfrm>
            <a:off x="799225" y="2759050"/>
            <a:ext cx="4013242" cy="923330"/>
          </a:xfrm>
          <a:prstGeom prst="rect">
            <a:avLst/>
          </a:prstGeom>
          <a:noFill/>
        </p:spPr>
        <p:txBody>
          <a:bodyPr wrap="square" rtlCol="0">
            <a:spAutoFit/>
          </a:bodyPr>
          <a:lstStyle/>
          <a:p>
            <a:pPr algn="dist"/>
            <a:r>
              <a:rPr lang="zh-CN" altLang="en-US" sz="5400" dirty="0">
                <a:solidFill>
                  <a:schemeClr val="bg1"/>
                </a:solidFill>
                <a:latin typeface="思源黑体 Normal" panose="020B0400000000000000" pitchFamily="34" charset="-122"/>
                <a:ea typeface="思源黑体 Normal" panose="020B0400000000000000" pitchFamily="34" charset="-122"/>
                <a:cs typeface="+mn-ea"/>
                <a:sym typeface="+mn-lt"/>
              </a:rPr>
              <a:t>谢谢观看</a:t>
            </a:r>
            <a:endPar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矩形 24"/>
          <p:cNvSpPr/>
          <p:nvPr/>
        </p:nvSpPr>
        <p:spPr>
          <a:xfrm>
            <a:off x="735330" y="3896360"/>
            <a:ext cx="4260850" cy="741045"/>
          </a:xfrm>
          <a:prstGeom prst="rect">
            <a:avLst/>
          </a:prstGeom>
        </p:spPr>
        <p:txBody>
          <a:bodyPr wrap="none">
            <a:noAutofit/>
          </a:bodyPr>
          <a:lstStyle/>
          <a:p>
            <a:r>
              <a:rPr lang="en-US" altLang="zh-CN" sz="1400" dirty="0">
                <a:latin typeface="思源黑体 Normal" panose="020B0400000000000000" pitchFamily="34" charset="-122"/>
                <a:ea typeface="思源黑体 Normal" panose="020B0400000000000000" pitchFamily="34" charset="-122"/>
                <a:cs typeface="+mn-ea"/>
                <a:sym typeface="+mn-lt"/>
              </a:rPr>
              <a:t> </a:t>
            </a:r>
            <a:r>
              <a:rPr lang="zh-CN" altLang="en-US" sz="3200" dirty="0">
                <a:latin typeface="思源黑体 Normal" panose="020B0400000000000000" pitchFamily="34" charset="-122"/>
                <a:ea typeface="思源黑体 Normal" panose="020B0400000000000000" pitchFamily="34" charset="-122"/>
                <a:cs typeface="+mn-ea"/>
                <a:sym typeface="+mn-lt"/>
              </a:rPr>
              <a:t>欢迎老师批评指正</a:t>
            </a:r>
            <a:r>
              <a:rPr lang="en-US" altLang="zh-CN" sz="3200" dirty="0">
                <a:latin typeface="思源黑体 Normal" panose="020B0400000000000000" pitchFamily="34" charset="-122"/>
                <a:ea typeface="思源黑体 Normal" panose="020B0400000000000000" pitchFamily="34" charset="-122"/>
                <a:cs typeface="+mn-ea"/>
                <a:sym typeface="+mn-lt"/>
              </a:rPr>
              <a:t> </a:t>
            </a:r>
            <a:endParaRPr lang="en-US" altLang="zh-CN" sz="3200" dirty="0">
              <a:latin typeface="思源黑体 Normal" panose="020B0400000000000000" pitchFamily="34" charset="-122"/>
              <a:ea typeface="思源黑体 Normal" panose="020B0400000000000000" pitchFamily="34" charset="-122"/>
              <a:cs typeface="+mn-ea"/>
              <a:sym typeface="+mn-lt"/>
            </a:endParaRPr>
          </a:p>
        </p:txBody>
      </p:sp>
      <p:sp>
        <p:nvSpPr>
          <p:cNvPr id="34" name="矩形 33"/>
          <p:cNvSpPr/>
          <p:nvPr/>
        </p:nvSpPr>
        <p:spPr>
          <a:xfrm>
            <a:off x="7948929" y="2842150"/>
            <a:ext cx="2312658" cy="838835"/>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2024</a:t>
            </a:r>
            <a:endParaRPr lang="zh-CN" altLang="en-US" sz="5400" dirty="0">
              <a:solidFill>
                <a:schemeClr val="bg1"/>
              </a:solidFill>
              <a:cs typeface="+mn-ea"/>
              <a:sym typeface="+mn-lt"/>
            </a:endParaRPr>
          </a:p>
        </p:txBody>
      </p:sp>
      <p:grpSp>
        <p:nvGrpSpPr>
          <p:cNvPr id="14" name="组合 13"/>
          <p:cNvGrpSpPr/>
          <p:nvPr/>
        </p:nvGrpSpPr>
        <p:grpSpPr>
          <a:xfrm>
            <a:off x="925225" y="484441"/>
            <a:ext cx="11512319" cy="7057559"/>
            <a:chOff x="925225" y="484441"/>
            <a:chExt cx="11512319" cy="7057559"/>
          </a:xfrm>
        </p:grpSpPr>
        <p:sp>
          <p:nvSpPr>
            <p:cNvPr id="11" name="矩形 10"/>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37" name="组合 36"/>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文本框 22"/>
          <p:cNvSpPr txBox="1"/>
          <p:nvPr/>
        </p:nvSpPr>
        <p:spPr>
          <a:xfrm>
            <a:off x="7448663" y="2513546"/>
            <a:ext cx="163378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58356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地图显示</a:t>
            </a:r>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p:nvPr/>
        </p:nvSpPr>
        <p:spPr>
          <a:xfrm rot="5400000">
            <a:off x="6826767" y="1890020"/>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9" name="Google Shape;86;p19"/>
          <p:cNvSpPr txBox="1"/>
          <p:nvPr/>
        </p:nvSpPr>
        <p:spPr>
          <a:xfrm>
            <a:off x="7578916" y="1700674"/>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细致到具体路段和</a:t>
            </a:r>
            <a:r>
              <a:rPr 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点</a:t>
            </a:r>
            <a:endParaRPr 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p:cNvSpPr txBox="1"/>
          <p:nvPr/>
        </p:nvSpPr>
        <p:spPr>
          <a:xfrm>
            <a:off x="7031642" y="2998915"/>
            <a:ext cx="3730928" cy="41275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一共</a:t>
            </a: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54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个点，六十几条</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边</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地图</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设计</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3" name="图片 2"/>
          <p:cNvPicPr>
            <a:picLocks noChangeAspect="1"/>
          </p:cNvPicPr>
          <p:nvPr/>
        </p:nvPicPr>
        <p:blipFill>
          <a:blip r:embed="rId1"/>
          <a:stretch>
            <a:fillRect/>
          </a:stretch>
        </p:blipFill>
        <p:spPr>
          <a:xfrm>
            <a:off x="967740" y="1318260"/>
            <a:ext cx="5267325" cy="42221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存储</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点数据</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std::vector&lt;MapPoint&gt; mappoints;</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存储</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边数据</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std::vector&lt;std::pair&lt;int, int&gt;&gt; connections;</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4" name="图片 3"/>
          <p:cNvPicPr>
            <a:picLocks noChangeAspect="1"/>
          </p:cNvPicPr>
          <p:nvPr/>
        </p:nvPicPr>
        <p:blipFill>
          <a:blip r:embed="rId1"/>
          <a:stretch>
            <a:fillRect/>
          </a:stretch>
        </p:blipFill>
        <p:spPr>
          <a:xfrm>
            <a:off x="468630" y="1269365"/>
            <a:ext cx="5636260" cy="2298065"/>
          </a:xfrm>
          <a:prstGeom prst="rect">
            <a:avLst/>
          </a:prstGeom>
        </p:spPr>
      </p:pic>
      <p:pic>
        <p:nvPicPr>
          <p:cNvPr id="5" name="图片 4"/>
          <p:cNvPicPr>
            <a:picLocks noChangeAspect="1"/>
          </p:cNvPicPr>
          <p:nvPr/>
        </p:nvPicPr>
        <p:blipFill>
          <a:blip r:embed="rId2"/>
          <a:stretch>
            <a:fillRect/>
          </a:stretch>
        </p:blipFill>
        <p:spPr>
          <a:xfrm>
            <a:off x="468630" y="3689985"/>
            <a:ext cx="5431790" cy="2008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邻接</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矩阵</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std::vector&lt;std::vector&lt;double&gt;&gt; adjacencyMatrix;</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无向图</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611505" y="1946910"/>
            <a:ext cx="6226810" cy="3128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583565"/>
          </a:xfrm>
          <a:prstGeom prst="rect">
            <a:avLst/>
          </a:prstGeom>
        </p:spPr>
        <p:txBody>
          <a:bodyPr wrap="square">
            <a:spAutoFit/>
          </a:bodyPr>
          <a:lstStyle/>
          <a:p>
            <a:pPr algn="dist"/>
            <a:r>
              <a:rPr lang="en-US" altLang="zh-CN"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 </a:t>
            </a:r>
            <a:r>
              <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景点展示</a:t>
            </a:r>
            <a:r>
              <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p:nvPr/>
        </p:nvSpPr>
        <p:spPr>
          <a:xfrm rot="5400000">
            <a:off x="6826767" y="1890020"/>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9" name="Google Shape;86;p19"/>
          <p:cNvSpPr txBox="1"/>
          <p:nvPr/>
        </p:nvSpPr>
        <p:spPr>
          <a:xfrm>
            <a:off x="7578916" y="1700674"/>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选取</a:t>
            </a:r>
            <a:r>
              <a:rPr lang="en-US" alt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CAU</a:t>
            </a:r>
            <a:r>
              <a:rPr lang="zh-CN" altLang="en-US"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特色</a:t>
            </a:r>
            <a:r>
              <a:rPr lang="zh-CN" altLang="en-US"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景点</a:t>
            </a:r>
            <a:endParaRPr lang="zh-CN" altLang="en-US"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p:cNvSpPr txBox="1"/>
          <p:nvPr/>
        </p:nvSpPr>
        <p:spPr>
          <a:xfrm>
            <a:off x="7031642" y="2998915"/>
            <a:ext cx="3730928" cy="41275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一共</a:t>
            </a: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27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个</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景点</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rPr>
              <a:t>UI</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展示</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4" name="图片 3"/>
          <p:cNvPicPr>
            <a:picLocks noChangeAspect="1"/>
          </p:cNvPicPr>
          <p:nvPr/>
        </p:nvPicPr>
        <p:blipFill>
          <a:blip r:embed="rId1"/>
          <a:stretch>
            <a:fillRect/>
          </a:stretch>
        </p:blipFill>
        <p:spPr>
          <a:xfrm>
            <a:off x="2188210" y="1139190"/>
            <a:ext cx="1986280" cy="5255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std::vector&lt;Location&gt; CAUlocations</a:t>
            </a:r>
            <a:r>
              <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endPar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存储名字、简介、和图片</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连接</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3" name="图片 2"/>
          <p:cNvPicPr>
            <a:picLocks noChangeAspect="1"/>
          </p:cNvPicPr>
          <p:nvPr/>
        </p:nvPicPr>
        <p:blipFill>
          <a:blip r:embed="rId1"/>
          <a:stretch>
            <a:fillRect/>
          </a:stretch>
        </p:blipFill>
        <p:spPr>
          <a:xfrm>
            <a:off x="723900" y="1342390"/>
            <a:ext cx="4317365" cy="1787525"/>
          </a:xfrm>
          <a:prstGeom prst="rect">
            <a:avLst/>
          </a:prstGeom>
        </p:spPr>
      </p:pic>
      <p:pic>
        <p:nvPicPr>
          <p:cNvPr id="4" name="图片 3"/>
          <p:cNvPicPr>
            <a:picLocks noChangeAspect="1"/>
          </p:cNvPicPr>
          <p:nvPr/>
        </p:nvPicPr>
        <p:blipFill>
          <a:blip r:embed="rId2"/>
          <a:stretch>
            <a:fillRect/>
          </a:stretch>
        </p:blipFill>
        <p:spPr>
          <a:xfrm>
            <a:off x="663575" y="3350260"/>
            <a:ext cx="5761355" cy="2473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2.xml><?xml version="1.0" encoding="utf-8"?>
<p:tagLst xmlns:p="http://schemas.openxmlformats.org/presentationml/2006/main">
  <p:tag name="commondata" val="eyJoZGlkIjoiMTliZGRmOGY2YzU1MWM3ZjcyYWQxOGQ1ZTNmYjFiN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zI3MTk3ODU3OTA0IiwKCSJHcm91cElkIiA6ICIxODY2MDgyMzQzIiwKCSJJbWFnZSIgOiAiaVZCT1J3MEtHZ29BQUFBTlNVaEVVZ0FBQWtnQUFBVHpDQVlBQUFDSnc4MGpBQUFBQVhOU1IwSUFyczRjNlFBQUlBQkpSRUZVZUp6czNYbFlWR1gvQnZEN21SazJRVmxFSmNWZGNBc1hSc010MFZ4UTNNMWNTYTIwdHk3MU5VMno5NWRMMmFLV3ZXbXVtYnN0V21scXVhL2xuaEt1S0FLS2F5NGdFQWdEc3p5L1A0aDVtUUVFRk9ZTWVIK3VxeXM0YzVidkdZZmg1am5QK1E1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WxEZWhkQUZFUkhtcFVTUEFVN3FLYWlvVEtndkFVZWw2cUhBa2tHa1U4ajVTVGJkdTNyendRT2w2aUI0WEF4SVIyWTBhRFFLMEFxb0pBbWdqSUNwS0lkV1FRZ1ZJdmxlVkdrSkNTSk9Rd2lnaEgwaVRQR1lTcHYvZWlEcC9TdW5LaUlxQ2J6cEVwS2dxVlpxNE9sZFFkWUJhdnFFUzZBb0lSNVZLQldkblo3ZzRPOEhKeVFsQzhLMnF0SkJTSWlNakV6cWREdWs2SFV3bUV3RG9wY20weHdoOHBYdGcySC8vZm1TcTBuVVNGWVR2T2tTa21LcDFHdFZ3ZEhLWUlTU0dRZ2huWnljbmRPM3lBdHExYmdWUEQzZTR1Ym1oWERrWHFGVnFwVXVsUWpLWlRFaExTMFBLdzRkSVNrckNzUk1uc1gzWEh1aDBHWkJTNnFURWo0Q2NjUzNxN0ZXbGF5VjZGQVlrSWxKRTllcjFxNnBkWFg0RVpDdTFTcVVLZXE0RnB2MW5NdXJVcWdrSEJ3ZU9HcFVCVWtybzlYcmN2SFViTTJkOWhzTkhqOE5vTkpvRXhKOTZ2WDdJemRnTE1VclhTSlFmL2xsR1JMYW1xdEdnU1UrMW8rTXZRcURSTXo0K1lzd2JvL0QrZTFOUXBYSmxxTlZxaHFNeVFnZ0J0Vm9OVDA4UGhJWjBnWHVGQ29pOWNsV2twS1pXVmFsVmc5dzlmYTRrUDdnYkJVQXFYU3VSTlFZa0lyS3BHblVEQWxWcTFVb2hSUFZHRGZ3eC9mL2VRZjgrUGFIUmFKUXVqVXFRV3ExR3M2WUJhRmpmSDdGWHJ1THV2ZnR1RUdqbjRWbmxjTktEdTdlVXJvL0lHZ01TRWRsTXBVYU4zSnhVbXRsQ2lPZTl2RHl4OU12L29rVmdjNDRZUFNXRUVLanVXdzNObWdiZ3dHK0hrWnFhV2dFcVZLeFFydkx1NU9SN09xWHJJOHFKQVltSWJLYXlWOVZYaFFwdk96czdxNmU5T3hudDI3VlJ1aVJTZ0hmRml2RDA5TUR2aDQvQ2FERDRTUTN1SlNmY1BhNTBYVVE1TVNBUmtVM1U4ZzlvQUxYNFhpVlVybVBlR0lXUllVTTRjdlFVODY5WEY0Nk9Eamg2L0E4VklGcFg4S2k0TmZuQi9mdEsxMFdVVGFWMEFVVDBsRkNKR1FMQ28zSERCaGc4b0Q5VUtyNzlQTTNVYWpVR0RlaUg1azBESUFUY2hVWXpVK21haUhMaU94UVJsYmphL28yYkNvaDJHbzBHblRvR3c3dWlsOUlsa1Iyb1VMNDhRcnE4QUVkSEJ3aUlEdFhyUDl0QzZacUlzakVnRVZFSjB6cElsYVkvaFBEeHJ1aUYvbjE2UXEzbTFYMENWQ29WdW5mdEF0OXFWUUhBUXczMUFOU3I1NlIwWFVRQUF4SVJsYkNxL2ludUFIb0MwQXdjMEEvVmZhc3BYUkxaRWQ5cVZkR3ZkMDhJQVRXRTZGYlY1RmhGNlpxSUFBWWtJaXBoYWpqVUZrQ0FzNU1UaGcwYW9IUTVaSWRlNnQ4WFRvNk9FQUtOSEIwZDZ5aGREeEhBZ0VSRUpVd3ROQU1naEVNTGJYTlU4dlpXdWh5eVE1VXJlU09vWlFzQWNCQ1F2WlN1aHdoZ1FDS2lraVVBdkFJQVBidUhLRndLMmJQKy9iSnlrUVFHZzU4VFNuYUFBWW1JU294dm5ZYjFoRXBVS3UvbWhtWk5BcFF1eHk0WkRBYmN2WHNYVXViL2NXUUpDUWxJU2txeVlWVzIxNko1TTdoWHFBQWhSTlhxOVo3bFpUWlNIQU1TRVpVWTRlU2dCWUNxVlo5QitmSnVTcGRqbDZLam94RWFHb3BmZnZrbDMzVVdMRmlBYnQyNjRkNjllemFzekxaY1hKeFJ2WHJXQkg2VlJnUXBYQTRSK09tUVJGUmkxQ2JSSENxZ1NtVnZsSE54VnJxY0ozYmd3QUZNblRyMWlmYlJ0R2xUTEY2ODJQejlqUnMzQUFDMWE5Zk9jLzM3OSs5ang0NGRDQTBOUmVYS2xaL28yUGJNMGRFUnovajQ0UHlGaTVCU3RBVHduZEkxMGRPTkFZbUlTb3dVTWxCQW9Fcmx5bkFwVjA3cGNwNllyNjh2Qmd6NDM1MTREeDQ4d1BidDI5RzJiZHM4QTg3Qmd3ZVJtSmlJZnYzNm1aZFZxMmJaNXFDZ2dMUm16Um9JSWZDdmYvM0x2UDYyYmR2d3hodHZQUEg1MkJNblIwZFVxL29NQUVBbHhITUtsMFBFZ0VSRUphTnExYXJsVkJBK2FwVUt6L2hVZ1lPbTlML2QrUG41WWNLRUNlYnZJeU1qc1gzN2RuVHIxZzJob2FHNTFyOXg0d2Fpb3FJc3RzbjIxMTkvd1dBdzRQTGx5L0R3OEVCaVlpSVNFeE1CQUJVclZrUzVjdVZ3NTg0ZGJOeTRFVU9HRElHUGp3OEE0TTZkTy9qNjY2OVJvMGFOUEk5WldxblZhdmhVcVF5MVdnMkQwVml0YXRXcTVXN2Z2cDJtZEYzMDlDcjk3MWhFWkpkTTVhcTRTcGdjTkE0YVZLeFlrUjlNYTJYVXFGRzRjK2VPK2Z1K2ZmdWF2Lzd3d3c4UkdocUtCUXNXb0VLRkNoZzFhcFQ1c1pZdFc2SlZxMWFZUDM4K2dvT0Q0ZXJxYXRPNlM0b1FBbDZlSG5CeWRJUWhMVjFqZFBGMkF4aVFTRG1jcEUxRUpVSWw5YzRRUWlPRUNzNU9qa3FYWTNkbXpweUorZlBuUTYxV204UFE5T25UQVFCT1RrNDRjdVFJZHU3Y2lmSGp4NXREa0pRU3FhbXBHRGh3SU9MajQ3Rnk1VW9sVDZIWU9UbzZRYVZXQVVLcWhUR3o5RitUcFZLTkkwaEVWQ0tFVkx0QVFxMVNDVGc3bGY0SjJzVk5xOVVpTGk0T1JxTVJIVHAwUUpzMmJYRG16QmtBV1pmUkZpNWNDQUJZdTNZdEZpMWFoTlRVVkR4OCtOQ2lIY0Q2OWVzeGRPaFFWS3hZVVpGektHN09UbzVRcTlRUUVpcEhqYXBzREkxUnFjV0FSRVFsUTJOd0VkQm9WRUlGUjQ0ZzVTa3FLZ29BMExoeFl3REEzYnQzQVdTRnAzTGx5cUZ4NDhhb1hMa3l2TDI5NGVYbEJTOHZMN2k3dThQZDNSMkppWW1ZTkdrU1ZxMWFoVW1USmlsMkRzWEowU2xyQkVsQ3FLVmE1YUowUGZSMFkwQWlvaEtoRXNKQlFxaUVFSEJ3S1Axdk5WZXZYa1ZZV0pqRnN1elJuSmt6WitMamp6L090VTFtWmlaTUpoUGF0bTFyc2Z6RkYxL0V4SWtURVJrWkNXOXZiL01FN0ppWUdIaDZlcUpCZ3diWXMyY1BWS3BIejRJSURnNkdsNWZYazV5V1hYSFFhS0FTS2tCSWxUQ3BPZXhJaWlyOTcxcEVaSmZVSnBOQnFLWEpKQ1V5TS9SS2wvUEV5cGN2YjNHTFB3REV4OGRqNTg2ZENBb0tRcTFhdFhKdGs5ZHQvZ0RRckZrekFNRHAwNmNSR0Job1huNysvSGswYU5BQUFHQTBHcUhUNlI1WjA1dzVjK0RnNFBCWTUyT1A5SG85VE5JRVFKaE1rSmxLMTBOUE53WWtJaW9aUXEyREVFYVR5WVQwQW43Umx3YmUzdDY1YnRjL2VmSWtkdTdjaWY3OSt5TTRPRGpYTm8rNnpWK24wK0hTcFV0bzBhS0YrZnVJaUFpOCtlYWJBSUFsUzVaZ3pabzFqNnhweElnUitQZS8vLzI0cDJSM2REb2RqRVlqaElRSktsTzYwdlhRMDQwQmlZaEtoRTZsMXpsTFZaa0pTSG5KL3VpUHg3bk1wZEZvOE1JTEwyRDE2dFZ3ZEhTRWo0OFBNak16TFlLV3E2c3JacytlbmVmMjc3Nzc3dU1WYmNmU2RSa3dHbzJBa0Naa01pQ1JzaGlRaUtoRU9LV0xET0VDZ3pTWm9Fc3ZtNy9yTGwyNkJBQ29XYk5ta2JmVmFEVDQ1Sk5QNE8zdGpXWExsc0hCd1FFdFc3YTAySmRHbzBHYk5tM3kzYjZzeVI1QmtsSVloY2JBSGtpa0tQWkJJcUlTOGJjNkkwMEtZVEFZalVoNGtQaklUNnN2alRJek03RjM3MTQwYU5BQUZTcFVlS3g5Q0NIdzl0dHZvMU9uVHREcjlVaFBUMGRLU2tveFYxbzZTQ21SbUpTTXpFdzloSkRHVkwzK29kSTEwZE9OQVltSVNrVGlsU3Nwa0lnM21VeTRkLzgrOVByU1AxRTdwODgvL3h6Mzd0M0RvRUdEbm1nLzRlSGgrTzIzM3hBUUVJRHo1OC9qdGRkZXcvMzc5NHVweXRMRFlERGc3dDE3TUpsTU1FbmNUN3h5NVcrbGE2S25XOWtib3lVaWUyR0NOSjJHVUxXL2UvYyswdExTNGVoWSt2c2hwYWVuWS9iczJmajExMS9Sdm4xNzlPclY2N0gzZGZueVpienp6anRvMjdZdFB2MzBVMnpidGcwZmZ2Z2gxcTVkQ3djSEI1aE1KdHkrZlR2UGJVMG0wMk1mMXg1bFpHYmkxbDkvQVFBRWNBcEEyUnB5cEZLSEFZbUlTbzdBbndCd0x6NGVhZW5wOFBCd1Y3cWlKN0o3OTI1OCtlV1grT3V2dnhBU0VvTDMzMy8vc1Q5ajd1alJvNWd5WlFyYXRXdUhEejc0QUJxTkJuMzY5RUhseXBYUm9rVUxMRm15QkNrcEtVOFV3RXFUekV3OTd2elRLRk5LNHdtRnl5RmlRQ0tpa2lPTnBqK0VSb1hiZjkxQlNrb3E4SXpTRlQyWkN4Y3VJQzB0RFRObXpFRHYzcjJmYUYvbno1L0g2TkdqTVh6NGNJdmxyVnUzTm4vdDV1YUdGU3RXNUxuOWE2Kzk5a1RIdHpkcGFXbTRjVE5ydEN6VGhHTUtsME5FUkZTaTFMVWFOTHRkdTJFeitkMkduMlJwWnpRYVpYSnlzazJPcGRmclpVWkdoazJPWlE4Mi9yeFYxbTdZVE5adTBQUXVPRCtXN0FCZmhFUlVrb3lBWEFNQXYyemJXZXJ2WkZPcFZJOTl4MXBSYVRTYU1qRm5xekNrbFBqeDU2MEFBQk93THV0L1JNcGlRQ0tpRW1XQzZTY3BwUzc4OUJuYy91dU8wdVdRSGJwNTZ6YkMvNHlBbERMRENOTXZTdGREQkRBZ0VWRUpNNmJvNHdEOHFkZnI4YzMzRzVRdWgrelFocDkraHNGb0JJUTRBNU1xUnVsNmlBQUdKQ0lxWWJkdVhVb0c1SzhBREp1MmJNTzE2emVVTG9uc3lQVWJON0Z0NTI1SUNhTTB5VjAzTDUrNXAzUk5SQUFERWhHVlBJUEpZTmdLNEhaaVVoSzIvTG9EUmlPbm1GQldMNmRkZS9iaHJ6dDNJSUJFWVJLYkFKU3RqcUpVYWpFZ0VWR0p1eDRUR1NtbDNHOHdHTEQvNE85SWVKQ2dkRWxrQjFKU1VyRjczMEZrWnVvaHBkd1hGMzM2ak5JMUVXVmpRQ0lpVzVBbWczNHVwRXc1ZHlFU1AyL2RWdVk2UVZQUm1Fd20vTHoxVi94NStnd2daYXJKcVA4UTdKNU5ka1N0ZEFGRTlIUklmbkQvZmdWdm4xUkkyU25pOUZsMXRXcFYwYUMrbjlKbGtVSisyYllUSDg2WkM3MWVyemRLOGY3MTZIT2JsYTZKS0NlT0lCR1J6V1FreXBVQXZrMUxUOGVjeitmaDRxWExTcGRFQ3JoME9Sci9YYkFZYVducGtDYTVTWldCWlVyWFJHU05JMGhFWkRNUEg5N1Z1MVdvZkVXbEZoMGZwcVY1WDRpOENIKy9lbmpHcDRyU3BaR05uRDEvQWU5L05CdVhvcUlocGJ3cWpYTDh0U3RucmlwZEY1RTFCaVFpc3FtL0UrL2RxK0JaNlpwS2lQWjM3OTJ2RUI1eEdoN3VIdkNyVitleFAvaVY3Si9KWk1MMm5Ydnc0ZXk1dUJCNUNWTEsyMFlweDEyUFBudFE2ZHFJOHNKM0l5SlNSTFY2VFh3ZE5HS25FS0t4V3ExRzk2NmRNZTAvazFISnU2TFNwVkV4UzB4TXdrZHo1dUxYSGJ1aDErc0JLUzlEeXQ1WG84NUdLVjBiVVg0WWtJaElNVFhxTldxc2RuQ2NCNkF6QUxpNXVxSlB6KzU0dm0xclZLaFFBZVhLdWNERjJSa3FGYWRMbGhaR2t3azZuUTVwYWVuNCsrKy9jZVQ0SC9oNTY2OUlUWDBJQUpBU3Y4T1lPVDR1T3ZLMHdxVVNQUklERWhFcHFucjk1bFhWTUE2RUVDOERvcWtRVUt2VmFwUXI1NEp5THVYZzRzS0FWSnFZY2dTa2gybHBNQnFOa0ZLYUFIRk9RcTQxbXJEaDV1VXp0NVN1azZnZ0RFaEVaQy9VMWVzSDlGUUw5VXdoMEVUcFlrcUtsTkw4eGl1QnNqL3ZTc3J6UmlrL3VCNTE5bWNBUnFYTElTcXNNdjZUU1VTbGtQQ3NVNmVDSzV3cXF4M1ZsV0NFcHhBYUI2V0xLaTVPYXRSeWNzQkFsVW80cEdmSWJ6T01pRk82cHVJa0pmUlNoU1NqWHQ1UFE4cmR4Q3RYL2dZYlFGSXB4SUJFUkdSRHpaczNEeFpDckpkU09nUG9HeEVSOFp2U05SRlJicnl3VDBSRVJHU0ZBWW1JaUlqSUNnTVNFUkVSa1JVR0pDSWlJaUlyREVoRVJFUkVWaGlRaUlpSWlLd3dJQkVSRVJGWllVQWlJaUlpc3NLQVJFUkVSR1NGQVltSWlJaklDZ01TRVJFUmtSVUdKQ0lpSWlJckRFaEVSRVJFVmhpUWlJaUlpS3d3SUJFUkVSRlpZVUFpSWlJaXNzS0FSRVJFUkdTRkFZbUlpSWpJQ2dNU0VSRVJrUlVHSkNJaUlpSXJERWhFUkVSRVZoaVFpSWlJaUt3d0lCRVJFUkZaWVVBaUlpSWlzc0tBUkVSRVJHU0ZBWW1JaUlqSUNnTVNFUkVSa1JVR0pDSWlJaUlyREVoRVJFUkVWaGlRaUlpSWlLd3dJQkVSRVJGWllVQWlJaUlpc3NLQVJFUkVSR1NGQVltSWlJaklDZ01TRVJFUmtSVUdKQ0lpSWlJckdxVUxJQ0lxcTVvMGFlS3FWcXU5Y3k0VFF2aElLZFZDQ0JVQW4rYk5tOWZNK1hoR1JrWkNaR1JrcWswTEphSmNHSkNJaUVxSVNxVnFLb1E0WXIxY0NKSDk1Zm9jWHdNQW5KeWNPZ0Q0cmVTckk2SkhFUVd2UWtSRWowblRyRm16S0pWS1ZhY3dLMHNwNHlJaUl2d0I2RXU0TGlJcUFPY2dFUkdWSEFPQTVRQWdwWVNVTXRjS1ZzdlhnZUdJeUM0d0lCRVJsU0FoeEJZcFphcjFwVFNyZFNDbFREVWFqZHR0V0JvUlBRSURFaEZSQ1pKUzNnWVFYb2hWd3cwR1ExeEoxME5FaGNPQVJFUlVnazZmUHAwaWhEZ3AvN21PbHZNeVcvYlhVa29waFBnak1qSXlRWmtxaWNnYUF4SVJVY2t5R28zR00wS0lsUHhXRUVLa1N5bi9CT2NmRWRrTkJpUWlvaEltcFR3aXBiejNpRlgrTmhxTkoyeFdFQkVWaUFHSmlLaUVuVDE3OWlxQXM5a1R0WFBldVNhRWdNbGtPdi9QT2tSa0p4aVFpSWhzWTAxK0R3Z2h2ckpsSVVSVU1BWWtJaUliU0VsSjJTV2x2SnR6MlQrMzk5OVBTVW41UmFtNmlDaHZERWhFUkRZUUV4T1RBZURIUFBvaGJmbm5NU0t5SXd4SVJFUTJZalFhVndIUTVWaWtrMUorcTFROVJKUS9CaVFpSWh0UnE5VTNwSlJYaEJEWmw5Y3VHUXlHV0tYcklxTGNHSkNJaUd3a01URXhCVUM0L0FlQWMzcTlQa25wdW9nb053WWtJaUliaVl1TDAwa3B3d0ZrQ2lFTVVzcndxS2lvZkJ0SUVwRnlHSkNJaUd6SWFEUWVGa0xjQTVCc05Cb1BLMTBQRVJFUmtWMW8zcno1N3ViTm03TnpOcEVkeTNXL0tSSFpMWlZ2bllaMW9kSlUxV2pVL05rdHhaelVzcHRLSlJ6VDlkaXFkQzFrWHpJeU1xNytkZlhpTmFYcklBWWtvbEtqV3IwbXZob0g4YjJBcUF0SS91eVdidG4vZmxMUktzZ2VYVGRrR29iZGpMMFFvM1FoVHp1TjBnVVFVZUdvTmFabUttamFxZFZxbEN2bm9uUTVSRlJjSkpDUm1ZSE1URDBnb1ZZNXFOeVZMb2tZa0loS0RiVlFEd2VBemk5MHdJaGhnNVV1aDRpS2lTNGpBNnZXZm90RFI0NUJBdEhYTHhuUEtWMFRNU0FSbFFxZWRlcTRTNGtlUWdBdkR4bUlWcysxVUxva0lpb204UWtKdUhNMzYyUDZwTUIzUUdTbXdpVVJlSnMvVWFuZzdsaCtzQkNpWE4wNnRlRmZyNjdTNVJCUk1icHlKUTdSTVZjZ3BjeElUZ2MvZXNaT01DQVIyYjFHamdDR0EwRHJvSlp3SysrbWNEMUVWSnkrKzJGajFoZEM3RXlLTzgzTzZuYUNsOWlJN0Z5TkJ1b0FBZmc1T3ptaGVkTW1jSEowVkxva0lpb21LU21wMkwzdkFLU1UwaVR4azlMMTBQOXdCSW5Jemdtb2dnRlU4UFQwUk9OR0RTQUU3L0FuS2l2Mi8vWTdkRG9kQUZ3ekNkTVpwZXVoLzJGQUlySmpsU28xY2dOa2F3azQxcXRiRzdWcjFsQzZKQ0lxSm5xOUhydjI3a2ZXSnhmTFU2azY5UTJsYTZML1lVQWlzbVBsdkRTVkJFU2dFRUowNzlvWkRnNE9TcGRFUk1YazJ2VWJpSTZPaFFBeUFaeElpanVkckhSTjlEOE1TRVIyekNobFF3QzFIUndjMEwxclo1c2M4OGNmZjhTZ1FZTmdOQnJ6WFdmUm9rWG8xcTBiUHZua2swTHYxMkF3NElzdnZzQjc3NzBIdlY1ZkhLVStscmx6NTBLcjFlTEFnUVBtWmNlT0hVUDc5dTJ4ZE9sU3hlb3FEa3VYTGtWd2NEQ09IVHVtZENsVUFDa2xMbHk4aER2MzdnRVFLVWFUK0Izc3JHNVhHSkNJN0ppRFdqVlNDQ0ZDdTNXQnUzc0ZteHp6ekprektGKytQTlJxZFo2UHIxdTNEaXRYcm9TWGx4YzJiZHFFdzRjTDk0SDBHbzBHVmFwVXdjNmRPekZqeG96aUxQbUpSVWRINCtIRGh6aC8vcnpGOHY3OSswT3IxYUpUcDA3SXpDeTROYzNSbzBlaDFXcWgxV3J4ODg4L1AxRk5HUmtaTUJnTVJkcm0zTGx6U0UxTlJWUlUxQk1kdTdoSUtaR2VubDVtamxPY2pFWWp3djg4ZzRjUDB3RElxSnVYOWFlVnJva3NNU0FSMmFuczVwQUE4RksvUGlWK3ZBY1BIaUErUGg1bnpweEJvMGFORUI4ZmovajRlQ1FsWmQxMUxLWEVnZ1VMTUcvZVBIVHMyQkhyMXExRHUzYnRNR1hLRkJ3NWNxUlF4eGc2ZENnbVRKaUFYYnQyWWRPbVRTVjVPa1V5Wk1nUWZQYlpaL2pnZ3cveWZEd3BLUW03ZCs4dWNEL2ZmLzk5c2RTemNPRkNkT3JVQ1FrSkNVWGE3b01QUHNEY3VYTXhiTml3WXFualNlemR1eGZkdW5XekdLa3J6Y2NwYnBtWm1UaHg2aFFBd0NURTkyd09hWDhZa0lqc2xLMmJRL2JyMXc4aElTRzRmZnMydnYzMlc0U0VoQ0FrSkFTalI0OUdmSHc4eG93Wmc5V3JWeU1vS0FnZmZmUVIxR28xWnM2Y2labzFhMkxDaEFsWXRXclZJeS9MWlFzTEMwUDc5dTB4Yjk2OElnZUFrdUxnNElBWFhuZ0JGU3RXelBXWWg0Y0huSjJkc1g3OStrZnU0OXExYXpoNjlDaXFWS255eFBXY09YUG1zVVpFdkwyOTBiRmpSN3VZcXhZYkc0djQrUGd5YzV6aUZuZnRCcHREMmprR0pDSzdaUHZta0JzMmJNRDQ4ZU5Scmx3NWJObXlCYi84OGdzMmI5Nk1kdTNhWWNDQUFUaHg0Z1I4ZlgzeDhzc3Y0L3o1OHpoMTZoUXVYNzZNVWFOR3dkM2RIUXNYTHNUTEw3OWNxTC9raHc0ZGlvY1BIMkx4NHNVbGZsNVBTcS9YNDdubm5zUEZpeGR4N2x6K0g1R1ZIYUFDQXdOdFZacVp5V1N5K1RHVlZCYk9kL1UzMzJWOXdlYVFkb3NCaWNnT0tkRWMwc2ZIQnpFeE1RZ0tDc0tLRlN1d2QrOWV1TGk0NEpkZmZvR25weWUrL3ZwclpHUmtZTktrU1JnL2ZyejV2Mm5UcGlFb0tBaWZmUElKNHVQanNYZnYzZ0tQZGVxZlN3dGJ0MjdGdFd2WENsV2ZYcS9IcjcvK2l0ZGZmeDBoSVNFSUNncEMzNzU5c1c3ZE9raVplMjdyclZ1M01IWHFWSFRxMUFtdFc3ZEdXRmdZZnYvOTl6ejN2WGZ2WG1pMVduejU1WmU1SGpNYWpYanh4UmNCWklYSXZLU21wdUtYWDM1QlFFQUFhdFdxbGVjNmNYRnhtRFZyRmw1NjZTVzBiZHNXd2NIQm1EQmhBdUxpNHN6clpFOGcvL1BQUHdFQW9hR2gwR3ExR0R0MkxJQ3NTMzFhclJZalJvekFyVnUzOEs5Ly9RdEJRVUg0NzMvL0N3RDQrT09Qb2RWcWNlTEVDUURBL1Buem9kVnFjMDJtMStsMENBa0pRYnQyN1hEbnpwMDg2MzJVNjlldjQvMzMzMGVQSGozUXFsVXJoSVNFbU9lVkhUaHdBRnF0RnN1V0xRTUFUSnMyRFZxdEZxMWF0VEp2bjVTVWhCVXJWaUFzTEF3ZE8zWkU2OWF0TVdMRWlGenoyUjUxdm9VNWpyMUtTVW5GdGgyN3M1cERtaVNiUTlvcGR0SW1za05LTkllVVV1TDQ4ZU40NDQwM3NILy9mbmg2ZXNMYjJ4dExsaXhCalJvMTRPVGtoSjA3ZCthNy9jMmJOL0hxcTYraVo4K2VCUjdydDk5K1E2MWF0WEQzN2wyc1hMa3kzN2svT2UzZnZ4OHpac3hBL2ZyMTBhRkRCNWhNSnV6ZnZ4L3o1czJEMFdqRXlKRWp6ZXRldVhJRm8wYU5Rbkp5TWdJQ0FsQzdkbTFjdlhvVkV5ZE9SUDM2OVF2M2hQekRaREtoYmR1MnFGNjlPdmJzMllNSkV5Ymt1aFMzZWZObXBLZW5ZOUNnUWJoKy9YcWUrNWs0Y1NJU0VoTHczSFBQb1ZXclZvaU9qc2J2di8rT0N4Y3VZTk9tVFhCemMwUHo1czFoTkJxeGYvOSt4TWZIbzFldlhuQnhjVUh0MnJVdDlpV2x4S1JKazFDK2ZIbjA2OWNQdnI2K2VSN3o5ZGRmeDY1ZHU3QjU4MmFFaFlXaFJvMnNQbHByMXF4QmZIdzgzbjc3YmZqNCtCVHArWWlKaWNISWtTTmhNQmpRc1dOSGVIcDY0c2FORytadzQrdnJpNEVEQitMOCtmT0lqSXhFVUZBUWF0YXNDWTNtZjc5dUZpMWFoQzFidGtDcjFTSTBOQlNKaVluWXQyOGYzbnJyTGF4Y3VSSk5talFwOEh3TGN4eDd0ZiszMzVITzVwQkVSRVZUcVZJanQ1b05tdnhZcTBGVDAvQlJiOHJNekV4cEMrZlBuNWVCZ1lIeTNyMTdjc3lZTVhMKy9Qbm14MEpDUW5MOWQrdldMV2t3R0dSYVdwcVVVc3B0MjdiSjl1M2JGM2ljeU1oSUdSZ1lLTC85OWx2NStlZWZ5NVl0VzhxYk4yOFd1RjFFUklROGRlcVV4YkpyMTY3SmxpMWJ5bTdkdWxrc0R3c0xNeDhqcHg5Ly9GRUdCZ2JLd01CQXVYLy9mdlB5UFh2MnlNREFRSXR6bGxMS2Z2MzZ5YUNnSUNtbGxOOTk5NTBNREF5VXk1WXRzMWpIYURUS1hyMTZ5YTVkdTBxOVhpK1hMbDBxQXdNRDVhWk5teXpXKy83NzcyVnFhcXJGc3VuVHA4dkF3RUQ1ODg4L1d5d2ZOV3FVREF3TWxIZnUzTEZZbnBpWUtBTURBMlhMbGkzbCsrKy9uK3M1K3VpamoyUmdZS0E4ZnZ5NGVkbisvZnRsWUdDZ25ESmxpcFJTeW52MzdzazJiZHJJbDE5K1dScU54bHo3S01pc1diUHlQTCtFaEFTTDc3T2ZoMjNidHVYYXgvYnQyM1A5bTIvWnNrVUdCZ2JLcVZPbkZ2cDhDenFPUGNyTXpKUnZqbjliMW1yUTFGU3pRWk1mUFdvMTgxRDZQWWZ5eGt0c1JIWW1aM1BJMEpBdU5wdHd1My8vZmpScTFBaVZLbFhLOWRqOSsvZlJ0R2xUaElTRW9FT0hEcmgvL3o2TVJpTk9uVHFGenAyTDFwL3BwNTkrZ2thalFmZnUzVEZzMkRBSUliQnExYW9DdDJ2V3JCbTBXcTNGc2hvMWFxQjI3ZHE0ZCs4ZUhqNThDQUNJakl4RVpHUWsvUDM5TVdUSUVJdjFCd3dZZ0taTm14YXAzbXk5ZS9lR3E2c3JObTdjYUhINy9lKy8vNDVidDI3aHhSZGZmT1RveGVEQmcrSHE2bXF4TERnNEdFRFdpRmRSbUV3bXZQNzY2NFZhdDJQSGptalhyaDMyN05tRGl4Y3ZZdUhDaGREcjlaZzJiUnBVcXFML0NzanVZV1U5RDhqTHk2dlErK2pldlR1cVZhdG1zZXhSejBWUnp0ZmVtWnREQ21FRW0wUGFOZnNmaXlSNnloaWxiS2dSb3JhRGd3TzZkZWxrcytPZU9YTUc5KzdkdytqUm94RWRIWTByVjY3ZzNMbHplTzIxMXdCazlRUUtDZ3BDVWxJU2Z2enh4OGM2eHQyN2QvSHJyNytpWGJ0MjhQVDBCQUQwN05rVFc3ZHVSVmhZV0w3emQ3S2xwcWJpNU1tVE9IdjJMRzdjdUlHYk4yK2E1L0RvZERxNHVycmk3Tm16QUxKKzRlWjFhYkpCZ3dZNGM2Ym9WelZjWFYzUnExY3ZyRisvSHZ2MzcwZlhybDBCWk4zYXI5Rm96UE9VSGlVcUtncW5UcDNDbFN0WGNPUEdEZlA4cTM4K2k2dlFLbGV1akdlZWVhYlE2Ny96empzNGVmSWtQdmpnQS9NbE1qOC92eUlkTTF1M2J0MndlZk5tekprekI1Y3VYY0tRSVVOUXAwNmRJdS9uenAwN09ISGlCS0tpb3N6L2xrRGV6MFZSejlkZXlSek5JU1dRd2VhUTlvMGpTRVIySnJzNVpJOXVYVzNXSEJJQWV2WHFoZjc5KzZORml4WndkM2VIajQ4UFdyUm9ZWjV2czJyVktreWRPclZJM2JPdExWeTRFRWFqRWFOR2pUSXZHejE2Tk5ScU5lYk9uZnZJYlE4Y09JQ2VQWHRpMHFSSjJMMTdOM1E2SFpvMmJRcHZiMjhBTUUvVWZ2RGdBUURrZTd2OWs0eklEUjQ4R0FEd3d3OC9BTWhxTUhucTFDbDA3ZG8xenhZQjJkTFQwL0hXVzI5aDZOQ2hXTGh3SWFLam8xR3hZa1h6aUpqTVk1TDVvenpxV0htcFZxMGFldmZ1amVqb2FHZzBHcnp5eWl0RjJqNm5saTFiWXNHQ0JhaGV2VG8yYmRxRWwxNTZDV1BHakxHWWJGNlFKVXVXb0Zldlh2and3dzl4OHVSSk9EZzRvRjI3ZGdEeWZpNktlcjcyeXFJNXBBbXhiQTVwM3ppQ1JHUkhzcHREQ2dFTTZOZmJwc2Z1MCtkL3pTalBuVHNIZjM5Ly9PdGYvekl2cTEyN05tclZxb1gwOUhUczI3ZXZ5UHMvZWZJa3RtL2ZqajU5K3FCaHc0Ym01VDQrUGhnMmJCaFdyVnFGSFR0Mm9IdjM3cm0yVFVwS3d2VHAwK0hpNG9MMTY5ZGJqSDY4OHNwbVVQV1NBQUFnQUVsRVFWUXJGbmRpT2Y1engxOTJnMHRyMlFIcWNWU3ZYaDF0MjdiRmtTTkhFQjBkYlI1Snl3NU8rVm0rZkRrT0hUcUVvVU9IWXR5NGNlWWFqeDgvamwyN2RoVzVqcUplR291UGo4ZXVYYnZnNGVGaEhnSE1PYW05cU5xMGFZUFdyVnZqK1BIaitPYWJiM0Q4K0hHOCt1cXIyTFJwRXp3OEhqMmw1dGl4WTFpK2ZEbTBXaTFtejU1dHZqUm5NQmp3M1hmZjVibk40MXdLdEVjNW0wTktJZGV5T2FSOUt4dXZPcUl5d3QyaC9CQmJOb2NzaUU2bk13ZU5EaDA2WU5DZ1FlamJ0MitSOTVPVWxJUnAwNmJCMWRVVlk4YU15Zlg0YTYrOUJoOGZIOHllUFJ1M2J0M0s5ZmlGQ3hlUWxwYUdMbDI2V0lRamc4R1FhK1FpK3pKZGVIaDRydjBZREliSHVyeVdVL2E4cGsyYk5tSDM3dDBJQ0FoQTQ4YU5IN25OeVpNbkFXU05sam5tYU5rUUhSMmQ1L3JabHdhTHE5L1ByRm16a0pLU2dvVUxGNkpldlhwWXRtd1pidHg0c2crT0YwS2dkZXZXNXMvbFMwNU90cmhOUC9zY3JKdUgvdkhISHdDeW5zZWM4NWJ5ZXk0S1UwZGV4N0ZIT1p0REpxWWFDcDU0UjRwaVFDS3lHMW9IQ0x3TUFHMXMxQnd5cDgyYk4yUEpraVdZTVdNR0xsNjhpUFhyMTZOdDI3Ym12K3EvK09JTGpCNDlHaE1tVENqU2ZuVTZIU1pObW9UNzkrOWo2dFNwZVY0dWNYRnh3ZlRwMDVHYW1vcUpFeWNpTlRYVjR2SHN5Mkt4c2JFV3l4Y3ZYb3kvLy83YllsbnIxcTNoNnVxS1k4ZU9ZZnYyN2VibEpwTUpYMzc1Wlo0QnJDaGF0V3FGV3JWcTRhZWZma0pLU2dvR0RScFU0RGJaOWNmRXhKaVgzYjU5RzJ2V3JNbHovZXo1V1lYdEVmVW9PM2Z1eE1HREI5R3ZYejgwYk5nUWI3LzlOakl5TXZEeHh4OWJySGZyMWkxRVJVVVYrUGx2WjgrZXpiVk85dVR6bkpQVXMwZVNyTnNlWkQ4WE9RT1JUcWZERjE5OFVjUXplL1J4c285UmxFdC9KYzNjSEZLS0hYL2Z2UEQ0UTVsa0U3ekVSbVFuZk90bk5CUlErems3T2FHWmpacEQ1clJzMlRLNHVMaWdSbzBhY0hSMFJFQkFBSVlOR3daL2YzK3NXTEVDTDd6d0F2ejgvSkNXbG1hZUNPM282SWpLbFN2bnU4LzA5SFJNbmp3WkVSRVJlT09OTjh3VG0vTVNGQlNFa1NOSFl2WHExUmc3ZGl6bXo1OFBkM2QzQUVCQVFBQjhmSHh3OHVSSmpCdzVFdlhyMTBka1pDUlNVbExRb0VFRFhMcDB5YndmVjFkWHZQMzIyNWc1Y3lhbVRadUdqUnMzb2xxMWFvaU1qRVJ5Y2pLNmRPbUNQWHYyUFBiekpJVEFvRUdETUdmT0hIaDdlNk5MbHk0RmJoTVNFb0xUcDA5ai9Qang2Tnk1TXpJeU1uRDQ4R0cwYmRzMno4OTRhOW15SmZidTNZc1pNMmJnK2VlZlI0VUtGZkR2Zi8rN3lMVStlUEFBbjMzMkdkemMzTXdqZDg4OTl4eUNnNFB4MjIrL1ljdVdMZVpMcTIrOTlSYisvdnZ2Ui9hNkFySStyUGpjdVhObzFhb1ZLbFNvZ092WHIrUFFvVU9vWHIwNjJyZHZiMTZ2UllzV0VFSmczYnAxdUhQbkR0TFQwekYzN2x4MDZ0UUpxMWV2eHJKbHl4QVZGUVVQRHcrY09IRUNBUUVCUlQ2L1J4MG5LU2tKZ3djUFJ0ZXVYVEZyMXF6SDJuZHhzbWdPQ1d4VXVoNHFHRWVRaU95RVJvaFdBQ3A0ZW5uaTJVWU5iZEljTXFmdDI3ZGo0OGFOK09LTEwxQzNibDNVcVZNSExWdTJOSWVVcGsyYm9tUEhqbWpidHExNW0rYk5tNXMvdGQ3NkVzZWRPM2N3ZXZSb0hEdDJES0dob1JnOWVuU0JOWXdaTXdZZE9uVEF1WFBuRUJZV1p1NG83ZUxpZ2tXTEZ1SDU1NS9IdFd2WHNIUG5UbFN0V2hWZmYvMDF5cFVybDJzL2ZmcjB3ZHk1YzlHb1VTTkVSa2JpMEtGRHFGZXZIdGF1WFd1ZTFKMFh0VnBkOEJPRnJBbnRibTV1QmQ3YW4rMmxsMTR5TjVqY3VYTW5vcUtpTUduU3BIenZmT3ZidHkrR0RCa0NrOG1FN2R1M0l6UHo4YWFxeko0OUcwbEpTWGpqalRjczVnWk5tREFCR28wR1gzenhCUklTRXBDYW1vb3JWNjZnZmZ2MkJiN3VRa0pDNE9Qamd3TUhEbURqeG8yNGNlTUdYbjMxVmF4ZXZkcmkzNkpPblRxWU5tMGFLbGV1akQxNzlwam5pZFd2WHg5ZmZQRUZHalpzaU9QSGorUHc0Y1BvMnJVclpzNmMrVmpubU45eHNpK2xkdWpRNGJIMlc5eHlOSWVNWTNOSUlxSkNxbFNwa1Z1dEJrMVcyN281Wkg2c0cwVUdCZ2JLUTRjT3ljdVhMOHZkdTNmTHdNQkFtWkNRSVAvNjZ5KzVjK2RPdVgvL2ZqbHExQ2pacDA4ZkthV1VGeTVja08zYnQ1ZUJnWUZ5M3J4NVJXcEltSkdSSVNkT25HaHU2SGoyN05saVB6OXJHemR1bElHQmdYTGx5cFVsZml4N2RPVElFUmtZR0NpUEhEbWlkQ25GWnY3OCtmSzU1NTZUS1NrcFNwZkM1cENsRkMreEVkbUJjbDZhU29Cb1pldm1rSVhsN093TUJ3Y0h6SjA3RjVtWm1Yanp6VGZoNWVXRksxZXU0TDMzM29PVUVxNnVybmpublhjQUFQNysvbWpZc0NGNjlPaUJYcjE2RmVsWWpvNk8rT3l6ejdCOCtYSVlESWJIdnZSU0ZOa1RsZ3ZxdzFSV25UbHpCcTZ1cm1qWnNxWFNwUlNiczJmUG9tWExsbkJ6cysxY3ZyemtiQTRwcFdSenlGS0NBWW5JRHZ6VEhOTGYxczBoODdOdzRVS0w3NDhjT1FJZ2E1NVFUblhxMU1HcFU2ZGdOQm90TGs5cE5Cb3NXYkxrc1M4VHFsU3FFdStjTEtXRUVBSkpTVW5Zc1dNSG5KeWN5bFJBS0lxelo4K2liZHUyZGhmTUg1ZkJZRUJrWkNRbVRweW9kQ2xzRGxtS01TQVIyUUVIdFdva1lQdm1rTVVscjdrN3RwNURWVlREaGcxRDdkcTFFUkVSZ2Z2MzcyUHMyTEYyTWRxZ2hDVkxsaWhkUXJIU2FEUTRldlNvMG1VQVlIUEkwb3lUdElrVWx0MGNFckI5Yzhpbm1VcWx3dDY5ZStIbzZJakpreWMvVVhkcG92eXdPV1RweFJFa0lvVmxONGVzV2FPNlhUU0hmRnA4ODgwM1NwZEFUd0UyaHl5OU9JSkVwS2ovTllmVU5tOW04K2FRUkZTeTJCeXk5R0pBSWxKUVZuTkkrRGs3T2FGNTB3Q2JONGNrb3BKajJSeFNzamxrS2NPQVJLU2duTTBobXpkdFl2Y1RtNG1vOE5nY3NuUmpRQ0pTU0tWS2pkd0EwVVlDanZYcTFJWmZ2VHBLbDBTbHdPREJnNkhWYXBHU2txSjBLZlFJQm9NQnUvYnNoNVJTU3Nqd1ZKMzZ5VDRkbUd5T0FZbElJZmJlSEpLSUh0K3QyMzhoT2lhck9TUUFOb2NzaFJpUWlCUmlsTEloQUg5SEJ3ZjA2SmIvaDdnU1Vla2lwVVIwVEN6dTNHVnp5TktNdC9rVEtTUzdPV1JvdDY1d2MzTlZ1aHdpS2laR294R24vanlOaDJsc0RsbWFjUVNKU0FFNW0wTU9HdEJQNlhLSXFCaGxabWJpMEpGakFOZ2NzalRqQ0JLUkFyS2JROWFxV1FOMTZ6eWRINUJhRmtSR1J1S3JyNzdDNmRPbm9kZnJVYmR1WFF3ZlBoeGR1blF4cjVPVWxJUk9uVHJoMldlZnhkS2xTN0ZvMFNMczJiTUh5Y25KcUZldkhzYVBINS9uWjhDZE9uVUt5NWN2eDRVTEZ3QUFUWnMyeGFSSmsyeDJidlQ0NHE3ZHdNV295MndPV2NveElCSFpuTllCd21CdURsbitLZjM4cjlMdTRNR0RtREpsQ2pRYURUcDA2QUJuWjJjY09uUUk3Nzc3TGhJVEV6Rnc0RUNMOVkxR0k4YU5HNGVFaEFRRUJRWGh5cFVydUhqeElzYU5HNGNOR3phZ1pzMmE1blYzN3R5SnFWT25RcVZTb1hYcjFuQjNkOGVaTTJjd2V2Um9UdVl2QlZhdCt6YnJDemFITE5VWWtJaHNMS3M1cE5yUDJka0p6Wm9Hd0pITklVdWR4TVJFVEo4K0hTNHVMbGk5ZWpWcTFjb2FCVXhLU3NLZ1FZTXdmLzU4ZE8vZUhlWExsemR2Yy9IaVJYVHIxZzFMbHk2RlJxT0JsQkxUcGszRGpoMDdzSEhqUnZNbnp5Y2tKT0Nqano2Q2c0TURsaTFiaG9DQUFBQ0FYcS9IekprenNYMzdkdHVmTUJWYVNrb3F0dS9jODA5elNMQTVaQ25HT1VoRU5tWnVEdW5waWVaTkE5Z2NzaFRhdW5VckhqNThpTmRmZjkwY2pnREF3OE1Edlh2M2hrNm53NGtUSnl5MjBXZzBtRHg1TWpTYXJMOUxoUkFZT25Rb0FDQXFLc3E4M3JadDI1Q2VubzRYWDN6UkhJNEF3TUhCQWYvNXozODRnbVRuc3B0REN1QVdtME9XYmh4QklyS2huTTBoL2VyVzRZZlRsbEpuem1UOTNvdUppY0dpUllzc0hydDA2UklBNE5hdFd4YkxmWDE5NGVIaFliR3NXclZxQUdEUjlQSHMyYk1BZ09EZzRGekhMVmV1SEdyV3JJbVltSmduUEFNcUNUbWJRd0k0eithUXBSc0RFcEVONVd3TzJiMXJaL05vQXBVdXljbFpQZisyYk5tUzd6b1pHUmtXMzd2bE1kZk0yZGtaQUdBeW1jekxFaE1UQVFBK1BqNTU3cGNqU1BZclozTklLZGtjc3JUanV6T1JEUm1sYktnUmdzMGhTemtYRnhjQXdOcTFhOUc0Y2VOaTNYZDJBRXBLU2tMMTZ0VnpQZjdnQWVmODJpUHI1cEFtazl3TE5vY3MxVGdIaWNpR0hOU3FrVUt3T1dScDUrZm5Cd0NJaUlnbzluM1hybDBiQUJBZUhwN3JzUnMzYnVEdTNidkZma3g2Y3RiTklhOWYxditoZEUzMFpCaVFpR3pFeTZ0ZUJUYUhMQnRDUTBNQkFDdFdyTWcxSHlnakl3TUhEeDU4N0gxbjkxQmF1M1l0b3FPanpjdFRVMVB4NFljZlB2WitxV1N4T1dUWncwdHNSRFpTb1pMTGkyd09XVGI0K2ZuaDFWZGZ4Y3FWS3pGczJEQUVCUVdoV3JWcVNFcEt3b2tUSjFDM2JsMTA2TkRoc2ZZZEdCaUlIajE2WU51MmJSZ3hZZ1JhdG15SmN1WEtJVHc4SExWcjEwYmR1blVSR3h0YnpHZEVUNHJOSWNzZUJpUWltOUE2UUJnR0FXd09XVmFNR1RNR2RlclV3WVlOR3hBZUhvNklpQWo0K1BnZ0pDUUVZV0ZoVDdUdkdUTm1vSGJ0MnRpOGVUT09IejhPTHk4dmhJYUc0bzAzM3NESWtTT0w2UXlvT0xFNVpObkRCaXhFTnVCYi85a21HcUhaNnVMaVZQTzlLWk13ZE9DTDdIOUVWRWFrcEtTaVZYQVhwS1duUzVQRThPdFJaNzVSdWlaNmNweURSR1FER2lGYVFhQVNtME1TbFQzN0Q3STVaRm5FUzJ4RUpTeTdPU1NrZEdGelNLS3l4V0F3WU5kZU5vY3NpemlDUkZUQzJCeVNxT3pLMlJ3U0VHd09XWVl3SUJHVk1LT1VEUUg0TzdBNUpGR1prcXM1cE1RZXNEbGttY0UvWllsS21JTkt2QUloUkpkT0hka2NrcWdNeWRVY01pcnpwTkkxVWZIaENCSlJDZkx5cWxkQlFvUUNRTDllUFpRdWg0aUtrVlZ6eURWc0RsbTJNQ0FSbGFDY3pTSDk2dFZSdWh3aUtrWngxNjduYkE2NVd1bDZxSGp4RWh0UlNXblV5QkVtMVdBQXFGSzVFcUpqcitEMlgzZVVyb3FJaXNtMzYzL0krb0xOSWNza05tTWhLaUhWNnpaNVZ1Mmcra1VJMUhKMmRvYXJhemtJL3NnUmxSbkpmLzhOdlY0UG8wbSt6T2FRWlE5SGtJaEtpRkVEdlZySVJBbmhrYTdUSVYyblU3b2tzZ1BTSk0weFdRSVFLb2JtMGtzQ0V0ZlVrSnljWFFieEo1T281S2hxMUd2Y1FLVnhxS3gwSVdRL25EU211azRhMVhDVkVBN3BldU9LRElPS256eGJTaGtNUm1sU2l6dTNvODVHQXpBcFhROFZMd1lrSWlJYmF0NjhlYkFRWXIyVTBobEEzNGlJaU4rVXJvbUljdU5kYkVSRVJFUldHSkNJaUlpSXJEQWdFUkVSRVZsaFFDSWlJaUt5d29CRVJFUkVaSVVCaVlpSWlNZ0tBeElSRVJHUkZRWWtJaUlpSWlzTVNFUkVSRVJXR0pDSWlJaUlyREFnRVJFUkVWbGhRQ0lpSWlLeXdvQkVSRVJFWklVQmlZaUlpTWdLQXhJUkVSR1JGUVlrSWlJaUlpc01TRVJFUkVSV0dKQ0lpSWlJckRBZ0VSRVJFVmxoUUNJaUlpS3l3b0JFUkVSRVpJVUJpWWlJaU1nS0F4SVJFUkdSRlFZa0lpSWlJaXNNU0VSRVJFUldHSkNJaUlpSXJEQWdFUkVSRVZsaFFDSWlJaUt5d29CRVJFUkVaSVVCaVlpSWlNZ0tBeElSRVJHUkZRWWtJaUlpSWlzTVNFUkVSRVJXR0pDSWlJaUlyREFnRVJFUkVWbGhRQ0lpSWlLeW9sRzZBQ0tpc3FwSmt5YXVhclhhTytjeUlZU1BsRkl0aEZBQjhHbmV2SG5Obkk5blpHUWtSRVpHcHRxMFVDTEtoUUdKaUtpRXFGU3Fwa0tJSTliTGhSRFpYNjdQOFRVQXdNbkpxUU9BMzBxK09pSjZGRkh3S2tSRTlKZzB6Wm8xaTFLcFZIVUtzN0tVTWk0aUlzSWZnTDZFNnlLaUFuQU9FaEZSeVRFQVdBNEFVa3BJS1hPdFlMVjhIUmlPaU93Q0F4SVJVUWtTUW15UlVxWmFYMHF6V2dkU3lsU2owYmpkaHFVUjBTTXdJQkVSbFNBcDVXMEE0WVZZTmR4Z01NU1ZkRDFFVkRnTVNFUkVKZWowNmRNcFFvaVQ4cC9yYURrdnMyVi9MYVdVUW9nL0lpTWpFNVNwa29pc01TQVJFWlVzbzlGb1BDT0VTTWx2QlNGRXVwVHlUM0QrRVpIZFlFQWlJaXBoVXNvalVzcDdqMWpsYjZQUmVNSm1CUkZSZ1JpUWlJaEsyTm16WjY4Q09KczlVVHZubld0Q0NKaE1wdlAvckVORWRvSUJpWWpJTnRiazk0QVE0aXRiRmtKRUJXTkFJaUt5Z1pTVWxGMVN5cnM1bC8xemUvLzlsSlNVWDVTcWk0anl4b0JFUkdRRE1URXhHUUIrektNZjBwWi9IaU1pTzhLQVJFUmtJMGFqY1JVQVhZNUZPaW5sdDByVlEwVDVZMEFpSXJJUnRWcDlRMHA1UlFpUmZYbnRrc0ZnaUZXNkxpTEtqUUdKaU1oR0VoTVRVd0NFeTM4QU9LZlg2NU9Vcm91SWNtTkFJaUt5a2JpNE9KMlVNaHhBcGhEQ0lLVU1qNHFLeXJlQkpCRXBod0dKaU1pR2pFYmpZU0hFUFFESlJxUHhzTkwxRUJFUkVkbUY1czJiNzI3ZXZEazdaeFBac1Z6M214S1ZCRjkvLzJvYVZUay9wZXNnc2djdURyS2JDc0x4b1I1YmxhNkZ5QjVrNmcyeHQyUFAzMUM2anB3WWtLakVWYXZYeE5kQnJmb0tLaG1vZEMxRTlrSCs4OTRycExKMUVOa0ppVXZRaVZmaTRrN0hLVjFLTm8zU0JWRFo1d0Q0UXFDUmdQQnhjWEdCUnFOV3VpUWlJcklEUm9NUjZUb2RUREFCenFnRmdBR0puajdsWEZ3dzlzM1gwYXpKczBxWFFrUkVkaUR5WWhRV0xGbUdwTCtUbFM0bEZ3WWtzaG0xUm8yRzlmM1E2cmtXU3BkQ1JFUjJ3c0hCUWVrUzhzVGIvSW1JaUlpc01DQVJFUkVSV1dGQUlpSWlJckxDZ0VSRVJFUmtoUUdKaUlpSXlBb0RFaEVSRVpFVkJpUWlJaUlpS3d4SVJFUkVSRllZa0lpSWlJaXNNQ0FSRVJFUldXRkFJaUlpSXJMQ2dFUkVSRVJraFFHSmlJaUl5QW9ERWhFUkVaRVZCaVFpSWlJaUt3eElSRVJFUkZZWWtPaXBaelFhaTIxZmQrN2NnY0ZneVBkeGc4R0E2OWV2Rjl2eGlJaW9aREFnMFZOdHhZb1ZHRFpzMkNORFRWRU1IRGdRSDM3NFliNlA3OWl4QS8zNjljUGV2WHNMdmM4TEZ5NWc0TUNCT0hEZ2dNWHltVE5uWXRHaVJZOWRxejA0Y09BQXRGb3Q1czZkYTE1MjVNZ1J0Ry9mSHN1V0xWT3dNckozUzVjdVJYQndNSTRkTzFhazdaUjhmYzJkT3hkYXJUYlh6ekxaSjQzU0JSQXB5ZC9mSDRzWEw4YUdEUnN3Yk5nd0FFQjBkRFNpbzZNTHRYMm5UcDNnNU9RRUFIanc0QUVlUG55SVdyVnE1Ym11bEJMZmZQTU5xbGV2amc0ZE9oUzZ4bDkvL1JXeHNiR29WS21TeGZLalI0K2lldlhxaGQ1UGFSRVZGWVdIRHgvaTdObXpqN1c5bEJJNm5RNHVMaTRXeXpkczJJQlBQLzNVL1AzWXNXUGg1T1NFenovLzNHTFpLNis4OG5pRmx4RXZ2UEFDa3BPVEFRQU9EZzQ0ZnZ3NGdvT0RrWnFhYXJGTWFlZk9uVU5xYWlxaW9xTFF1blhyUW0vM3FOZFhmcStka2hRVEU0TkJnd2FadjIvZHVqWEdqUnVIb1VPSFdpeGJ1SENoeldxaUxBeEk5RlI3L3ZubkVSQVFnRC8vL05NY2tQYnYzMS9vdnk3YnRXdG5Ea2pabDg3cTFLbVQ1N29IRHg1RVRFd01acytlRFkxR2c5VFVWS3hidHc2REJ3K0dwNmRubnR0a1pHUmc5KzdkcUYrL1BwNTk5dGxDMVhUeDRrV1lUQ1kwYnR5NFVPdmJtN0N3TU5TcVZRdk5talVyOHJaNzkrN0ZaNTk5aHZIanh5TTBORFRQZGQ1ODgwMVVyMTRkL3Y3K1VLbFVxRml4SXU3ZXZZdjU4K2MvYWVsbGhwK2ZIMTU1NVJXb1ZGa1hHV2JNbUFHOVhvL3Z2dnNPVVZGUkNsZVg1WU1QUHNDNWMrZlFybDI3SW0yWDMrdXJNSytka2hRU0VvTGc0R0I0ZTN1amF0V3ErT1NUVHdBQUgzMzBrYzFyb1N3TVNQUlVPbm55Sks1ZHV3WUE2TkNoQTl6YzNQRFRUei9CMTljWHc0WU5ROSsrZlFGa2pkNHNYcndZQ3hjdXRBZytLMWFzd01hTkcrSG82R2dlT1RwMzdod0F3TW5KQ1RkdTNBQUF1TG01d2RQVEV5YVRDVXVXTEVIanhvM1J1WE5uQUlESlpNTDY5ZXR4Ly81OVRKOCtQYzg2dDI3ZGlxU2tKRXlhTktsUTUzWDM3bDI4OWRaYlNFMU54Wll0VytEdDdmMTRUNUNDSEIwZDhjSUxMenpXdHJHeHNZaVBqMy9rT2tGQlFRZ0lDREIvWDdObVRjVEV4REFnNWVEdDdZMlFrQkR6OTluL0hudjM3cldiZ09UdDdZMk9IVHNXZWJ2OFhsK0ZlZTJVSkQ4L1A0dm5QUHZyT1hQbUtGWFNVNDhCaVo1S08zYnN3SzVkdXl5VzZYUTZkT3JVQ2ExYXRZS2JteHNBbUVlSG5ubm1HVlNwVXNXOHJvT0RnL254V2JObTRkZGZmelUvTm1iTUdQUFhmZnIwd2ZUcDA3RjU4MmJFeHNaaTdkcTFFRUlBQUNwVXFJQVJJMFpnMGFKRjZOKy9mNjRSSXFQUmlIWHIxcUZxMWFybzJyVnJnZWVVbnA2T0NSTW1JRDQrSHUrKysyNnBERWRVTUpQSlpCN1pJYUtTdzU4eWVpcE5uejRkUjQ0Y01mLzN6anZ2QUlERlgzQUFrSm1aQ1FCd2RuYk90VnlqMFVBSWdiQ3dNQ3hZc0FCK2ZuN3c4L1BEZ2dVTHNHREJBcmk3dThQSnlRbDM3OTdGd29VTDBhZFBINHZMWGpxZERsMjdkb1dibTV2RkpPVnNHemR1eEsxYnQ5Q2dRUU9vMWVwSG5vOU9wOFBreVpNUkZSV0ZvVU9INHFXWFhqSS9scFNVQksxV2l4RWpSaUE5UFIxejU4NUZTRWdJV3JWcWhiQ3dNSnc4ZWJKb1Q5NWpTRXRMdzRJRkM5Q3JWeThFQlFXaGQrL2VXTHQyYlo3cjd0cTFDMXF0TnRjRTlPdlhyK1A5OTk5SGp4NDkwS3BWSzRTRWhHREdqQmtBL2pmWk8vdlM2TFJwMDZEVmF0R3FWYXVTUGJFaTJMdDNMN1JhTGI3ODhrdkV4OGRqMnJScDZOU3BFMXEzYm8yd3NMQThKKzYrOU5KTDBHcTFTRTFOeGZ2dnY0L25uMy9lWW01S1JrWUdsaTlmam43OStpRW9LQWhkdTNiRlJ4OTloQWNQSGdESXVtdXlVNmRPYU5HaUJSSVNFbkx0UHlJaUFscXRGdVBHalN1NUV5K2s2T2hvYUxWYURCZ3dJTS9IbHk5ZkRxMVdpelZyMWdBQVB2NzRZMmkxV3B3NGNjSml2Wk1uVDJMczJMSG8wcVVMV3JkdWpiNTkrK0s3Nzc0elAyNzkraXJzYXljeU1oTGp4NDlIY0hBdzJyUnBnNWRmZmhsNzl1ekpzOVpidDI1aDZ0U3BGdisrdi8vKysrTTlNYVFZamlEUlV5OCtQaDVmZlBFRlFrSkMwS2xUSjR2SDB0UFRBU0RYcEUyOVhtOE9UZG5CYU1hTUdlamN1VFBhdEdrREFIajQ4Q0ZjWEZ6dzZxdXZJams1R1gvKytTZjY5T21EbEpRVXBLYW1XclFYT0hmdUhBNGRPb1RubjM4ZUFQRDMzMzlqNmRLbGhhby9KU1VGYjczMUZrNmZQbzArZmZwZzRzU0plYTVuTkJveGJ0dzRKQ1FrSUNnb0NGZXVYTUhGaXhjeGJ0dzRiTml3QVRWcjFpelU4WW9xUFQwZHI3LytPaTVldklocTFhb2hORFFVQ1FrSldMUm9FZno5L1F1MWo1aVlHSXdjT1JJR2d3RWRPM2FFcDZjbmJ0eTRnY09IRHdNQWZIMTlNWERnUUp3L2Z4NlJrWkVJQ2dwQ3pabzFvZEhZMzF0Y1VsSVNoZzhmRGhjWEY3UnAwd2IzN3QzRHFWT25NR25TSk15Y09STTlldlRJdGMzOCtmTng1c3daOU96WkUxSktBRmtoZmN5WU1ZaUlpSUMvdnovNjkrK1B1TGc0L1B6enp6aDE2aFMrK2VZYnVMbTVvV3ZYcnZqaGh4OXc0TUNCWE9GajkrN2RBSURldlh1WC9Ja1h3TS9QRC9YcTFVTk1UQXppNHVKeTNleXdlL2R1cUZTcVBKK2ZiRnUzYnNVSEgzd0FEdzhQODJXMDZPaG9oSWVIV3dUTG5Bcnoyamw0OENDbVRKa0NqVWFERGgwNndOblpHWWNPSGNLNzc3Nkx4TVJFREJ3NDBMenVsU3RYTUdyVUtDUW5KeU1nSUFDMWE5ZkcxYXRYTVhIaVJOU3ZYLzlKbmlLeU1mdDc5eUN5SVlQQmdIZmZmUmVPam82WU1tVUtqaDQ5aXBVclYrTFRUeitGbDVjWFVsSlNBQUN1cnE0VzIyVmtaTURSMGRIOGZYeDhQQjQ4ZUdDK1RKYVFrQUNEd1lENjlldmp4SWtUOFBUMHhEUFBQQU52YjI5NGVYbWhZc1dLY0hkM2g0ZUhCOHFWSzRleFk4ZGk4ZUxGYU5ldUhZUVFtRGR2SHBLVGs4Mlg0L0tUbkp5TTBhTkhJem82R29NSEQ4YWtTWlB5M2ViaXhZdm8xcTBibGk1ZENvMUdBeWtscGsyYmhoMDdkbURqeG8zNUJxc245ZFZYWCtIaXhZdm8zTGt6UHY3NFkvTXZuc2pJU0l3ZVBicFErL2pwcDUrUW5wNk9xVk9ub2wrL2Z1YmwyU01sZm41K21ESmxDcjc2Nml0RVJrYWlaOCtlaWt5MExZd3RXN1pnK1BEaEdEZHVuUGxTMllFREJ6QnAwaVI4OXRsbjZOU3BVNjRSeXdzWEx1RDc3NyszV0w1czJUSkVSRVJnNE1DQm1EeDVzbmxmSzFldXhLSkZpN0JtelJxTUdUTUdvYUdoK09HSEg3QnYzejZMZ0dReW1iQnYzejVVcUZBQndjSEJOamp6Z25YdjNoMExGaXpBdm4zNzhOcHJyNW1YWDcxNkZiR3hzV2pYcnQwakx4MW5qMHF1WHIzYTRnN1A3TmRKWGdwNjdTUW1KbUw2OU9sd2NYSEI2dFdyemNFdEtTa0pnd1lOd3Z6NTg5RzllM2VVTDE4ZVFOYUU5dVRrWkx6OTl0c1dvZXlubjM3Q3JGbXppdmlNa0pKNGlZMmVhblBtekVGRVJBU0dEUnNHdFZxTkR6LzhFRWFqRWU3dTdnQ3lSbWVjbloxempVVG85WHFMZ0hUeDRrVUFNRS8ralkyTkJaRFZSbURkdW5YNDVwdHY4TmxubjJIS2xDa1lQWG8wK3ZmdmowNmRPa0dyMWFKaHc0WVlNbVFJL1AzOWtaYVdodDkvL3gxYnRtekJ3SUVEY3dVemE3R3hzWWlOamNYNDhlTXhlZkxrUndZcWpVYUR5Wk1ubTg5RkNHRitBeStwaWJjR2d3RS8vL3d6SEIwZExZNE5BSTBhTmNyM3IzcHJlcjBlUU5ZdjlaeTh2THlLcjFnYnFWV3JGc2FPSFdzeGo2aGp4NDVvMjdZdFVsSlM4TWNmZitUYUppd3N6Q0ljR1F3Ry9QREREL0QwOU1URWlSTXQ5aFVXRmdhVlNvV0RCdzhDeUhwTlZxOWVIZUhoNFVoS1NqS3ZGeDRlam9TRUJIVHIxczNpdGF5azd0MjdRd2lScTA5WTluekJna2E2c2w4bjFzMWZuK1Ixc25YclZqeDgrQkN2di82NnhhaVdoNGNIZXZmdURaMU9aNzdNRnhrWmljaklTUGo3KzJQSWtDRVcreGt3WUFDYU5tMzYySFdRN1hFRWlaNUtVa3I4OTcvL3hhWk5td0FBcTFhdHd1SERoNkhUNmZESko1K1k1L3pjdjM4L3o3OVlkVHFkZVFJM2tEV1hvMkxGaXFoUm93WUE0UHo1ODNCMmRrYk5talVocFVSYVd0b2o2OG41QzNEbHlwV29XYk1teG84ZmorM2J0K2RhTnkwdERZc1dMVUo4ZkR6YzNOenc2YWVmSWlnb3FNQno5dlgxaFllSGg4V3lhdFdxQVlCNXBLeTRYYjE2RmFtcHFXamV2SG1lejJQRGhnMEx0Wjl1M2JwaDgrYk5tRE5uRGk1ZHVvUWhRNGJrMjA3QjNnVUdCdVk1cCt6Wlo1L0ZrU05IekhkWDV0U2tTUk9MNzJOalkvSHc0VU40ZVhubDJaTEMwZEVSdDI3ZE1uOGZHaHFLcjc3NkNyLzk5aHY2OU9rRHdMNHVyMldyVXFVS0FnTURFUjRlanBzM2I4TFgxeGNBc0dmUEhyaTd1Nk45Ky9hUDNMNUhqeDc0NnF1djhNb3JyeUFzTEF6OSsvZlB0NFZHWVowNWN3WkExbVZlNjNseGx5NWRBZ0R6YzUzZFd5azRPRGpQUDFZYU5HaGczaC9aUHdZa2Vpck5uRGtUVzdkdXhTdXZ2SUpWcTFiQjNkMGRmLzc1SjFxMmJHa1JJcTVldlpybkwvR01qSXhjQWNuWDE5ZDhoOUhSbzBmUm9rVUw4OWNGVFlKOTl0bG56Wk5QZS9mdWpRWU5HdVM2ekNLbHhKNDllekJ2M2p6Y3ZYc1hRTllJVldIQ0VRRHpuWGs1WlIvRGVtU211Q1FtSmdJQWZIeDg4bnc4KzI3QWdyUnMyUklMRml6QTU1OS9qazJiTm1IVHBrMW8xYW9WSmsrZW5HOWpUbnRsSFZLelpjOXp5eDRGeWNrNlhHWTNjcnh4NHdaV3JseFo0REd6QTlLK2ZmdlFwMDhmR0F3RzdOKy9IMzUrZm9VT3FiWVNHaHFLOFBCdzdOKy9IOE9IRDhmbHk1Y1JGeGVId1lNSEYvaDZHVFZxRkZ4ZFhiRnk1VW9zWHJ3WXk1WXRRNTgrZmZEdmYvODd6NS8ycC9JQUFDQUFTVVJCVk5kL1lXUS8xMXUyYk1sM25ZeU1EQUQvdTVTWDg0N1huQXI3ZWlmN3dJQkVUNlhNekV4TW1EQUJMNzMwRWxhdFdvV2hRNGZDeWNrSnMyZlBSbGhZR0pZdlg0NEhEeDdnd1lNSGVUWXMxT2wwRmdHbVM1Y3UrUHp6enpGeDRrUzgrZWFiaUlpSXdIdnZ2V2V4emYvOTMvL2htV2VleWJXdkZTdFdXSHpVU2YvKy9YT3RFeGtaaVprelp5STZPaHExYXRYQ3ZIbno4UEhISHovSlUyQVQyYjhRY2w3YXllbFJjME9zdFduVEJxMWJ0OGJ4NDhmeHpUZmY0UGp4NDNqMTFWZXhhZE9tZkVPSFBjb3JBQUV3aDk2OExnZFpqMFpraDZtMmJkdml5eSsvTFBDWXZyNitDQWdJd0lrVEo1Q2Ftb3B6NTg0aEtTbkpZcDZQdmVqY3VUUG16Sm1Edlh2M1l2anc0VVVhNlZLcFZCZzJiQmdHREJpQVhidDJZYzJhTmRpNGNTUGk0dUllKzZORnNwL3J0V3ZYRnRoOE5mdFNaWEc4M2tsNW5JTkVUNlgvL09jL0NBc0xzMWpXdDI5ZmZQMzExMmpidGkwOFBUM052WTI2ZE9tU2EvdjA5SFNMRWFTaFE0ZGkxcXhaT0hic0dFYU1HQUUzTnpkMDY5Yk5ZcHVtVFp1aVRaczJ1ZjRyelB5SUtsV3FRSy9YNDkxMzM4VVBQL3hndnRzdFA1czJiY0t1WGYvUDNwMkhSMW1kalIvL25tZG1zazMyQUdFblFJQWtaSUdFSmNndVN3QUIwWUpWc1dxcHRWYTB0aHFMYlg5b1g5L2F2bGJVV20wdDFicmhDOWFDaWlLN3NvbHNDVXRXQWhGQzJDR1FoT3pKekhOK2Y0VGtKU1NCZ0NRVDRQNWNWeTZTOHp4ejVqNURNcmx6MWxYTjFqUFVWRFc5T3hrWkdiVXJBaStVbEpSMFJmVXBwUmd5WkFoLys5dmZtREJoQW9XRmhiVXIyV3F1dzdVOWdQaGFxNW12ZGlHbjA4bW1UWnNBbXJSamVvOGVQVEFNZzR5TWpOcmVpOHVaTkdrU0RvZURqUnMzc21iTkdxeFdLeE1uVHJ5eTRGdUF0N2MzdzRjUEp6MDluUk1uVHJCbXpScDY5KzU5UlN2QTNOM2RtVHAxS2dzWExxUlRwMDRrSnlkejRzU0pTejZtc2UrZFhyMTZBZFc5eEpkVDgvMmVuSnhjNzVyRDRiam13MnRPcDVPQ2dvTExEdUdMcXlNSmtyZ3BOZGJkSGhVVnhaTlBQc25aczJkWnZIZ3h3NGNQYi9DOHM5TFMwbnBEWU9QSGorZXBwNTZpcXFvS3E5VmFadzdJOXhVVUZNU1NKVXVZTVdQR1pmZEVBdGl3WVVPanUzTzNwSUNBQUFZTUdFQmhZU0d2dnZwcW5WOCs2OWF0WThXS0ZVMnFKeVVscGQ2QndqVVQyQytjK0YzVGsxUno3RXRybEpTVXhPZWZmMTZuN1AzMzMrZklrU05FUjBjVEdocDYyVHJzZGpzalI0NGtQeitmVjE5OXRkNXJrNW1aV2J1YmU0M3g0OGRqdFZyWnNHRURXN2R1WmZqdzRkOTdmazV6cVZsRnRuRGhRbzRjT2RMa2VWSTdkKzZzODdYTlpxdjlRK1p5UHplTmZlL1V4UEt2Zi8yTDdPenNPdGNxS2lwcUo4TkQ5WmxwZHJ1ZExWdTIxSmsvYUpvbWYvM3JYNi9wZXdMQTl1M2JHVE5tRElzWEw3Nm05WXBxTXNRbVJBUCs1My8raDhyS1NuN3hpMTgwZUwyd3NMQmVrblhtekpuYVpjQjVlWGs4OU5CRHZQcnFxeTBSYmoxSGp4NmxmZnYyVjdYajh2SGp4M24yMldmNTlhOS9YZnZYOC9lUm1KaklqMy84WTVZc1dVSnljako5Ky9ibDJMRmpwS1NrTUgzNmRQN3puLzljdG80RkN4YVFtcHBLZkh3OHZyNis1T2Jtc21uVEpycDA2VkpuNHU2QUFRTlFTckZnd1FKT25EaFJ1ekhtMWFpc3JPUTN2L2tOQ1FrSlRkckp2S242OSsvUEN5Kzh3S2VmZmtyMzd0M0p6czRtUFQwZFgxOWY1czZkMitSNkVoTVRTVTFONVQvLytROWJ0MjZsWDc5K3VMdTdzM2Z2WHRMUzBwZy9mMzZkNU43ZjM1OGhRNGF3WmNzV1NrcEtlT2FaWjY1SmU3WnMyY0pISDMzRWYvLzNmK1ByNjN0TjZodzJiQmgrZm41ODl0bG5WOVRUbFppWVNMdDI3WWlKaWNGcXRiSm56eDRPSERoQVFrSkN2Y09lTDliWTkwNnZYcjJZTldzVzc3enpEak5uem1UdzRNRjA2dFNKZ29JQ3RtM2JScytlUFdzUG43YmI3VHoxMUZNOC8venp6SjA3bHlWTGx0Q3BVeWN5TWpJb0xDeGszTGh4alc0dWVUVnFlcVN1OW1nZWNXblNneVRFUmQ1Nzd6MisrdW9yZnZuTFh6YTRVbXIvL3YyVWw1ZlhtVTkwN3R3NW5uenlTV3cyRy9QbnorY2YvL2dIaG1Fd2I5NjgybzM5VHA4K3piRmp4K3A5bEplWFgxV2NibTV1bEpTVTFDc3ZLaXJpOE9IRFY3M0txNnlzaktOSGp6SnIxaXcyYjk1OFZYVmNxRmV2WHJ6Nzdyc01HemFNVTZkTzhmWFhYd1B3OTcvL3Zja1R6Qk1TRW1qZnZqM3IxcTFqeVpJbEhENThtRm16WnZIZWUrL2g1ZVZWZTErUEhqMllPM2N1N2RxMVk4MmFOWmNkVnJtVXlzcEtpb3VMK2MxdmZzTmJiNzExMWZWY0xEbzZtamZlZUFPbjA4bUtGU3M0ZXZRb0NRa0pMRml3NElyK3o5cTNiOCtDQlF1NDg4NDdLUzh2WjhXS0ZXemN1QkVQRHc5ZWVPRUYrdmZ2WCs4eGt5Wk5xbDM5VnJPaDZmZFZVbExDdG0zYmVQREJCemx5NU1nMXFkTnF0VEp1M0RoS1Nrb1lNV0pFaytlWTNYMzMzVGdjRHBZdFc4YXlaY3N3RElQZi92YTNQUC84ODVkOTdLVytkMmJQbnMwZi92QUh3c1BEU1U1T1p0bXlaV1JuWjVPUWtNRHZmLy83T3ZYY2Z2dnR6SnMzajRpSUNESXlNdGkwYVJPaG9hRjg4TUVIMS96NG45MjdkeE1hR2xxNzJrOEljWjBKQ1kyT0R3bnJkekI2MERDOWZ1TTN1alVwTHkvWHNiR3grcU9QUHRKYWEvM2VlKy9wMk5oWVBXL2V2TnA3dnYzMlcvMnJYLzFLUC92c3MvcjN2Lys5SGo5K3ZJNk5qZFZwYVdsYWE2MFBIejZzNzdqakR2M0RILzVRSHo5K3ZQWnhXVmxaK3ZqeDQzcno1czA2TmpiMmtoLzMzMzkvZy9HTkdERkNKeVltTm5qdHFhZWUwckd4c1hydTNMbjZyYmZlMG0rOTlaYWVQMysrL3RHUGZxUmpZMlAxa2lWTHJ2cDFPWG55cEo0eFk0WWVPSENnL3VLTEw2NjZudGJrbzQ4KzByR3hzVG9sSmFYZXRmMzc5K3ZZMkZqOXpqdnYxQ212ckt6VXp6enpqSTZOamRVdnZQQ0NkanFkVi8zOGE5YXMwYkd4c2ZxMTExNjc2anBhd3VqUm8vWHMyYk1idkphWW1LZ0hEeDVjcnp3NU9WbVBHREZDanhrelJ1L2R1N2U1UTd5aE5QYTlWNk94L3crSHc2R0hEaDJxMzN6enplWU9zVmx0MmJaRER4dzJSb2VFeHh3UENlczN5dFcvcnk0a1EyeENuSGZvMENFKy92aGpIbm5ra1RvN1BQdjcrN050MnphcXFxb3dUWk1PSFRyd3U5LzlyblpGUzI1dUxsRlJVZnptTjcrcE15K3A1aGlOQXdjT0FEQnYzcndHNXpPOThzb3JEZllFWGM2VFR6NUplWGs1bXpkdjVxdXZ2Z0txSjVyNitmbHgvLzMzTTIzYXRDdXVzMGE3ZHUyWVAzOCtEei84TUFzWExtVENoQW10OHRpT3ExRmNYRXhCUVFFZUhoNG9wU2dySzJ0MEh5aWJ6Y1lmL3ZBSGxGS3NXcldLSC8zb1J3MytIOTVvSEE1SDdVb3NmMzkvQ2dzTDBWbzN1Z0l2TmphV045NTRnOW16Wi9QWlo1OHhaODZjbGd6M2hsQmVYazVCUVFGV3F4VlBUOC9hNzBsOXZnZjZZdnYyN2FPc3JJelJvMGUzWkpnM2xSdmpIVStJcStUdTdsNW54Y25ubjM5ZWJ6Sm5lSGo0SlllYWFsYWpOU1krUHA1dnYvMFdOemUzQmplUCsvdmYvOTdvWXpkczJORG90WTRkTy9MR0cyODBldjM3Q2dnSVlQNzgrUmlHY2NNa1J3Q1BQZlpZN2IvdTd1NjgvUExMbDd5L1pvZjFJMGVPM0JUSkVWUWYrRHBtekJoc05odGJ0MjVsNnRTcEZCY1hBNDN2NVJNVkZjVUhIM3hRdTFtcXVESnZ2LzAyYjcvOU5rT0dET0h4eHgrLzdDN3pOY045b3ZuY09POTZRbHdEVFZraGRxVU13Nml6SmNEMTVIbzh5cU14bzBhTnFyT3BaTmV1WFZGSzBiTm56enBsRGJGWUxNMTJtRzlyTTIvZXZOcWVvcHBKL3ErODhrcnRTcmxMVGZ5LzNqYnRiQTA2ZGVwVTU0OGtmMzkvdW5UcFVxOU10RHhKa0lRUU40WGc0T0FHZHpodWJKZnZtMVZzYkd5OXNyaTRPQmRFY25QdzlQUnNjTEZDVXhjd2lPWWpDWklRUXJTQXNXUEh5cENJRU5jUldlWXZoQkJDQ0hFUlNaQ0VFRUlJSVM0aUNaSVFvdFdhTjI4ZWNYRnhyRnUzcnJaczgrYk5qQmd4NHFvUEh4VkNpS2FRT1VoQ2lPdEtWbFlXSlNVbHBLU2tYTlhqdGRhVWw1ZlhudEplNDkvLy9qZC8vdk9mYTc5KzdMSEgrUEdQZjN4RmRWZFVWR0N4V0pwOVc0U0cyakJ5NU1nNlMvRzNidDNhckRGY3lycDE2M2ovL2ZmWnYzOC9WcXVWL3YzNzg5aGpqelhwbkRraFdndnBRUkpDWEZmdXUrOCtYbnJwcFNZZEgzR3h0V3ZYTW1IQ2hEbzlVaGY3K2M5L3poLy8rTWZhODdXYTZvMDMzbURNbURHY09YUG1pdU82RW8yMTRibm5udU9QZi93amtaR1J6ZnI4bDdOdzRVSVNFeE01ZlBnd1k4ZU9KVEl5a2syYk52SGdndy9XTyt4VmlOWk1lcENFRU5jVk56ZTNxejZjODd2dnZpTXZMKytTOXd3ZVBKaW9xS2dycm52UG5qMlVsWlZkVlZ4WG9yRTIxTHdtYTlldUpTc3JxOW5qYU1qUm8wZDU3YlhYNk5DaEF4OTg4RUh0UGxvTEZ5N2s1WmRmNXVXWFgrYk5OOTkwU1d4Q1hDbnBRUkpDaUZiT05FMVhoOUFraXhjdnh1Rnc4UERERDlmWlpQU2VlKzZoUTRjT2JOKytuVk9uVHJrd1FpR2FUbnFRaEJBdWQvVG9VZDU4ODAyMmJObENhV2twUFh2MjVPR0hIMjd3M2xXclZ2SGIzLzZXV2JObU1YdjI3TnJ5M054YzNubm5IWGJzMk1HWk0yZnc4L01qUGo2ZS8vcXYvMkxkdW5Va0ppYlczanQzN2x6bXpwM2I1TGs2TzNiczRQMzMzeWNySzR2aTRtS0NnNE81NjY2N3VQZmVlNWszYng2TEZpMnF2WGZTcEVrQURCa3lwUFlvbUp5Y0hCWXRXc1RPblRzNWR1d1lWcXVWMk5oWW5uamlpVHE3VHhjVUZEQm16QmdpSXlQNTR4Ly95UFBQUDgvdTNidVpNV01HY1hGeDM2c05qVGx4NGtTalo2elZzTmxzVGRwUWM4dVdMUUNNR0RHaVRybFNpaUZEaHZESko1K3dlL2R1eG84ZmY5WHhDdEZTSkVFU1FyalVnUU1IZU9paGh5Z3NMQ1FxS29ydTNidHo4T0JCbm56eVNmcjA2ZE9rT3JLenMzbnd3UWR4T0J5TUhqMmFnSUFBRGg4K3pEZmZmQU5BNTg2ZHVldXV1MGhMU3lNakk0UEJnd2ZUclZ1M0prMm0vdnp6ei9tdi8vb3YvUDM5YTRleDl1L2ZUM0p5TXZmZWV5LzkrL2ZINlhUeTlkZGZrNWVYeDVRcFUvRDA5S1I3OSs2MWRUejU1Sk9jT1hPR1FZTUdFUjhmei83OSs5bTRjU1BwNmVsODhza25lSHQ3MTNsT3JUV0ppWW40K1Bod3h4MTMwTGx6NSsvVmhrdDU5TkZIT1hUbzBDWHY2ZHk1TTB1WExyM2tQVTZuazRNSEQ5S21UWnNHajhhb2VUMXljM092UGxnaFdwQWtTRUlJbDNydXVlY29MQ3prcWFlZXFuTkE1K0xGaS9uVG4vN1VwRG9XTDE1TVdWa1ovKy8vL1QvdXVPT08ydkt6Wjg4QzBLdFhMK2JNbWNQOCtmUEp5TWhnOHVUSnRUMDlsL1BCQng4QThONTc3OVU1ckxhbTdqRmp4akJtekJpeXM3UEp5OHZqNXovL2ViMGpUZTY2Nnk2bVRKbUMzVzZ2MCs1bHk1YXhkdTFhcGsyYlZ1Zit2WHYzY3R0dHQvSGNjOC9WS2IvYU5sekswMDgvVFVsSnlTWHY4Zkx5dW13OWhZV0ZPQndPZ29LQ0dyd2VFQkFBd0xsejU2NDhTQ0ZjUUJJa0lZVExaR1Jra0pHUlFlL2V2Ym5ubm52cVhKcytmVHJMbHk5bno1NDlsNjJuWm9qbzRyazYxK0t3M1pxNm5VN25WZGQ5OTkxMzF5c2JPWElreTVZdDQ4Q0JBL1d1bWFiWjZCRGp0VFpreUpCclVrOTVlVGxRUFltK0lUVUhObDl1T0UrSTFrSW1hUXNoWEtabUw2T1JJMGVpbEtwM1BTd3NyRW4xVEpnd0FZQVhYM3lSRjE1NG9jR2s0MnJkZHR0dEFQejR4ei9tWC8vNkYvbjUrVmRWVDFaV0Z2Lzd2Ly9MZi8vM2YvUHd3dy96NG9zdkF2K1hXRnlvWGJ0MmRPalE0ZXFEZGdHTHhRTFVUeVJyMUNSR0hoNGVMUmFURU4rSDlDQUpJVnltWnBqcTRpR3BHamFiclVuMURCdzRrTmRmZjUyWFgzNlpUejc1aEU4KytZVDQrSGllZnZycE9wT2dyOFpERHoyRTNXN25uWGZlNGU5Ly96di8vT2MvdWYzMjIvbkZMMzVSYis1UVE4ckt5dmpOYjM3RHBrMmJjSE56bzFldlhuVHExSWsyYmRxd2F0VXF0TmIxSHRQWU1GVnp1RmFUdEgxOGZJREdoOUFLQ2dxQWE5T3JKMFJMa0FSSkNPRXlOY014TmI4OEwxYVRRRFhGTGJmY3dwQWhROWk2ZFNzZmZ2Z2hXN2R1WmRhc1dYenl5U2NOVGhwdUtzTXdtRGx6SnRPblQyZlZxbFc4Ly83N0xGbXloSnljbkNZZGQvTDIyMit6YWRNbTdyMzNYaDUvL1BIYU5tL2R1cFZWcTFZMStwd3Q1VnBOMHZieThxSk5telljUDM2Yzh2THllajFGT1RrNUFQVHMyZlA3QlN4RUM1RUVTUWpoTWpXOU84bkp5ZldPOVhBNEhFMmFmM1NobXVYa1E0WU00WGUvK3gwclY2N2ttMisrWWZMa3liWFhvZkZob0V0eGQzZG42dFNwSkNRa01HUEdESktUa3pseDRrUnR6MHBOM1JmUGc5cXhZd2NBUC8zcFQrdk16OW0vZi84VngvQjkyOUNRWjU1NTVwcE0wZ1lZTUdBQUsxZXVaTXVXTFl3ZVBicTJYR3ZOdDk5K2k0ZUhCN0d4c2Q4clhpRmFpaVJJUWdpWEdUSmtDSGE3blMxYnRyQjgrZkxhVlZtbWFmTFh2LzZWbzBlUE5xbWVsSlFVSWlJaTZpeDVyMWt4ZG1GWlRVL1NsU3cxMzdselo1MWY2amFiclhiQ2NjMjhHL2kvVlZxSERoMnFNMytvWnBnd096dTd0cDVqeDQ3eC92dnZOem1HQzExTkd5NWwwS0JCMTZRZWdEdnV1SU9WSzFmeTVwdHZNbkRnd05vaHlJOCsrb2dqUjQ1d3p6MzN5QndrY2QyUUJFa0k0VEoydTUybm5ucUs1NTkvbnJsejU3Smt5Ukk2ZGVwRVJrWUdoWVdGakJzM2pqVnIxbHkybmdVTEZwQ2Fta3A4ZkR5K3ZyN2s1dWF5YWRNbXVuVHBVbWZUd2dFREJxQ1VZc0dDQlp3NGNZS3lzakxtelp0M3lib1RFeE5wMTY0ZE1URXhXSzFXOXV6Wnc0RURCMGhJU0tCdDI3YTE5dzBjT0pDMWE5ZnkzSFBQTVh6NGNIeDlmZm5GTDM1QlFrSUN1M2Z2NW9rbm5tRHMyTEZVVkZUd3pUZmZNSFRvVUZhdlhuM0ZyOW5WdEtHbERCZ3dnS2xUcC9MNTU1OHpZOFlNNHVQak9YbnlKTnUyYmFOSGp4NDg4c2dqcmc1UmlDYVRWV3hDQ0plNi9mYmJtVGR2SGhFUkVXUmtaTEJwMHlaQ1EwUDU0SU1QYU5PbVRaUHFTRWhJb0gzNzlxeGJ0NDRsUzVadytQQmhaczJheFh2dnZWZG5lS2hIang3TW5UdVhkdTNhc1diTkdrNmNPSEhadXUrKysyNGNEZ2ZMbGkxajJiSmxHSWJCYjMvNzIzcUg1VTZiTm8xNzdya0gwelJadm53NWxaV1ZBTXlZTVlOZi9lcFhCQVVGc1hMbFNyS3lza2hNVE9RSFAvakJGYnhLLytkcTJ0Q1M1czZkeXk5LytVczhQRHhZdm53NUJ3OGU1TzY3NytiZGQ5OXQwcVIySVZxTCt1dHFoYmpHUWtLajQ3RWFpM3g5dlVQK091OS9HRGw4cUt0REVxS2VmLy83My96NXozL212ZmZldTZyRGFsdUxwNTkrbWsyYk5uMnY0MGVFYUNsYnR5ZnhpNmVlNGZTWnZCTm9kVS9PM3QzclhSMVREUmxpRTBLSUN4UVhGMU5RVUlDSGg4ZDFOVittc0xBUXJiVnN4Q2pFTlNJSmtoQkNYT0N4eHg2ci9mZmlsWFd0MmRTcFV5a3VMZ2Fhdm4rVUVLSnhraUFKSVFRd2F0U29PcHRLZHUzYTFZWFJYTGxYWG5rRmg4TUJ0T3crU2tMY3FDUkJFa0lJcW5memJteEg3K3RCWEZ5Y3EwTVE0b1lpZjJZSUlZUVFRbHhFRWlRaGhCQkNpSXRJZ2lTRUVFSUljUkZKa0lRUVFnZ2hMaUlKa2hCQ0NDSEVSU1JCRWtJSUlZUzRpQ1JJUWdnaGhCQVhrUVJKQ0NHRUVPSWlraUFKSVlRUVFseEVFaVFoaEJCQ2lJdElnaVNFRUVJSWNSRkprSVFRUWdnaExpSUpraEJDQ0NIRVJTUkJFa0lJSVlTNGlOWFZBWWliaDlQaEpETnJQKzd1N3E0T1JRZ2hSQ3VRa1psRlZWV1ZxOE5va0NSSW9zV1VsWmZ6ajdmZndjM201dXBRaEJCQ3RBSlZWVldjS3lweWRSZ05rZ1JKTkR0VDZWTVc5RkZUNDE5NHJuWCtJQWpSVXJTcEFhM1FnRkphR2NyVklRblJHaHl2MU9aeFZ3ZHhJZm5KRkMzQjZONG51cGRXUmdkWEJ5S0VxN2xielo3dUZwV29VQjdsVHZNUEZRN2pPMWZISklTcmFhZmo1S0g5YVZtQTZlcFlha2lDSklRUUxhaC8vLzRqbFZJcnRkWTJZTXl1WGJzMnVEb21JVVI5c29wTkNDRmFrTlBwN0hVK09iSm9yZnU1T2g0aFJNTWtRUkpDaUJaa0dFWXZ3SEwreXhoWHhpS0VhSndrU0VJSTBYS3NTcW5RQzc3dTNxOWZQMytYUlNPRWFKUWtTRUlJMFVMaTR1TGNnR2lsRk9jL3VwbW1HZXpxdUlRUTlVbUNKSVFRTGNUcGRIWUN1bHhRMU1scXRmWjJWVHhDaU1aSmdpU0VFQzFFS2ZWanBaUzcxaHF0TlVvcE45TTA3M0IxWEVLSStpUkJFa0tJRmhBUkVlRUcvUGppY3FYVWxKQ1FFQThYaENTRXVBUkprSVFRb2dWWXJkWmJsVkx0dGRhMVplZDdrZHI0Ky92ZjZjTFFoQkFOa0FSSkNDRmFnTVZpbVg2Snl6OXZzVUNFRUUwaUNaSVFRalN6Nk9qb3prQmNUZTlSelNvMnFPMUY2aGNaR1JudXdoQ0ZFQmVSQkVrSUlacVpZUmdEZ0s2TlhWZEt1ZHRzdHJFdEdKSVE0aklrUVJKQ2lPWmxNUXlqTDlEb2hwQmFhNnZXZXRENWlkeENpRlpBRWlRaGhHaEcvZnIxOHdHR0s2VU1vSFpvN2NMUFZiVW9OemUzamk0SlVnaFJqeVJJUWdqUmpKUlNIWUVoVGJpdk45Q3IrU01TUWpTRkpFaENDTkdNdE5hVEFOOExsL2MzY0ErQXAxSnFURXZGSllTNE5FbVFoQkNpK1ZnNXY0VC93cFZyRjdxby9KNjR1RGhieTRVbmhHaE0vWjlXSVlRUTEwUk1UTXdnaThXeTdjS3lTL1VrbmJjQ09OWnNRUWx4aldpdEQ1dW0rV1pLU3NvcFY4ZlNIS3l1RGtBSUlXNVVWcXMxeXpUTmZoZVdtYWI1aUdFWWp6VFVtM1RleE9hUFRJanZUeWxWUlhVeS81YXJZMmtPa2lBSklVUXpTVTVPTGdUMlhGZ1dIUjE5RnFwN2tyVFcyWVpoZk9PUzRJVDRIclRXMDVWUzNvQ1hxMk5wTHBJZ0NTR0U2MndyTHk5LzNOVkJDSEdsUER3OFJnUGVybzZqT1VtQ0pJUVFydVBJeU1nb2RuVVFRbHlwL3YzNzYwc01FOThRSkVFU1FvaG1FaDBkYmJkWUxHMHVMRE5OMDdmbWM2MTFjRlJVMUlnTHIxZFdWaFpZcmRiU2xvcFIzRnpjM053S2QrM2FsUWRjZHJYQXpVNFNKQ0dFYUNZV2krVW53R3NYbGhtR2NlSG5Fd3pEbUhEUll3cVVVZ1V0RTZHNDJXaXR0MGRIUnorVmtwSnl4Tld4dEhhU0lBa2hSRFBKejgvL09DQWc0TFVyR1lyUVd2c3JwUm85dDAySTcwTXA1YTZVNmdGSWduUVpraUFKSVVRenljbkpPUkVRRUxBSGlORmFON2hSSkZTdmFGTktZWnJtTVlmRGNYdkxSaWx1QmhhTEpjNWlzYndFS0syMWJCTGRCSklnQ1NGRU16Sk5jNTdGWWxrQS81Y0lYZWpDalNOTjAvdzRMUzB0cVdVakZEZURmdjM2ZVd1dG5UZjZ4T3ByU2JKSUlZUm9SbVZsWmV1QThrdjlZbEpLb2JXdTBscXZiN25JaEJDWElnbVNFRUkwbzMzNzlwMDJUVE9yQ2JjZXJheXMzTkhzQVFraG1rUVNKQ0dFYUY2VlNxbmttcUcwQzRmVUxpelRXcWRrWldVZGQwbUVRb2g2SkVFU1FvaG1acHJtbDREalV2Y29wVllnZTlNSTBXcElnaVNFRU0zczlPblRLNEV6TlYrZjd6RUNxSm0wWFY1WVdMaklOZEVKSVJvaUNaSVFRalN6WThlT2xRSXJHNXVvYlpybWhnTUhEaFMyYkZSQ2lFdVJCRWtJSVZwQVlXSGhDeGZPUDRMYTFXdFVWbFltdWlnc0lVUWpKRUVTUW9nV2NPREFnZjFhNnlNTjlDS2R5Y3pNVEhORlRFS0l4a21DSklRUUxjUTB6WGtORkM5dDhVQ0VFSmNsQ1pJUVFyU1F5c3JLcFZwcmgxS3FabmpOV1ZWVnRkclZjUWtoNnBNRVNRZ2hXc2lwVTZmT0FrY3ZLTXF2cXFyS2RGVThRb2pHU1lJa2hCQXQ1T3pacytkTTA5eGFzOHhmYTMwd0t5c3J3OVZ4Q1NIcWt3UkpDQ0Zha05QcDNBQ1k1NGZZTm5HWkRTU0ZFSzRoQ1pJUVFyU2cwdExTaGNBNXJiV2pzckt5b1VuYlFvaFdRQklrSVlSb1FRY09CSlE2blRyRk5NMnN6TXlxczY2T1J3alJNS3VyQXhCQ2lKdEJ4KzdSZld4dXhuU0RxbWtsVlhSUllJU0UyVGREOUJlbXc3RTROenNqQXptTFRZaFdReElrSVlTNDV1SnNYYnRXZWl0MzNkNVVsZ2tXUXowQU9sb3BGQmdvaXdVQTVYUzJCUlZuV0czUGRRK0xUak8xc1VCYjlITHpuT1A0a1NPNkdESXFYZHdRSVc1YWtpQUpJY1MxWWVrYTJyY1BGbXVzVW83QlNoa0RnR2dyeWd2QWFyVVIwclVMTWRHUjlPbmRDNlVVKy9abHN6czFqWnhEdWFxcXFpcktVUHhaYS9WN3cyNU42OTVISldrVnZkMTBPSkp5c3pPeWtNbmNRclFvU1pDRUVPSjc2Tnk1YjZERnkzYVBNdlR0UUtoQ0JXbTB0MElaQU1IdDJqSnV6R2pHamg1Sjk1QnVCQVlFNE9YbENVQlpXUmxuOHd2SXljM2w2M1diV0xYMmE0NmZPT0dGb1FacHJRY3FwWDVrV0cxblF2ckVIQUQ5ZVptRFJTZS9Tem5seXZZS2NiT1FCRWtJSVpyT0VoZ2FhdmN5N0Q3S01NY1pXR1lxOUpqcW9iUHEzYkh0ZGkvOGZIMFpQR2dBMHlaUFltQmNmOXpkM1J1c3pNdkxDeTh2THpwMzZzaXdJZkU4ay9nRU8zZnQ0Yk5sSy9oMnl6WlZlTzZjVDBscHFZOXBtaUdnYnZXMDZWZER3bUxXYTFNdnJISTRWcGRSWHBoLzRFQXg0R3pabDBHSUc1OGtTRUlJY1dsR3h4NFJuVzF1MW9FS0l3NFlnTklERkphQTZzdUtUaDA3RU5VM2dxaklpT3AvKzBiZzUrZDd4VS9rNXVaRy9PQ0J4QThlU0ZGUk1hbnA2YVNtWjVLYWxrRnFlZ2FIanh4VndHaGxVYVBkTExZQ2QyekpmbjFpa2hWbVVwbXEybkZpNzk1Y3dMeVdqUmZpWmlVSmtoQkNOS0J0MndodmU0RHROaFIzb09pSG9oMGFYNld3Z01MWHg0ZmhRNGN3TVdFc0VXRjlDQWp3eDlmSEI2WFVOWGwrSHg5dmJva2Z6SkRCZ3lncUtpYS9vSUM5Ky9hell0VmFObjd6TFFXRmhmN0FHSlFlclpWeHpsTzduK29XRnBPS05qOHRPbDMyeGRtejJlZXVTU0JDM0tRa1FSSkNDQ0E0T05ydUVWamxpOVBhSDhNeVUyazlTUm5LSDBBcGhhZW5CejdlM3ZTTkNHZkt4QVRHM2pvU3U5M2U3SEVwcGZEMTljSFgxNGR1WGJ1UU1QWldTa3RMV2JmaEc3NVl2cEtVdEhTanFLall2N1Nzek4vUXVqZks4Z1BmZGw1RnZtMWpWamd4RnhxR1kzdHBuaW82ZlRxakJObEdRSWdta3dSSkNISFQ2dFFwTE1qbTR6NUFvK01VYWdEYWJaQ3lxRTRBS0lXL3YxL3RrRmxNZENTUkVlRUV0MnVMWWJoMmoxMHZMeTl1bXppZWlRbGpPWDA2ajdUTVRQYWtwSk9hWGowVWQvWnN2ZytLdTZ4WTd0TGFjdHplaHUxZWdURkphRE81d2l4TE9wR2RmZHFsRFJEaU9pQUpraERpcGhJU0V1Smh1dmtPTlN4cXV0SU1CWUtWTWdJNS8zNW9HQWJ4Z3dZd2NmeFlCZzhjUUVDQUgzNit2bGl0cmUvdDBqQU1nb1BiRVJ6Y2pwSERoM0d1OEJ6NUJRWHMyTG1MRmF2V3NtWGJEaHdPUndmZ2RwU2FySlRscktkaFA5a3RMSHFMUWkxeEZKL1plT1RJa1RKWHQwT0kxcWoxL2NRTEljUTExTGx6Wjg4cTkwQWZkNnZSQzh6cEtEWERnSTZLNnJWbkh1N3UyTzEydW5YdHd0VGJKakJsMGdRQ0F2eGRIZllWczFvc0JBWUdFQmdZUU04ZTNibDcrcDBVRkJUeTVhbzFmTEZzQlFkeWNpekZKU1Z0eThzcjJocW9TSzMxUTFidm9CUGR3b0krTVozbXg1V20ybXVyT0Zza0NaTVExU1JCRWtMY2NEcDI3T2hsOVFub0Q1WTRpMUtEckRCQUtYcUFZWVBxSWFyd1ByMkk3QnRCVEZRa1VYM0Q2ZGExSzFhcnhkV2hYMVArL243TS9PRjA3cDUrQjdtSGo1Q1duc251MURSUzB6UEkzSnVsU2twS095aVliVmd0UDdOcWZWRGIyaVNGOUFuYzd0UWtsK2M3ZHAwK25WSHM2allJNFNxU0lBa2hiaFJHcDk1OW82ektPbDBwSm9GcXI5QkJLT1ZlczY0c3ZFOXZKazlLWU9pUXdRUzNhNGUvbnk5dWJtN1hiT1ZaYTJXeFdPZ2UwbzJRYmwwWlArNVdDZ3NMT1hVNmoyKzNibWZaOGxXa1pXUmFVYXFYZ2w0b3JEbENzd0FBSUFCSlJFRlVkYWRGcTdQMlFOdEplMURNU3JQS1hKejdYZXB1Wks4bGNaT1JCRWtJY1gyS2lIRHJaSm8rU2xzN0dkb3l6YkNvdTlFNlRKM1BkbXcyRzNZdkw5cTFiVVBDdURGTW16eUo3dDI3dVRwcWwxSks0ZTdtUnJ1MmJXblh0aTJSRWVFOFBPc0JEaDgrd21mTGxyTnk5VmNjUDNuU3ZiU2t0RU5sVlZVSG9KOWhNK2FFaE1YczA1cVBjZktwdzFxUmU5VGhLQ1k3dThMVjdSR2lPVW1DSklTNG5sZzc5NG1Nc0dBWm9Fd0dLVlNjTm9oUTRBWGc1dTVHajVBUVlxSWphMWVmaGZYcGpjMG1iM1dYMHFWTFp4Ny8rY004OHRBc3N2YnZKeTA5azlUMERQYWtwUEhkd1lPcW9xS3lqMUxNMVlwRUcrNlozYXdleVlSSGIxY09SMUxPL293MDVKdzRjUU9TZHcwaFJLdlhwVXVmam9iZDR4NkZub295dWlsMGtOYllVU2dGZE92U21iRmpSak42NURDNmRlbENRSUEvbmg0ZU4velEyYlZtczFtSmpBaW5iM2dZdDArZVNINUJJWWVQSEdYOXhtOVl0ZlpyY2c3bGVvS0tSZXYrb081VlZyY3ozZnZFSE5id1JXVlYxYUpqQnpKeVhkMEdJYTRWU1pDRUVLMk5OU1NrbjdmVDZnakNZaGxuaFpsYU1iUjY2RXhoR0FaMnV4Zit2cjRNSDNZTDB5WlBvbDlNVkt0Y2huKzlxdDRZMHhOUFQwODZkbWpQNElGeEpQN3lNVkxTMGxuNnhRcldiOXlrQ2dyUDJVdEtTKzFPbkYwVkRIVnpzLzBwSkN4Nm00bGE2SVJWdG5KMUtpZG5kekhTdXlTdVUvS09Jb1JvRFl3dW9aSGRMVFpqb05iVjU1MVpzTVlxaFMrQW9SUmR1M1MrNkx5ejhCYlp5VnBVczFnczlJK0pwbjlNTkdWbHZ6aS9LZVgvblJOM0tQZXdNazB6M2dMeEZxMkx0QWU3UXNKaWtqVm1rclBTc2VQSWdjd0R5RVJ2Y1IyUkJFa0k0VEloSVNIK3VQbmVqbExUbEtFaTBiUUY3YU9VTWdDQ0FnTVlPWHdZQ2VOdXBVK3ZVQUw4L2ZIMnRzdlFtWXQ1ZW5veWFFQWNBK05pS1M0cEliK2drUDNaMzdGNjdUcldiOXpFNmJ3elBncEdhTTB3QTB1eGNyZWM3aFlXazRuV24ra3kvVWx1Ym1xK3E5c2d4T1ZJZ2lTRWFDbXFiVVNFM2NQcDlEV1UreENGbWdsTVVrcTVRL1d3anBmZEUxOXZIL3JGUkhISDFNa01IVElJVDA5UEY0Y3RHcU9Vd3NmYkd4OXZiN3AyN3NTWVVTTW9MeTluNi9Za1BsbTZqT1JkdTQyaW9tTGZrdEpTWHcwOVVXcXk2YVgvRVJMV2I3blQxQXMxZkZPdXlzL2xaV1dWQUthcjJ5UEVoU1JCRWtJMEo5V2xTNThPeXU0UmE2RGpsS2tHYUdVYnBKUnFWM05EbXpaQlJQZU5xTjYwTVRxU3lJZ3cyZ1FGU1MvUmRjckR3NE5SSTRZeGN2aFF6cDdOcjNOT1hGcDZCaWRQbmJZQ1U2MFdOUlZObmxXN2IvY09pMGxTV2lkWE90bDVORHZsS0hLb3JtZ0ZKRUVTUWx4ekhUdDI5TExaQTBjcmkrVUhLQld2TkcwMUtnQ0ZSUUh1Ym03Y0VqK0l5YmROSUNheUx3SCsvdmo2K21DeDNGZzdXZC9NbEZJRUJRVXljdGhRaHQ4eWhNSnpSUlFVRkpDV2tja1hYNjVpODVhdGxKV1h0MUhLbUtRMUNkcFFCVGFsVDRlRTlkdU9kbjVTVnFEV25qeVpVdUxxZG9pYmx5UklRb2p2cldQSGpsNE85MEFmbTVzbHdnb3psV0lxMEVhcDZyVm5IaDRlZUh2YkNlM1pnNm0zVFdUQ3VESDQrZm02T216UlFnekRJTURmandCL1A3cUhkR1BLcEFtY08xZkVtcS9YczNUWmNyTDJaVnVLUzRxRHlzc3JnclRXWVJyalI1NEIrbXczLzVqUHROYUxMRlZtV21tcFVTd0prMmhKa2lBSklhNUtZR2lvcjYvVnM3L0dHS0FVZzl4UWNXaENsTUlDNE8xdHAyOTQyUG16emlLSTdCdE81MDRkcFpkSUFPRHI2OE1QcGsxaDJwVGJPSGI4K1A5dFRwbWFSbHBHcGlvcUtnNVNpcDlvelkrMXV5WFh5MTBsZGZPUDNnNGtGMVlZT3d0eWRoZTR1ZzNpeGlZSmtoRGlTbGhEZWtYSFlYQTNxTkVvZ2cwSUJPVUdnSUs0L2pGTUhEK09JWU1IMENZb0NIOS9QNnhXcTh3cEVnMnlXQXk2ZE81RTUwNGRHWHZyU0FvS3ozSDJiRDViZHlTeGJQbEtrbmZ0TVlBUUlNUlF4dTBhZmRiZmc1TitZVEVidFhaOGxKdmxzUjJTcTF6ZERuSGprUVJKQ05HNDBGRDNqb2JoWXpYY3U0RXgzZEJxQmtyM3FEbnZ6TTNORGJ1WEY1MDZkbURDK0xGTW16S0pqaDNhdXpwcWNSMVNTbUd6MldqYkpvaTJiWUxvMHp1VUIyYmV6YWxUcC9sczJYSldyRnBMN3BFanR0S1MwdUNLeXNwZ2hZcldXR2VIaERseXRPNjN4S24xZjB6S0RyaFZWaGJuNU9TVXU3bzk0dm9uQ1pJUTRtSzJybUZSMFlaV2d6RFVBTFNLQTkxSEtlV0JBZzkzRDNyM0NyMWd3OFlJZW9YMmtKMnNSYk5vMTY0dEQ4OTZnRm4zenlUN3dNSGFvYmpVOUF5eXN2YXJzdkx5N2txUmFHZ2VCODk5MnNNcnVWdDRWSkxwTkxjZjN1ZXhXM3FYeE5XU2R6UWhCQUJkZTBYMVVJYmxIcVgwRktYb3FGRnQwTnBES1JRb2V2WUlJV0hzR0VZT0gwcm5UaDN4OS9mRHc5MWRoczVFaTdCYXJZVDE3a1dmWHFGTW5waEFRV0VoUjQ4ZFo5UG1MYXhZdFliOTN4MXdCNklVUktHTnU2MkdrZGU5VDlVSnJhS1hWVmJ3MGJHREtWbXVib080dmtpQ0pNVE55ZGExYTVTMzRVR3dFMk9peFdBbUVGdVRERmtzRnJ6dGR2ejhmQmt6ZWlUVEprK2liMFFZaG1HNE9tNXhrMU5LNGVIaFRudVBkclFQYmtkYy94aCsrZGdqWk83ZHgyZkxsck42emRjVW5DdjBLQ2twN2V4d09Eb3JHT0RtcnA4TENZL1pvMDIxVUR2MWNpck5ZN201YnNYU3V5UXVSUklrSVc0ZWxxNmhmZnRnV09NTWk0cFRtZ0dnWTZ4S2VVUDFXVnZkdTNVbDh2eDVaekZSa2ZRTjc0Tzd1N3VyNHhiaXNzTERlaE1lMXB2RUoyYVRucm1YUGFucHBLVm5rSktXd2NHY1E4cmhjUFJUQnYyMHdYTllMU25kd2h6Sml1Z2swK0ZJeXMzTzJJdWNFeWN1SWdtU0VEZTR6cDM3QmxxOXJUUFErbmFVQ2xPb0lLMjFOMG9ab0FodTE1WmJSNDFnN0syakNPM1JuWUFBZit4ZVhqSjBKcTVMTnB1TmZ0RlJ4RVJGVWxwYVJuNUJBUWNPNXJCMjNRYStXcmVSNHlkTzJGRU1RVE5ZS1ZWaVdHMW5Rc0ppOW10VExTMTNtdjg1K1YzS0tWZTNRYlFPa2lBSmNXTXhBa05EdmIwTXU0OUZxVkVLWnFMMEJLV1VRaW1VVXRqdFh2ajYrREF3THBZZlRKdkN3TGorMGtza2JqZzEzK3QydXhlZE8zVmt4TEJiK0g5em5tTG5yajBzWHZvRjI3WW5HZWZPRmZtVWxKYjZtS1lab2l5TTh6VFU2eUZoTVd1ZG1BdWRsYzZ2eXlndnpEOXdvQmpwWGJvcFNZSWt4UFZQZGV3UjBjWG1ib3NESGFlME1RaWxCeWdJT0grWkR1MkRpVHAvMWxsVTN3ajZob2ZoNys4bnZVVGlwdUxtNWtiODRJSEVEeDVJWWVFNTBqTXpTVTNQWkU5S0dxbnBHUnc5ZGx3QjQ2eFl4bG5jalFKM2JNbCtZZjIyYTh6a0NpcVRUK3pkbTRzY3FudlRrQVJKaU90VTI3WVIzbDVCMWdRRmQ0S0tBOXFpRGIvcW5heXIvM29lZnNzUUprOUtJTHhQSHdJQy9QRHo5WldrU0FqQXo4K1hXK0lITTJUd0lNNFZGWkdmWDBEVy9teVdMVi9GcHMxYk9GZFU1QStNQVVZcHBjNTVhdmZUSVgxaWRxSDU5RnhleVlxelo3UFB1Ym9Ob25sSmdpVEVkU0k0T05ydTZlbndjWHJZb2czVUEwcnJTVW9wZjZnZVR2RDA4TURiMjV2SXZ1Rk1tWmpBcmFORzRPUGo3ZXF3aFdqVmxGTDQrZnJpNSt0TFNMZXVKSXk5bFpLU0V0WnYzTXdYeTFleUp6WE5VbFJjSEZCV1ZoNkExcjJCSC9xMjh5cnliUnV6UW12emZTb2N1MHBMVmRIcDB4a2xnSFoxZThTMUl3bVNFSzFZcDA1aFFSWXZXMzlsVVlNVWFnREtMYzRLWFFGUUNsOWZuK3FoczZoSW9pSWppSXdJcDBQNzRCdHlPZjd3NGNNcEx5OW54NDRkcmc3bHVsTlNVb0xkYnYvZTlUejk5TlBzMmJPSGQ5OTlsNS8rOUtmMDZOR0ROOTU0NHhwRTJMclk3WFp1bXppZWlRbGpPWG55RkdtWm1hU21aYkludFhvb3JxQ2cwQWZGWFFyTFhkclRPR3IzVWtsZWdURkpTckdqM0ZHeTgwUjI5bWxYdDBGOGY1SWdDZEhxaExxSGhIckdZelB1VnBxaEtOcUJDdUtDbjlkYjRnY3hjZnhZQmcyTUk4RGZIMzgvM3h0K0oydXIxWHJEdC9GYXk4bkpZYzZjT1VSR1JqSjM3dHp2VmRleVpjdjQrdXV2ZWZYVlYrblVxUlBQUHZzc3MyZlA1dU9QUCthdXUrNjZSaEczTG9aaDBLRkRlenAwYU0vb2tTTW9MQ3drUDcrUXBGMjdXTEZxTFp1M2JNTTB6VTVBSjVTYXJOQm5QSzMyVTkzQ29yZG9rMzhibGVjMnk3RW4xeTk1dHhIQ3hVSkNRanpLclFFK2JoYmRHOHpwaGpMdUJOMmxldGtadUx1NzRXMzNwbHZYTGt4S0dNZTBLWk1JREF4d2RkZ3RUaEtrSzVlWGwwZDJkalo5Ky9iOVh2VlVWRlR3bDcvOGhTRkRoakJpeEFnQTR1UGpHVDE2TkgvNzI5KzQ3YmJicmtrUFZXdG10VmdJQ2d3a0tEQ1EwSjdkdVh2Nm5lVG5GL0RGOHBVc1g3bUdBems1bHVMaWtuYmxGUlh0REZTa052UkRlUGdkNnhZVzg1bnBORCt1Tk5WZVc4WFpvaU5IanBTNXVpMmlhZVRkUmdpWENIVVBDZlhxYjFvWWhETGlQS3BYbmZVQ3d3Ymc2ZWxGUkZqdjZrMGIrMFlRRTlXWGJsMjdZclZhWEIyNHkwaUM1RHBmZnZrbCtmbjUzSGZmZlhYSzc3dnZQdGF0Vzhlbm4zNWE3OXJOSUNEQW4vdG4zczNNdTJlUWUvZ0llMUxUYTgrSnk4ak1VcVdscFowVXpEYXNscDladE01V3RxRGtrRDZCU1ZxWjI2dk9uZDE5N05peFVsZTNRVFJPM20yRWFEbXFVKysrMFZabG5hNFVFNEgyRm1pRG9uWVRvdkErdlprd2ZpekRoOGJUb1gxNy9QMThjWE56azVWbk5Kd2dyVjI3bGpsejV2REFBdzl3NzczMzh0cHJyL0h0dDk5U1dscEt6NTQ5K2NsUGZzTG8wYVByMVpXYm04cy8vdkVQdG0zYlJtbHBLVDE2OU9CblAvc1oyN2R2WjlHaVJjeWJONi9CeDEyb29xS0NCUXNXOE9XWFgzTHMyREg4L1B3WU1XSUVqejc2S0lHQmdiWDN2ZmppaTN6ODhjZTgvdnJybEphVzh2YmJiNU9ibTB2SGpoMzUrYzkvenBneFl6aHo1Z3gvK2N0ZjJMeDVNK1hsNVVSSFIvUDAwMC9UczJmUHEycHJVVkVSbzBhTnFuM3MwcVZMV2JwMEtRQnZ2LzAyaVltSkZCUVVzSHo1Y29LRGcrdTA2OVNwVTB5YU5Jbnc4SEFXTEZnQXdLZWZma3FuVHAySWo0K3ZjMisvZnYzbzJiUG5UWnNnMWJCWUxIUVA2VVpJdDY1TVRCaExZV0VoSjA2ZVl2T1diYXhZdFphMGpFeXJVaW9NQ0ZPSzZXanJHVGZmdGlkQ2ZOdXVOcXZNeGJuZnBlNUN0ZzlvZFNSQkVqY3JGUkVSWVNzdExUV0Nnb0tNc3JJeW83S3kwdkQwOUxSVVZWVVpucDZlUmxWVmxlRjBPZzAzTnplanFxcks0dWJtWmppZFRzTm1zeGxPcDlOd09wMFdpOFZpbUtacFdLMVd3elJOd3pBTWkybWFSazI1MXRwd09wM1dFcE1CMnJROHFKU3FIZXV3V3ExNGU5dng4ZlptMG9UeHpMaGpLajI2aDdqeU5XblZMQllMTnB1dHdXc0ZCUVhjZi8vOWVIcDZjc3N0dDNEcTFDbVNrcEpJVEV6aytlZWY1N2JiYnF1OWQvLysvVHowMEVNVUZ4Y1RIUjFOU0VnSUJ3OGU1TWtubjZSUG56NU5pcVd5c3BMWnMyZXphOWN1ZXZmdXpaMTMza2xPVGc2ZmZ2b3BTVWxKZlBqaGgzaDcxMTFCdUhyMWF0YXZYOCtRSVVQdzkvZG54NDRkekpremgxZGZmWlY1OCthaGxHTFlzR0drcDZlelk4Y09IbjMwVVQ3NzdETThQVDJ2dUswMm00Mjc3cnFMVTZkT3NYNzllcnAzNzg3QWdRTUJDQTRPWnRLa1NTeGN1SkMxYTljeWMrYk1Pdld2V3JVS3JUVlRwMDRGb0xpNG1Nek1US1pObTliZ2F6Rm8wQ0FXTFZwRVhsNGViZHEwYWRMcmQ2TlNTdUh1NWthN3RtMXAxN1l0MFpGOStmbFBaNUdiZTRTUFAvbVVGYXUvb3FDZ3dMMjRwS1JqVlpXakl4QnJjYk04RXhMZUw5TjBPbC9OM2VmMm5wd1AxM3BJZ2lTdU41YVltSmpwaG1HTUI2eEtLWXZXMmdwWXRkWVdwWlNGNnU5cnE5YmFldjVyaTFMS3FyV3VzMTIwVXNydzhQQlFXbXZsN3U2dXp1OG1yV3cybXdLVW01dWJBcWk1ZnNFMUxCYUxNZ3hEQWNvd0RLV1VVaGFMaFpxdnRkWktLYVVNdzBBcFM3bFI0VFJNcFdxekg2dlZTblJrWCs2Y05wbHBrMi9EeTZ2dUwwRlJuOVZxeFRRYi9pTjc2ZEtsM0gvLy9UeisrT08xSy9qV3JWdEhZbUlpTDczMEVtUEdqTUhEd3dPQTU1NTdqdUxpWXA1NTVobG16SmhSVzhmaXhZdjUwNS8rMUtSWS92blBmN0pyMXk3dXV1c3Vubjc2NmRybmZPZWRkL2piMy83RysrKy96K3pacytzOFp2MzY5U3hZc0lBdVhiclUxakYvL253U0V4T0ppWW5oOWRkZng5M2RIWWZEd1U5KzhoUFMwdExZdUhFakNRa0pWOVhXT1hQbWtKU1V4UHIxNjRtT2ptYk9uRG0xZFV5ZE9wV0ZDeGV5WnMyYWVnblN5cFVyY1hOelk4S0VDUURzM3IwYnJUV3hzYkVOdmhaeGNYRXNXclNJWGJ0Mk1XN2N1Q2E5ZmplYnJsMDdrL2pMeDVuOXM1L3l4ZktWTFBuc2MzYnRUc0hock42Z1cwRzRZVmgrMnlXOGFzdmhUTkpjSEs0NDc4WmJDeXh1YU5IUjBhR0dZVHl2bEpxbGxMb2ZtS21VK3FGUzZnZUdZVXhUU2sxUlNrMVVTbzB6REdPMFVtcUVVbW9vTUZncDFhL21BNGpSV2tkcXJmc0M0VXFwTUtWVUg2VlVieUJVYTkxRGE5MWRheDBDZEZOS2RWRktkUVk2bnY5b3I1UUtCdG9DUVZyclFLcDNydlpYU3ZrcXBYeVVVbmJBcnBTMldKVmVyTFhlVzlNT3A5Tkoxdjc5dlBHUHQvbmhqMmJ4MTcvL2s1eER1UzM3WWw1bkxqVUhLU1FraE1jZWU2ek85Z2FqUjQ5bTZOQ2hGQlVWc1gzN2RnRFMwdExJeXNvaVBEeThUbklFTUgzNmRLS2lvaTRiaDhQaDRPT1BQeVlnSUlBbm4zeXl6blBlZDk5OUdJYkIrdlhyNnoxdSt2VHB0Y2tSVUx2eXkrRnc4S3RmL2FyMnVCZXIxVnFibkdSbloxOTFXeStsVjY5ZWhJZUhrNXFheW9rVEoyckxEeDA2eE42OWU3bjExbHZ4OGZFQjRQang0d0IwN05peHdibzZkT2dBVUtjZVVkZVJJOGQ0NHg5dmNjOEREL0hhMy81QjV0NTlPQzlNOXJYZUIzcStwZXhjL2Y5dzRUTFNneVN1SzRaaGVBSnVnRU5ydlU0cGxhTzFOZ0ZUS2VYVTFWMDNUcTIxcVpReVRkTTBsVkpPcFpRSlhOaDFyYlhXam92dk9mKzVXZk40cFpUVHJPNjJxQzNUV2p2UFg2dFRCdFErdnVaZnd6Q2NUcWV6MHRQTlNNM2F2ZnZYM1VLaisyTlZNdzJ0cHhhWGxBU1dsSlQ2bkRoeDBwYWV1WmUvdlBFbWtSSGhUSjA4a1ZIRGg5SzJUUnU4dkR5eFdxMHlCNGxMOXlERnhzWnl2Z2V2anNqSVNEWnYzc3loUTRjQVNFMU5CV0RZc0dFTjF0T25UNS9hZXhyejNYZmZVVkpTUW1CZ0lQLzg1ei9yWFhkemMrUG8wYU1OMW4waGYzOS9QRHc4Y0RxZDlhNjFhOWNPcU42LzZHSk5iZXZsVEowNmxjek1UTmFzV2NPUGZ2UWpBRmFzV0FIQTdiZmZYbnRmWVdGaGJid05xU2t2S0NobzB2UGV5TFRXT0p4T1NrdExPWFBtTEJ1LzJjTFNaY3ZaazFxblU2aEtvNHN3ZGI1V2FybHk2di9OMloreUE1bUQxT3BJZ2lTdVZ3N1ROUDkxK3ZUcEx3ekQwRmFyVlZ1dFZ1M201cVk5UFQzMXpwMDdvWHBYMjRzL1hPcFFkc3BPWUNlRS9qWWsxS3UvMDZJSEdjcUlRekZBUWErMGpFeGJXa1ltcjc3K3BxeGl1OGlsRXFUR2Zublh6TitwcXFyT2pmUHo4d0hxVFV5dTBkZ2Nwd3ZWSkF5SER4L21uWGZldWV6OU5ScGFCbSsxV25GM2Q2KzNzYWVibXh0US9RdjNZazF0NitWTW1EQ0JWMTU1cFU2Q3RITGxTdHEzYjE4N1h3bWd2THg2RzUrYUljckducmVzN09aZHZlNTBPaHRheFVacGFlMGlOWWZXT2x0QnN0YTZlaFZia2F4aWErMGtRUkxYTGFWVXhmWDdCcE5ka1pQTlZtQnIyNGdJYjd2cDFzWTBuZUZhR1ZNdGlzbWxwYVdka25mdFVUdDM3OEhMMDR1QWdBQjZkTy9HdUZ0SE1TbGhIQUVCRGYrU3ZKR0ZoNGMzK3N1L3NmS1RKMDhDMUs0cXF4bkdPbmV1NFdPMGFwS2ZTNmxKQ0lZT0hjcGYvL3JYeTk1L3JUVzFyWmZqNit2THFGR2pXTE5tRGNlT0hTTS9QNS9EaHcvejhNTVAxK214OVBYMUJhcGZtL2J0MjllcnArWTE4L1B6dTZKMjNBZ0tDZ3BadWVZcjFueTludXp2RHBDZlgwQkphU2xhYTNSMWRudGNhN1VjZzgvUU9xT1lpcnk4ckt3aVY4Y3Rta1lTSkNGYzdIUkdSdkZwS0FaeWdCVVErc3V1dlR5SEs4TzRYeWxHbEpTVStoZVhsSG9mT1hyVXN2R2JiNW43L0I4Wk9ld1dwazZlUlB5Z0FYamI3WGg1ZVRZNDdISWp1WENTOGNVeU16UHJsVG1kVGpadDJnUlVEejhCZE92V0RZQmR1M2J4d0FNUDFMbmY0WENRa3BKeTJUaDY5T2lCWVJoa1pHUlFVVkZSbTNTMWxLYTJGYWhOZEJycmVaczZkU3ByMXF4aHpabzE1T1hsQVRCbHlwUTY5MXh1Q0sybXZMR2VyUnVGMHpRcExTMmxwS1NVSGNrN1dmckZDdFp2K3FiMnRkVmFtd3BWQkxwQW83NUY2dytvT0xmK2tPeWtmZDJTQkVtSVZpZTdJbmMvYTRHMUY1N0ZobFlEVUNwT1FkY04zM3pMaG0rK3Zhbk9Za3RLU3FLeXNwSmJicm1sd1d1ZmYvNTU3ZEowZ1BmZmY1OGpSNDRRSFIxTmFHZ29BRU9HRE1ITHk0dE5temF4ZHUxYXhvNGRDMVFQWmIzNTVwc2NPWEtrWHQwNU9UbHMyN2FOS1ZPbTRPWGxoZDF1WitUSWtheGJ0NDVYWDMyVnhNVEVPcFBITXpNejhmYjJyak1oKzFwcWFsc0JBZ0txZDF4dmJGNVNmSHc4YmR1MlpmMzY5Wnc2ZFlxQkF3ZldtNHhkc3hkVFZsWVdnd2NQcmxmSDNyMTc2OXgzSXpGTnM3R3oyR3J2MFZvZlJha2tyVWxDYVRtTDdRWWlDWklRcmRqUm8zdlBBR3VCcjdwMmpmSTNiV2FReFdhSkFlTnVoUjUzN2x5UjMrWXQyL2gyNjNaOGZYd0lEUEFuc204RUNlTnVaY1RRVy9EMnZqR09memg1OGlTUFBQSUlXbXYrL2U5LzEwa0NBUHIzNzg4TEw3ekFwNTkrU3ZmdTNjbk96aVk5UFIxZlg5ODZaNURaN1hhZWZQSkovdkNIUHpCbnpoemk0dUpvMzc0OW1abVo1T2ZuTTM3OGVGYXZYbDJuN21lZmZaYjA5SFRPbkRuRG80OCtDa0JpWWlLcHFhbjg1ei8vWWV2V3JmVHIxdzkzZDNmMjd0MUxXbG9hOCtmUGI3WUVxYWx0QmVqYXRTdkJ3Y0drcEtUdytPT1A0Ky92ejMzMzNWYzdLZHd3RENaUG5zeTc3NzRMd0dPUFBWYnYrY0xDd3JEYjdTUWxKWEgvL2ZmWHU1NmNuSXpOWm12U0NzRHJSVWxKS1p1M2JHUGxtcTlJU1UzalRINCtSVVZGbUdiMW5EQlQ2MktsV2V2VWZLUWRsVHVwTk00Y09aS2VUeXVZNXlpdUhVbVFoTGcrNk56YzFId2dIOGdHbHJScDA4Zkgzc1p0aXNMeVE2M051TUp6aFg0RmhZVmVCdy9sR2w4c1g0bTN0NTNSSTRiemcybFRDT3ZURzd2ZEN5OVB6K3R5Ulp5Zm54KzlldldpdExTVXRtM2IxcnNlSFIzTnozNzJNMTUvL1hWV3JGaUJsNWNYQ1FrSlBQcm9vM1R1M0xuT3ZYZmNjUWYrL3Y2ODg4NDdwS2Ftc24vL2ZnWU9ITWhmL3ZJWEZpMWFWSy91dUxnNGNuSnlpSTZPcmkxcjM3NDlDeFlzNEsyMzNtTFRwazJzV0xHQ3dNQkF1bmJ0eWdzdnZFRC8vdjJ2L1l0d0ZXMjFXcTI4K09LTHZQamlpeVFsSlJFWUdNaFBmdktUT3ZkTW1US0ZkOTk5RjI5djd3WjNEN2RZTEF3ZE9wU05HemRTVkZSVXUvd2ZxaWRtYjl1MmpVR0RCclg0VU9PMW9yV21yS3lja3BJU3NyS3orWFRwbDN5OWZpT0Y1K2VwVmE5VXBWUnJkUTV0N2pZMS95NDZYYncwUC8vQTVTZXNpZXVhSkVoQ1hLZnk4cktLOHZKWUNDenEyQ09paTgzZEZvZlNjV2cxQ0tVSEZCZVhCSHl4ZkNWZkxGOUpoL2JCMVVOeDBaRkU5WTJnYjNnWS92NSsxMDJ5NU9IaDBXRHljcUdCQXdmeXdRY2ZOS20rMGFOSFgvWW9rUnBQUFBFRVR6enhSTDN5ZHUzYThidmYvZTZ5ajU4elowNmo4NmMyYk5qUVlQbnc0Y05KVGs1dXRNNHJhV3RVVkJRZmZ2aGhvOWRQbjY0ZURVcElTR2gwcGRyTW1UTlp2WG8xUzVZczRjRUhINnd0WDdwMEtVVkZSYldyNEs0bmhZWG5TTS9NSkRVOWt6MHAxVU5uUjQ4ZHI3MnUwUVVLa2tGdE43V1pYRUZGOG9tc3ZibkljdnliaGlSSVFsei85TEVER2JsQUx2QkZjTS9vUUEvRERESXRsaEVLTlYyaHh4dy9jVklkUDNHU3RlczJFT0R2UjFCZ0lIR3gvWmd5YVFMOVk2SnhkM2R6ZFJ1RWl5eFpzZ1NvN2xsclRHUmtKUEh4OFN4YXRJZ1pNMlpndDlzcEx5L253dzgvSkRvNnVzNjJBSzFaWldVVkthbHBmTDU4SlR1U2RwSjM5aXdGQllVNHorOW9mWDdsMlFhdDFHS3pVbStvaEZNbnY5dHpGbkM0TkhEaEVwSWdDWEZqY1p6OEx1VVVjQXJJQk9aMzdOaTdqWnVQeDB5Rm1tRnFaNis4TS9rK2VXZk9ldXpML2s0dCtuZ0pIZG9Ia3pCMkRCTVR4dElqcEJ0MnV4MTNkemtnOTJhUW1abkoyclZyR1R4NE1PSGg0WmU4OTlsbm4rV0hQL3doTDcvOE1zOCsreXl2dmZZYUJRVUZ2UG5tbXkwVTdaWFJXbE5aV1VseFNTazV1Ym1zWFAwVksxZXZyZTBscWs2R1ZMbENGMnY0VHFPWHFITEhoems1R2JJbHVBQWtRUkxpaG5mczJMNDg0RFhnamE2aGZmdGdXT01NaTRwRE13QjB6UEVUSjczZiszQWhDeGI5bSs3ZHVsWnZUaGxadlRLdWIzaWY2M1p1aVdqY3l5Ky9URjVlSHBzMmJjTFQwNU5mLy9yWGwzMU1jSEF3TDczMEVydDI3ZUxFaVJNRUJBVHcwa3N2TmR0azlLdFZWVlZGZXVaZTlxU21rNWFlUVVwYUJnZHpEdUZ3VkhjQ2FYUUpXcVZvU0ZhWVNVNkhJeWszTzJNdjRIUnQ1S0sxa1FSSmlKdUhNemM3UFFQSUlEVDA0MjQyVzZEVDZkYkZvaGluREtZN0hJNlk3QU1IVmZhQmczeTVjaldCQWY2MENRcGk1SWloVEJvL2pyQSt2YWsrbjFkYzcwNmVQTW5telpzSkN3c2pNVEdSa0pDUXl6K0k2cmxQTmNOcER6LzhjSE9HZU1YMjdjOW0rYXExZkwxK0k2ZlBuQ0UvdjRES3lrcWd1cmRJUWJvVHZWaWhWNXU2OHBDbG91SnNqdXhSSkM1QjN1M0VkYVZmdjM3OWxGS2ZLcVhhbTZaNXorN2R1ejl6ZFV3M2lzNDl3bnRaM0d3UEtzMGRLS09kVXRwSGEyenEvRmhiNzlDZVRKNDBnVEdqUjlBK09CaTdseGMybTV3VEoxcVcxaHFIdzBGSmFTa25UNTFtM1laditIelpjdmJ1MjMvaFhaVWFWYVMwUHFzMW41cE94L3ZuL3ppNGFmWHIxMi9VK2ZmTzh2UHZuZlZQVkw0Qy9mdjNQNmlVQ2pGTjg1ZTdkKzkrN1ZyRjJacElENUlRQW9BakJ6TDNBNzhEZnQ4MUxDcmFNTlVnRERWQWErSkE5OW1YL1ozSEszLzlHMytmL3phOWU0VVNGVmw5VGx4VTN3aDZoZmFvczFtaUVOZWF3K0VnKzhCQjB0SXphODg3eThyYVQ5bjVzK0xRdWdMWXAxSEpXcGxKcHRQY2ZuaWZ4MjVJYnRyaGRFSmNSTjdSaEJBWHE4cmRtNW9NSkFjSFI5c3Q5cW9nbTgzVzA5VG1WRU9wMjh2S3kwTlMwdEpWU2xvNm5wNmVCUGo3MGJWTFo4YU9Ic1draExHMGI5L3dRYkJDWEkyOHZETjh1V29OYTc5ZXo4RkR1UlFVRkZCYVduMHc3dmxWWjdrYXZ0Q20vcXlxcWlyYlVhek9uRDZkVWV6YXFNV05RQklrSVVTalRwNU1LUUZLcU41Q1lCM3c2NjU5K2c1U1dCNVFxTEdsWmFVQlpXVmwzc2VPbjdCdTNaN0VIMTZjeCtDQmNVeWRQSWxoUXdiajUrdGJlMDZjRE1XSlM5RmFZNW9tSmFXbEZCVVY4KzNXN1h6eTJSZHNTMHErNEI2Y0tJclF1Z0JZajhOOEx5ZmJ1UVV5S2wwWHViaFJTWUlraExnU1ZibFo2WnVCellHaG9iNitWcy8rSnNZQXBSZ0VLZzVOeUxZZHlaWnRPNUx4OXJiVE56eXMrcHk0dmhGRTlnMm5jNmVPTi95aHV1TEtPSjBteDQ0ZnJ4MDYyNU9hUmxwR0prVkYxWjFBV21zVHlGV29KSzNON1dpU0N5dU1uUVU1dXhzK1BWZUlhMFFTSkNIRVZUbWJuWDN1TEd3QU5nVDA2T0huYlhpMXdXTDBOYlNhWVNnbUZCVVZCMjNia2F5MkorM0UyOXRPb0w4L3ZYcjFaT0w0Y1l3Wk5RSmZYNS9MUG9lNGNSVVZGYk4rNHpjc1g3V0d2ZnZQc3FLbEFBQWdBRWxFUVZUMms1OWZRRkZ4TVZycm1xR3pBcTM1MHRScUNhWWoxZUt3bmptVWt5SkprV2d4a2lBSkliNjMvQU1IQ3ZPaEVQZ08rRHc0T05qdTRkZDJQQmJMUFdnZFgzU3V5UC9jdVNMN29jTkhqTFZmYjhEZDNaMlJ3Mjdoem1sVGlJbUtyRDBuempBTVZ6ZEZOQVBUTkd2UE8wdkwzTXVTVDc5Z3c2WnZLQzJyblV0a0trVUpta0lOTzB4dExpbzc2MXdoYzRtRUswbUNKSVM0NWs2ZVBGbkN5Wk9mQXA5MTZkS25nN0o3eEJyb09EUUROQXlxcUtob3QvcXJkYXorYWgxdDJnUVIzVGVDeVBObnhVVkdoTkVtS0VqbUxGM250TmFjUFp0UFdtWW1lMUxTU1UzUElDMDlnNU9uVGw5d0UzbGFtOXRSS2dsVEoxYzYyWGswTytVb29GMFd1QkRuU1lJa2hHaE8rdkRockdQQU1XQjVwN0N3QURmdDFzYUpqcTgrSjQ1eGVYbG4zTC9lc0luMW16Ymo1K3RMVUdBQU1kRlJUSjQ0bmtFRDR2RDBiUGdBVmRFNmxaZFhrTHh6RjErc1dNMnUzWHM0Y3phZmdzSkNUTFA2akZkVGE0ZUN0VnJyeFVycnpaVlU1QjNMMnBlUDdHUXRXaGxKa0lRUUxjVTh1bmZ2R2VBTWtBWC9uNzA3RDQrcXV2ODQvajUzWnJLSGhCQzJzQ1NCUUVJZ3lVeUdmWlVkVVVCQkZIZXR1OFhXTHRiYWF1dmVVcGZXWDZXdVZWd0s3Z3Nxb3F4V0ZvSHNnVUFnUUlDd0J4Skl5RHB6eisrUGtKUXNTSUFrRStUN2VwNDhoWFBQM1B1OXNTWWZ6ejMzSE43cTNqMnVyZUZuWEswME05M2FqRDFhV0JoMHRLREFKMmZIVHVQanp4WVMyaTZFY1dOR2MvbmtDZlR1MlJOL2YzOThmTHhsZEttVjBGcFRWbDdPaVJNbGJEKzVBdnUzUzFkdzZQRGg2dU1hcFVwQkgwZnJiRzNxRDkwbDVvSzh2RTFIUFZ5NkVHY2tBVWtJNFRHN2QyY1dBSzhBcjNXTDZoZHBzUmtETk1iSmZlSkl6RDl5dE0xN0gzN00reDk5UXZkdVhhc1dwcXhab0xJUC92NytIcjZEaTFOcGFlbkp4Um8zazdteGF0SEdYYnYzMUl3U29YV1JScVVDeVZxN2s5d1ZyZzE1T3pidlFFYUp4QVZFQXBJUW9qVXc5K1JzM0E1c2g5aFBJaUlJMFZaYloyMWxqSUtydE5hRGR1M2VvM2J0M3NQaUpjc0lEZzZpZmJ0MkRCMHlpTWtUeHhIWHR5OVdxeXdmMEp6Y2JwT3N6VnRZOU0wU3ZsKzlsc1A1K1JRZU8wWmw1Y2xOWUxYV0NwM3MxdW9qbExuVUtIUHZ6ZlhqS0ZteVJwRzRNRWxBRWtLME1sa1Z1YmtjQUE0QXFjQnpYYUxpdTFvdDNLSmdocXZTMWVYdzRmekF3NGZ6dlRkbmIxWC9udmNPa2VIZG1UeHBBdVBIWGtMWHNERDhBL3p4c3Rua1VkdzUwbHBUV1ZsSjhZa1M5dTgvd05JVjMvSGxvc1ZzMzVsYmZWd3JxQUJWQkhxL2hrOTFhZG04M0YzWk96MWN1aEJOUmdLU0VLTFYyNXVUa1FjOENmeTFhM1MvV0F1V3FzVXBOVTZ0aU4yNWE3ZmYzRmRlNTdVMzM2SkhSQVFKOGYxcTlvbUxpZTZOelNZLzZocWpzdEpGOXJadC8xdTBNV01qMjNmdXBMeThhaEJJYTBwQmJ6NjUzOWw2NWFwTXl0Mld0UkZ3ZWJaeUlacWUvTlFRUWx4SVhIblpHek9Baks1ZHV5N1FQaUh0TEJZakhLVXZOMkI2ZVhsRnJ5MWJ0Nmt0VzdmeCtSZUxDQTRPSnF4elI4YU9Ic1hraWVNSjc5N04wL1czU252Mzd1T3JiNWF3Yk1WMzVPM2RSMkhoc1pwTllFK09GbTAzdGZyTU5OMWZ1RTI5azlLalIvYnQyMWZpNGJLRmFGWVNrSVFRRjZTOHZMeFN5TXNEOG9EVndCL0RvK0x0MnNyMVN1dHBwZVZsYmNzT0hndzhjUENnTFNVdGcyZisvay82eGZaaCtyUXBqQncraEhZaElmajUrV0sxV2krYVIzRmFhMXh1TnlVbEpSUVVGdkw5NmgvNDVMTXZTTS9jZUdxM1NvMHV4cVJBSzc1U2J2MmZuZHN5a3BBSjF1SWlJd0ZKQ1BGVFllN0t5VWdCVXNMQ3doNnhCcloxZ01WcFVXcWdodjVLcVI0YnN6YmJObVp0eHMvUGp6N1J2YW9XcDR6clIxemZQb1IzNy82VG5lanRkcnZadlNlUGpaczJrNWE1a2N4TldXemVrczJKRXpXRFFDNjAzcWxSU1doenZWdVRYRmJnU3BXVnJNWEZUQUtTRU9JbnArcnh6NzdWd09yUTZPaEFmN3hEdFduR2FHVk1OWlNhZHVMRWlVN0pxZWtxSlMwZGZ6OS9nb09ENlJFWnpxVHhZNWswZml6QndVR2V2b1VtY2V6WWNaWXNYOG5YM3k0bFovc09DZ29MT1hHaTVOVDl6ZzVwcmI3QTREUHROamNYNjlMOG96azV4ejFkdHhDdGdRUWtJY1JQV241MmRsRStGQUU3Z2E4aklpSitoWGViUzB6TmRVb3hzcmo0UkhCUjhZbUF2TDE3TGY5ZHRZYUhIM3VLRVVNSE0vWHl5UXdaTktCbW56aUxwWFdQTHJsTms5S1NVb3BQbkdCRGNncWZmL0UxMzY5ZVE2V3I1alY4VTZHS1FSZG8xQnJUcFJlNFN2S1h5VndpSVJvbUFVa0ljVkhKemMwdEF4WURpN3QwaVdsbkMvVHVyOUZPdE9vUEREUk5zOHQzcTlidzNhbzFCQWNIMWJ3TlY3VlBYQjg2ZG1qZmFqYlZOVTJUdzRmemErMTNscmtwaTZOSEMycjZhTTErRk91MUprbHJkM0s1V1pwMElDZm44SStjVmdpQkJDUWh4RVZzNzk0dFI0QnZnRys3ZDQ4TE52MHRvY3F0RXcxRFhhWFE0d3NMandWOXYzb3RxOWI4UUpzMmdiUnIyNWErc1gyWU9INE1vNFlQdzkvZnp5TjFsNVNVc21yTkR5eGVzb3pNalpzNFVsREE4ZVBITWMycVBWNU5yWXVWWnFsR2ZlUlNlb01xY3VYbjVXMHFRRGFCRmFMUkpDQUpJUVRvazl1ZUZBRGJnUGREUTZNRC9VSzhyelFVMTJpbEVvNGRPeFpVV0hqTWIwZnVMdU9MUllzSmF0T0dNWmVNWk5ybGw5SW51amYrL3Y3NCt2bzArUnR4V210S3k4bzRjYUtFN0czYldQamxZcGF0K0k2Q3dzTHE0eWFLVXJRNkJucWoxcngvL0ZEUnh3VUZPNDQxYVNGQ1hHUWtJQWtoUkFQeTg3T0x5T2R0NE4yd0hyRmRiVjdXQVFyRHFUWDlVYnIvc2VQSDIzNjY4RXMrWGZnbFhjSTYxOWtuTHBhZ29EYm5kZjJpb21JeU4yMnF0ZC9abnJ5OU5jYzF1bEJCTXBwa3BjMmtVbFc1NGNDV0xic0I4L3p1WEFnQkVwQ0VFT0pNekgwN3NuWUR1NEhQTy9hTUQvRXh6SGJhYWgyak5GZUJIclYzMzM2MWQ5OSt2bDIyZ3JiQlFZUzJhOGVBL29sTW5qZ2VSMEk4M3Q1ZWpicFFSVVVsR1prYldmVHRVbjVZdDRIRFI0NVFXSGdNdDd0cUNTS3R0VmFLMVc1VGY2UmRMS3VBUXdlM1p4UUFsYzEyOTBKY3BDUWdDU0ZFNDdrT2JzODRCQndDTmdOenc4SjZoOXJhK055aVVETk10N3RIL3BHQ3dQd2pSMzJ5dCtXb2R4ZDhRT2RPSFprOGFRS1RKb3dsb2xzM0FnTDg4ZktxQ2t3VkZSVVVueWhoVDE0ZTN5eFp3WmRmTDJidnZ2MEFKMS9EVjJVS1hReDZsemJWeDFSVXp0dVptM1hBWTNjdnhFVkVBcElRUXB5SGZmdTI1ck9QWjRHL2Q0L3FHNDNGbXFnVWcwRDNCK0wzSHpqbzkrOTU3L0RXdXd1STZONk5oUGgrUlBmdWhRSzJidHRPV3VaR2NuZnRwckt5YWhCSVF3bW0zcWhRU1ZxWjY5MHVWOUx1bkt4c1d1ZCtaeW8rUHQ0dkl5UGpoS2NMRWFLcFNVQVNRb2ltNGQ2ZHN5a0x5SXFJaVBqSTdkMDJSSnZ1YmhaRGpUT1VubFZaV2RrM1o4ZE9sYk5qSjFacjFZOWUxLy9XS05Jb05wdGFmNkRRMzdxMXNadVMvS05WMjZtMFRnNkg0eXJnQmFYVWc4QzducTVIaUtZbUFVa0lJWnBZMVZwTHVmdUFmY0E2NEtudVVYMWpsZFZ5dmRMTXJLeW9DQUhRV2hjb1pYemlxbkQvSjIvbnhrd3VvTmZ3bFZMOWdEQlAxeUZFYzVHQUpJUVFMZURrNk5JZjQrTGlQbEdHTWNjd0RKdXJzdkkzR3plbUozbTZ0aFppSUcvWWlRdUlCQ1FoaEdoQlZxczFRQ25WVjJ2dFk3UFovRDFkejlteTIrMVhHSWJ4NlNsTjd5UW1KcjZqdFM1UFRVMzFBWEE0SEJ1VlVuMlZVc0ZhNjM4QU03VFdPMUpUVSswT2grTlpwZFJ2Z0NrcEtTbGYxam4zazRaaC9CRzRNU1VscGRaak80ZkRjUzF3djFJcURxZ0FWcm5kN2tmUzA5TlRtL1dHeFVXcmRheVhMNFFRNG9KZ0dNWU9ZSzdXZWdPQTFub0pNRmNwOVZMZHZscnJ2Mm10aHdKdks2VlduK3MxN1hiN0hLWFVmS0FMOEs3VyttdXQ5VGlMeGJMSzRYRDBQOWZ6Q3ZGalpBUkpDQ0ZFbzZXa3BHUUFzeE1URXg4RkJpaWwzcTQ3Mm5PS0FZWmhPSktUazg5NVE5eUVoSVFKaG1IOER2aWhxS2hvWWs1T3puRUF1OTArRFBnZWVBRVlkcTduRitKMFpBUkpDQ0ZFYzNuK2ZNSVJnR0VZOXdOb3JlK3VEa2NBYVdscHE0RTFTcW1oVHFjejlEenJGS0llR1VFU1FvaG1FaDhmNzIreFdHcjk4bFpLZGRKYVc1UlNCdERKNFhDRW4zcTh2THo4U0ZaV1ZuR0xGdHBNS2lzcjE1enZPWlJTUTdYV0ZWcnJtWGE3ZldhZHcyMEJYQzVYRHlEL2ZLOGx4S2trSUFraFJETXhEQ09ob2JrM3AyeG8rMTdkelcyOXZiMHZBYjVyL3VxYW41ZVgxL211K20wQmdwUlNLS1grZUxwT2htSDRudWQxaEtoSEFwSVFRalNUdExTMDlYYTdmWWRoR0QwYTAxOXJuWnVhbW5yZW95NnR4WkVqUitxOTFxK1VNZ0ZNMDZ3WGFnekRDS2pUNUFiS3ROYnUxTlRVUUM2Z2RhTEVoVS9tSUFraFJQTnhBYThEYUszUnV2N3Y5enJ0NzNEaGJEeXJBVXpUdEp6TmgwelRMQUJRU3ZWczRMQ3oza1cwemxCSytjZkh4enZPcVVvaHpwRUVKQ0dFYUVaS3FjKzExc1YxSDZYVjZZUFd1dGp0ZGk5cXdkTE9pMm1haHdFTXcraDlsaDlOQWxCSzNXNjMyNE9yR3gwT3h5eGdlQVA5M3dXd1dDd3Y5dTNiTitUVUEwNm5zN1BENFJoMWx0Y1hvbEhrRVpzUVFqUWpyZlUrcFZReWNLWmY1TWt1bHl1M0pXcHFDa3FwbFZwckUvaU53K0hvcHBRS1NFbEptWDZtejZXbHBTMTNPQnpwU3FrRXBWUm1ZbUxpU3ExMUo2WFVVT0F6NElwVCs2ZW1wcjdrY0RobUtLVkdlWHQ3WnljbUpxN1FXaDhBb2t6VEhLdVUrZ3Mva1RsYm9uV1JFU1FoaEdoR2FXbHBSVXFwRGZya2M3UlRIN05WLzFscnJaVlM2N095c281NHBzcXpsNXFhbWdYY29aVGFDMXl0dGU3V3lJKzZEY080Vkd2OUhoQUF6RkJLZWJ0Y3JqR21hVzVxb0wrcm9LQmdrdGI2VDFycncxcnJxVXFwYTRIMndKK09Iei8rZk5QY2tSQzF5UWlTRUVJMEw3ZmI3VTYzV0N4Rld1czJEWFZRU3BWcXJWTzRjT1lmQVpDYW12b0c4RVlEN2YxKzdIUEp5Y243Z1dzYk9MUU9lTGh1WTI1dWJsbHVidTRUd0JQbldLb1FaMDFHa0lRUW9wbHByVmRyclEvOVNKZmpicmQ3WFlzVkpJUTRJd2xJUWdqUnpESXlNbllDR2RVVHRVOTljMDBwaFdtYUcwLzJFVUswRWhLUWhCQ2laYngxdWdOS3FWZGFzaEFoeEpsSlFCSkNpQlpRVkZUMGpkYjY0S2x0SjEvdlAxeFVWUFNGcCtvU1FqUk1BcElRUXJTQW5KeWNjdUREQnRaRCt2emtNU0ZFS3lJQlNRZ2hXb2piN1g0VEtEdWxxVXhyL1I5UDFTT0VPRDBKU0VJSTBVSXNGc3NlcmZXT2s1dXZvclhlNG5LNXRudTZMaUZFZlJLUWhCQ2loUlFVRkJRQnlmb2tJTE95c3JMUTAzVUpJZXFUZ0NTRUVDMGtOemUzVEd1ZERGUW9wVnhhNitUczdPd2lUOWNsaEtoUEFwSVFRclFndDl1OVNpbDFDRGptZHJ0WGVib2VJVVRESkNBSklVUUx5c3pNVE5aYWI5RmE3OGpNekV6MmREMUNpSWJKWG14Q1hLUTZSL1lKOS9iMmp2UjBIUmVqTXBlWllxQzhJbUxzbDNpNmxvdVIxdWF1WGRteWNybjRjUktRaExnSVJVVFlJL0RSNzRQdTd1bGFMa2FsTHExQVE5V3U5S0tGR2FqRFhYdjJuWjYzZlZPT3Ayc1JyWmNFSkNFdVJqNUVnT3B0S0JYczYrT0R4V3J4ZEVWQ05EdTMyNlMwdEJSVG04RldxeVVLa0lBa1Rrc0NraEFYc1RhQmdkeDN6NTNFOW9uMmRDbENOTHR0T2R2NTUwdXZjVGcvMzlPbGlBdUFCQ1FoTG1JMm00M1lQdEVNSHRqZjA2VUkwZXk4dmJ6dzl2YnlkQm5pQWlGdnNRa2hoQkJDMUNFQlNRZ2hoQkNpRGdsSVFnZ2hoQkIxU0VBU1FnZ2hoS2hEQXBJUVFnZ2hSQjBTa0lRUVFnZ2g2cENBSklRUVFnaFJod1FrSVlRUVFvZzZKQ0FKSVlRUVF0UWhBVWtJSVlRUW9nNEpTRUlJSVlRUWRVaEFFa0lJSVlTb1F3S1NFRUlJSVVRZEVwQ0VFRUlJSWVxUWdDU0VFRUlJVVljRUpDR0VFRUtJT2lRZ0NTR0VFRUxVSVFGSkNOSGtEaDA2eE9USms3bm5ubnM4WFlvUVFwd1RDVWhDaUNaMzRNQUJEaDQ4eU1hTkczRzVYT2Q5dmhNblRqUkJWUmV2OHZMeUp2bm5jRDRlZU9BQkpreVl3TjY5ZTVrOGVUS3paOC8yYUQxQ25Ja0VKQ0ZFazR1UGoyZnUzTG5NbXpjUHE5VjZ6dWZKemMzbG1tdXU0Zm5ubjIvQzZpNHVMNzc0SW1QSGp1WElrU01lcStITEw3OWsrZkxsUFB6d3czVHAwb1UvL2VsUHJGMjdsZzgrK01Cak5RbHhKaEtRaEJETll2RGd3ZlRzMmZPOHpwR2ZuMDlPVGc1YTZ5YXE2dUtUbnA1T2FXbXB4NjVmWGw3T1AvN3hENFlNR2NMSWtTT0Jxdjl2akI0OW1ybHo1OHJvb0dpMUpDQUpJWVJvTmw5OTlSVUZCUVhjY01NTnRkcHZ1T0VHaW91TCtmVFRUejFVbVJBL1RnS1NFS0xKNWVmbjQzUTYrZG5QZmxhcmZlYk1tVGlkVHNyTHkvbmdndytZTVdNR2d3Y1BadXJVcWJ6Ly92czEvWXFLaW5BNm5keDExMTBBZlA3NTV6aWRUcHhPSjVtWm1hZTlia2xKQ1U2bnM5NHZZd0NYeTRYVDZXVGF0R21OdW9lU2toTDI3Tmx6eHErU2twSkduZS9VZS8veXl5KzU5dHByR1RKa0NPUEhqK2VwcDU2aXNMQ3czbWRNMCtTRER6NWcxcXhaREJreWhMRmp4L0xrazAreWYvOStuRTRuczJiTk91MzFubjMyV1p4T0p5a3BLUUJNbmp3WnA5TlpiKzdQamgwN2VPU1JSN2owMGtzWk5HZ1FZOGVPNWRlLy9uV0QzK2R6dVlkUFAvMlVMbDI2TUhqdzRGcnRkcnVkbmoxNzFndEkvL3JYdnhnNWNpUXJWNjQ4L1RkVGlCWnc3cE1EaEJEaUhNMmRPNWV2dnZxS2dRTUhFaFlXeHBvMWEvamIzLzZHdjc4L2wxOStPVGFiamF1dnZwcERodzZ4Y3VWS0lpTWpHVEJnQUFEdDJyVnJrUnEvLy81Ny92Q0hQNXl4M3hOUFBNSGt5Wk1iZmQ2MzNucUxlZlBtMGI5L2Z5SWpJMGxKU2VHVFR6NGhQVDJkdDk5K0d4OGZuMXJuWHJod0lXM2F0R0hNbURHNDNXNldMMTlPZG5iMkdhL2pjRGhxK3VmbjV6Tmx5aFI4ZlgySmpJeXNkWSsvKzkzdnFLeXNaT0RBZ1F3Yk5vd0RCdzd3L2ZmZnMyclZLcDU4OGtrbVRKaHd6dmRRWEZ6TTVzMmJ1ZUtLS3hxc2NlREFnU3hZc0lEOC9IeENRME1CU0U1TzVzU0pFNlNucDNQSkpaYzArdnNxUkZPVGdDU0VhSEUvL1BBREgzNzRJU0VoSVFCODhza25QUFhVVXl4WXNJRExMNzhjSHg4ZkhuendRWktTa2xpNWNpWHg4ZkU4K09DRExWcWozVzVuenB3NVorelhyMSsvc3pydlo1OTl4dno1ODRtSWlBQ3FRc1Q5OTk5UGFtb3FDeFlzNE5aYmJ3Vmc1Y3FWTEZ5NGtCNDlldkRhYTY4UkhCd013TkdqUnh1MWZNTFlzV01aTzNZc09UazU1T2ZuYzg4OTk5Q3hZOGVhNHdVRkJmenhqMzlFYTgxcnI3Mkd3K0dvT1phYW1zcmRkOS9ONDQ4L3pzQ0JBMnV1ZmJiM2tKYVdodGFheE1URUJtdDBPcDBzV0xDQTFOUlV4bzhmRDhEamp6L091blhybURoeFlxTytuMEkwRjNuRUpvUm9jZmZkZDE5Tk9BS1lPblVxQVFFQmJOMjZGZE0wUFZqWi8zVHMySkZ4NDhhZDhhdFRwMDVuZGQ3WnMyZlhCQXVBZ0lBQWZ2V3JYd0d3ZE9uU212YVBQLzRZcVBwZW5ScFFRa0pDdVAvKys4L24xZ0JZdUhBaEowNmM0T3FycjY0VmpxQnE5R25LbENtVWxwYnk3YmZmbnZNOTdOKy9INEN3c0xBR2EramN1VE5RdFN4RXRTNWR1akI5K25UOC9mM1A4YzZFYUJvU2tJUVFMYTV2Mzc2MS9tNjFXdW5VcVJPbWFUWjZUcytGYXVEQWdmWGFZbUppc0ZnczdOcTFxNll0TXpNVHd6QVlPblJvdmY3UjBkSG5YVWRHUmdaQXpadGxkZlh2M3grQUxWdTIxRHZXMkhzNGR1d1lRTDBScUdyVjdRM05YUkxDMCtRUm14Q2l4VFUwT2xBOWI2VzF2TkpmVWxMU3FMV0QyclZyaDUrZlg2UFAyMUJZc0Znc2VIdDdVMUZSQVlEYjdhYW9xSWoyN2RzM3VJNlV6V1pyOVBWT3B6cVVuUHJZN1ZUVmM0SWFlZzIvTWZjQVVGWldCbEJyWHRXcGZIMTlBVHk2RElFUXB5TUJTUWp4azJFWVZZUGkxYitZVDNXMnY0U2JhNUoyWldWbHZkQlRWRlJFU1VrSkhUcDBBS3JDaHNWaW9haW9xTUZ6VkkvTW5JL3FVSGY0OEdHNmRldFc3M2gxT0d6VHBrMjlZNDI1aDFNL2UrellzUVlmUlZiZlIxQlEwRG5laFJETlJ3S1NFS0xWVWtvQk5IcGVrbytQRHphYmpZTUhEK0p5dVdyOUV0KzhlZk5aWGR2aGNQRHNzOCtlc1Y5c2JPeFpuWGZ6NXMzMUppMnZXTEVDZ0xpNHVKcTI4UEJ3ZHV6WXdlYk5tK25UcDArdC90V3Y3amZHNmI2SGZmdjJaYzJhTmF4YXRhckJTZFJKU1VrQUpDUWtuUE05bk9rUlduWDc2UjdCQ2VGSk1nZEpDTkZxdFczYkZxRFd2Sll6NmRPbkR5VWxKWHowMFVjMWJjWEZ4Yno0NG90bmRlME9IVG93ZXZUb00zNmQ3aEhWNlR6MzNITzFBc1BodzRkNTlkVlhBWmcrZlhwTis3aHg0NENxOVl5S2k0dHIybmZ0MnNYTEw3OWM3N3hhYXhZdVhFaHljbkt0OXROOUQ2KzQ0Z3E4dkx4WXNHQUJhV2xwdFk2dFc3ZU9oUXNYMHI1OSs1bzZ6dVVlcWxkU1A5MnlCTlh6bTA1ZGNiMmdvSURzN096VGpwNEowVkprQkVrSTBXcDE3OTZkamgwN2twR1JVZk0yMXcwMzNQQ2prNVN2di81Nk1qSXllT2FaWi9qdXUrOElEUTBsS1NtSnhNUkVObTNhMUlMVk55d3dNSkFaTTJiVVRIUmVzMllOeGNYRk5ZdG1WcnZ4eGh2NTl0dHZTVXRMWThhTUdmVHYzNS9pNG1LU2twS1lObTFhcllVMXE4L3oyR09QWWJQWldMbHlaYzI4bndFREJyQjA2VkwrL09jL00yTEVDTnEwYWNNdmZ2RUxPblhxeENPUFBNS2YvL3huYnIvOWRnWU5Ha1RIamgzWnZYczNhV2xwK1BuNU1XZk9uQWJuRHpYMkhtSmlZdkQzOXljcEtZbWJicnFwM25tU2s1T3gyV3kxUnAxZWZmVlZQdmpnQXo3KytHTUNBd1BQNHpzdHhQbVJFU1FoUkt0bHRWcVpNMmNPZmZyMElTa3BpWlNVRkx5OXZYLzBNK1BHamVQUlJ4K3RXY0J3L2ZyMVhIYlpaVHp5eUNNdFZQV1Btek5uRHBNbVRXTERoZzJzWExtU3pwMDc4OUJERC9IUVF3L1Y2dWZuNThlLy8vMXZwaytmam1tYUxGdTJqTDE3OS9MTFgvNnl3WFdRSWlNakNRME5KU0Vob2RiMzZJb3JydURhYTYvRk5FMFdMVnBVYXhMMTVNbVRlZU9OTnhnMWFoUmJ0bXpocTYrK1l1L2V2VXlaTW9YNTgrYzMrSGp0Yk83QllyRXdiTmd3a3BPVDY0MElsWmFXc203ZE9nWU9IRmlyM3ZUMGRNTER3MnN0SXlDRUVPSU03SGE3M2VGdzdFeE1UQ3kxMiswTkw4OHJ6aWdpeG41SlJCOTd3WURoWS9YYWRSdTBhSDVYWFhXVlRreE0xR1ZsWmVkOXJ1UEhqK3ZFeEVSOXpUWFhORUZsalhjdTk1Q1ptYWtURXhQMW0yKytXYXQ5d1lJRk9qRXhVYTlmdjc2bXJhU2tSUGZ2MzErLzhNSUxUVmJ6cVZKUzAvWHdzWmZxaUppRTBvam8rRW1lL3Zld0pkbnQ5a3NjRGtkQlltTGlmcnZkZnQ1TGxKLzhPYXp0ZHZzdm02Sysxa2hHa0lRUVFqU2JmdjM2TVhqd1lCWXNXRkN6WkVCWldSbnZ2dnN1OGZIeE5WdklBR3pjdUJIVE5CazllclNueWhXaWhnUWtJWVFRemVwUGYvb1Q1ZVhsUFBmY2N3Qzg4TUlMRkJZVzh2ampqOWZxbDVHUlFXaG82Rmx2M3lKRWM1Q0FKSVFRb2xsMTdOaVJaNTU1aGs2ZE9uSGd3QUhhdG0zTE04ODhVMi85cGR0dXU0MXZ2dm1tWm1rQ0lUeEozbUlUUWdqUjdBWU1HRkR6T08zT08rLzBjRFZDbkprRUpDR0VhQUVmZnZoaGs1MHJNREN3M25wSExhRXA3MEdJMWs0ZXNRa2hoQkJDMUNFQlNRZ2hoQkNpRGdsSVFnZ2hoQkIxU0VBU1FnaHhYazZjT01IbGwxL083Tm16MmJScEV3TUdET0ROTjkvMGRGbENuQmNKU0VJSUljN0xzODgrUzFGUkVZODg4Z2g5Ky9ibGxsdHU0ZVdYWHo3dEpyVkNYQWdrSUFraGhEaG5temR2WnVIQ2hkeHl5eTEwN05nUmdEdnV1SU9nb0NDZWYvNTVEMWNueExtVGdDU0VFT0tjdmZ2dXUvajQrREJqeG95YU5pOHZMNjY1NWhxU2twTFl2SG16QjZzVDR0eEpRQkpDaUxNd1o4NGNuRTRuYTlhc0lUTXprM3Z1dVljUkkwWXdjdVJJZnZHTFg3QnQyN1lHUDdkdTNUcnV1dXN1Um93WXdmRGh3NWs5ZXphNXVibk1talVMcDlOWmI3Zjd1bWJPbkluVDZhUzh2Snd2di95U2E2KzlsaUZEaGpCKy9IaWVldW9wQ2dzTDYzM0c1WEx4d1FjZmNQUE5Oek5peEFpR0RCbkN6Smt6ZWYzMTF5a3JLNnZWdDdDd0VLZlR5YzAzMzB4bFpTWC8rdGUvdVB6eXl4azBhQkRUcGszampUZmV3TzEyMS9wTWNYRXhTNVlzWWNLRUNiUnAwNmJXc2VuVHB3UHc2YWVmMXJScHJibnJycnU0OU5KTDJidDM3NC9lcnhDZUpnRkpDQ0hPUVdwcUtyZmZmanNWRlJXTUhqMmF6cDA3czNyMWFtNjc3VFoyN05oUnErL0NoUXU1OTk1N1NVdEx3K2wwTW1iTUdQYnMyY01kZDl6QjhlUEh6K3E2YjczMUZrOC8vVFR0MjdkbjlPalJXQ3dXUHZua0UrNjg4ODVhb2FleXNwTDc3cnVQT1hQbWNQRGdRVWFQSHMyRUNSTW9LU25ocFpkZTRxNjc3cW9Ya3FBcXhQem1ONy9oMDA4L3BWKy9mZ3dkT3BRalI0NHdkKzVjbm56eXlWcDlVMUpTY0x2ZERCdzRzTjU1MnJadFM2OWV2VWhLU3FwcEt5OHZKejA5blVPSERyRno1ODZ6dW04aFdwcXNwQzJFRU9mZ3JiZmVZczZjT1RVN3oydXRlZjc1NTVrL2Z6N1BQLzg4TDc3NElnRDUrZm5NbVRNSEh4OGZYbnZ0TldKalk0R3EwWjNISG51TVJZc1duZFYxUC92c00rYlBuMDlFUkFSUU5ZcHovLzMzazVxYXlvSUZDN2oxMWxzQmVPV1ZWMWkvZmoyalI0L202YWVmeHN2TEM2Z0tUZzgrK0NEZmZmY2RyNy8rT3JObno2NTEvdXEzMEQ3OTlGTUNBZ0lBMkxWckY3ZmRkaHNMRnk1ayt2VHB4TVhGQVZVaEVjRHBkRFpZcTlQcDVMMzMzdVBvMGFPRWhJVGc0K1BEeXkrL3pJRURCeGcyYk5oWjNiY1FMVTFHa0lRUTRoeE1tVEtsSmh3QktLWDQrYzkvVGxCUUVHdlhycVc0dUJpQXI3NzZpckt5TW1iTW1GRVRqZ0NzVmlzUFB2Z2dWdXZaL1hmcTdObXphOElSUUVCQUFMLzYxYThBV0xwMEtmQy9SMnMrUGo3OC92ZS9yd2xIQURhYmpRY2VlQUNMeFZMcjhWYzF3ekI0OU5GSGE4SVJRSGg0T0RmZGRCTUFTNVlzcVduZnYzOC9WcXVWRGgwNk5GaHJXRmdZQUFjUEhxeHBzOXZ0VEpvMFNUYWtGYTJlQkNRaGhEZ0gxUnV2bnNySHg0ZGV2WG9Cc0dmUEhnQXlNek1CR0RGaVJMMytBUUVCZE8zYTlheXUyOURqckppWUdDd1dDN3QyN1FKZ3g0NGRuRGh4Z3RqWVdFSkRRK3YxNzl5NU0xMjZkS0d3c0xCV2VBSG8yclVyblRwMXF2ZVpmdjM2QWJCNzkrNmF0c0xDUW9LQ2drNWJhM0J3Y0UwL0lTNDBFcENFRU9JY3RHM2J0c0YyWDE5Zm9PcFJGa0JCUVFGQWc2RURxa1owemtaMTZEaVZ4V0xCMjl1NzVwclZnYVQ2dGZ1R1ZBZW5FeWRPMUdwdjdIMEJsSldWNGVQamM5cHJWSCttdExUMHRIMkVhSzBrSUFraHhEbW9xS2hvc1AzQWdRTUFoSVNFQU5RODNqcDI3RmlEL1UvWGZqcW5CcFJxUlVWRmxKU1UxRnpUejg4UGdNT0hENS8yUEVlT0hBR285L1paWSsrcityTS9WbjkxVUt0N0RTRXVCQktRaEJEaUhEUzB2azllWGg3YnQyOG5PRGlZTGwyNkFOVE1GMHBMUzZ2WGYrL2V2Unc2ZE9pOHI3dGl4UXFBbXNuVFVWRlJlSGw1a1pXVlZUT0NkYW9EQnc2d2QrOWV3c0xDNmoyQ3k4M05iWERFWitYS2xiV3VBVldqV2NYRnhiaGNyZ1pyclE1SURZMTZDZEhhU1VBU1FvaHo4TzY3NzdKMTY5YWF2MWRXVnZMc3M4OWltaWJUcDArdm1ZUThkdXhZQU9iTm0xZnIxZmJpNHVKNnI4MVhXN2R1M1duZmJudnV1ZWRxemVrNWZQZ3dyNzc2S3ZDL3RWblpQVGNBQUNBQVNVUkJWSWQ4Zkh5WU5tMGFKU1VsUFAzMDA3VkduVXBMUy9uclgvK0t5K1hpK3V1dnIzZiswdEpTL3ZhM3Y5VUtQU2twS1N4ZXZCaC9mMzhtVEpoUTB4NFZGUVZRNi90d3F1enNiR3cyRzkyNmRhdHAyN3QzTDluWjJhY05WVUswRnZLYXZ4QkNuSVBZMkZodXZQRkdCZzhlVEVoSUNCczJiR0QvL3YzMDZkT0gyMjY3cmFaZi8vNzltVHg1TW9zV0xlS0dHMjVnNE1DQitQajRrSktTUXZmdTNZbUtpaUluSjZlbS80a1RKN2p2dnZ0d3U5MkVob2JXbTVRZEdCaklqQmt6YXRyWHJGbERjWEV4TTJiTVlQRGd3VFg5ZnZHTFg3Qng0MGFXTDEvTzFLbFRHVGh3SUdWbFphU25wM1A0OEdIR2p4L1BOZGRjVSsrK3VuWHJ4cnAxNjVnNWN5Yng4ZkVVRkJTd2R1MWF0TmI4NFE5L3FEVWExTDkvZndDU2twSnF2YUZYTFRrNW1iaTRPTHk5dld2YTdyLy9mbzRmUDg3aXhZdlA5bHN1Ukl1U0VTUWhoRGdITjkxMEU3LzV6Vy9JemMydEdlMjU2YWFiZU9XVlYrcE5YSDcwMFVlWlBYczJvYUdockZtemh0VFVWQ1pNbU1BLy8vblBlcSs3Ky9yNkVoY1hSOGVPSFFrUEQ2OTMzVGx6NWpCcDBpUTJiTmpBeXBVcjZkeTVNdzg5OUJBUFBmUlFyWDUrZm42OC92cnIzSHZ2dlFRRUJQRHR0OSt5ZXZWcU9uWHF4Q09QUE1KZi92S1hCbCsxRHdvSzR2WFhYeWN5TXBKbHk1YVJtcHFLMCtua3BaZGVZdEtrU2JYNlJrZEhFeG9hV3ZPSTcxVHA2ZWtVRkJUVWVudXZ1TGlZSFR0Mk1ITGtTSG5OWDdSNk1vSWtoQkRuNk9xcnIrYnFxNjgrWXorTHhjS3R0OTVhczRqamp6RU1nMy8vKzkrblBlN2o0OE1ERHp6QUF3ODhjTVp6K2ZqNGNOdHR0OVVhMFdxTXNMQ3dSbTAwYTdGWXVPNjY2L2kvLy9zL01qTXphODFQZXVlZGQvRHo4K1BLSzYrc2Fjdkl5QUNvdFg2VUVLMlZqQ0FKSVlRNFp6Tm16Q0E0T0xoV3FNdkp5V0hseXBYTW1qV0x3TURBbXZiMDlIVDgvZjBiWEVOS2lOWkdBcElRUW9oekZoQVF3S09QUHNyMzMzL1Bva1dMY0xsYy9PbFBmeUlxS29vNzdyaWpWdCtNakF5R0RSdDIxbXMvQ2VFSjhvaE5DQ0hFZVJreFlnUi8vdk9mS1N3c0pEYzNsMUdqUmpGcDBxUmFXNXdBdlBUU1N4NnFVSWl6SndGSkNDSEVlWnM2ZFdyTm42dGYveGZpUWlZQlNRZ2h6c0tERHo3SWd3OCsyR1RuZSsrOTl4clY3OE1QUDJ5eWF6WWtPRGlZNU9Ua1pyMkdFQmNTbVlNa2hCQkNDRkdIQkNRaGhCQkNpRG9rSUFraGhCQkMxQ0VCU1FnaGhCQ2lEZ2xJUWdnaGhCQjFTRUFTUWdnaGhLaERBcElRUWdnaFJCMFNrSVFRUWdnaDZwQ0FKSVFRUWdoUmh3UWtJWVFRUW9nNkpDQUpJWVFRUXRRaEFVa0lJWVFRb2c0SlNFSUlJWVFRZFZnOVhZQVF3bk1xS3l2SjJwenQ2VEtFYUJIYmNyWlRYbDdoNlRMRUJVSUNraEFYc2VORlJmenpwVmV4Mld5ZUxrV0ladWR5dVRoZVZPVHBNc1FGUWdLU0VCZWhDbTN1OTBJZE5JSEM0OGM5WGM1RlJac2FWZjFuUUJucXg3cUxacUNVT3U2cTFIbWVya08wYmhLUWhMZ0k3Y3ZPMk5ZMUptNm1WVnZhZWJxV2k0MlBUZmYwdGhvM0dVclpTaXZkL3k1M3FlMmVydW1pWTFZVzdObStLY3ZUWllqV1RRS1NFQmNuTTI5TFpxYW5pN2dZT1J3T3JaVHFyYlgyOGJOWmNySTNwbjduNlpxRUVQWEpXMnhDQ0NHRUVIVklRQkpDQ0NHRXFFTUNraEJDQ0NGRUhUSUhTUWdobWtsOGZMeS94V0lKUGJWTktkVkphMjFSU2hsQUo0ZkRFWDdxOGZMeThpTlpXVm5GTFZxb0VLSWVDVWhDQ05GTURNTklVRXF0cnR1dVZNMnIvZStkOG1jQXZMMjlMd0ZrNHJZUUhpYVAySVFRb3Bta3BhV3ROMDF6UjJQN2E2MXpVMU5UMXpSblRVS0l4cEdBSklRUXpjY0Z2QTZndFVaclhhOURuZlozZ01vV3EwNEljVm9Ta0lRUW9oa3BwVDdYV2hmWGZaUldwdzlhNjJLMzI3Mm9CVXNUUXZ3SUNVaENDTkdNdE5iN2dPUkdkRTEydVZ5NXpWMlBFS0p4SkNBSklVUXpTa3RMSzFKS2JkQW5uNk9kK3BpdCtzOWFhNjJVV3ArVmxYWEVNMVVLSWVxU2dDU0VFTTNMN1hhNzA1VlNwOTFHWGlsVnFyVk9RZVlmQ2RGcVNFQVNRb2htcHJWZXJiVSs5Q05kanJ2ZDduVXRWcEFRNG93a0lBa2hSRFBMeU1qWUNXUlVUOVErOWMwMXBSU21hVzQ4MlVjSTBVcElRQkpDaUpieDF1a09LS1ZlYWNsQ2hCQm5KZ0ZKQ0NGYVFGRlIwVGRhNjRPbnRwMTh2Zjl3VVZIUkY1NnFTd2pSTUFsSVFnalJBbkp5Y3NxQkR4dFlEK256azhlRUVLMklCQ1FoaEdnaGJyZjdUYURzbEtZeXJmVi9QRldQRU9MMEpDQUpJVVFMc1Znc2U3VFdPNVJTMVkvWHRyaGNydTJlcmtzSVVaOEVKQ0dFYUNFRkJRVkZRTEkrQ2Npc3JLd3M5SFJkUW9qNkpDQUpJVVFMeWMzTkxkTmFKd01WU2ltWDFqbzVPenY3dEF0SUNpRThSd0tTRUVLMElMZmJ2VW9wZFFnNDVuYTdWM202SGlGRXd5UWdDU0ZFQzhyTXpFeldXbS9SV3UvSXpNeHN6Q2EyUWdnUGtJQWtoQkF0ek8xMmYxWmhtdDkwN2RvM3hOTzFDQ0VhWnZWMEFVSUljWkZRRWIzam9yVXlyanBld1ZpVTdtZ05zQTZQaUluL0RsTy9uN3MxTXh2UW5pNVNDRkZGQXBJUVFqUWZhMmhvdEs5L1c5dElaYkg4VWlrMVdwMzh1YXVVZ1ViM0FUVWFDdzlIUkNkOGp6Yi9yL2hveGJMOC9PeFN3T1hoMm9XNHFFbEFFa0tJcHFXNjlrNElzMkRHSzJWY2dtSXEwRnNwWlJpR1FlZE9IWW1KN2sxa2VIZDI3Y2xqeTVhdDdOMi8zMnBpanRiYUdCVVE2ck0xTURUaEsxT3BGVzYzVHN2Ym1yNFBHVmtTb3NWSlFCSkNpS1poNmRvN3dXbFZURWN4QWl6UlN0RU9xdlpjUzdUSGM5bWtpZGdUK2hFWkhrNVFVQnVPSHk4aWQ5ZHVVdExTV2J4a09SdVNVd3l0ZFF3UW85QS9zeHBzRG8rSlh3UEdwN3UycEswRDNKNjlSU0V1SGhLUWhCRGkvS2p3M2dsWEtJTS9BZzZsVk0zTEx6YWJsYW1YWGNxOWQ5NUdaRVI0dlErMmFSTklmRnhmNHVQNmNzdU4xNUczZHk4dnpIMkZMNy8rbHZMeThyWW9oaXJVVUszMXJ5Tmo0bFBRNnBtZDJla2ZJaU5LUWpRN0NVaENDSEYyTE4yaStrVVlWa3VDVW94SE0wVXAxUVhBTUF6Q3UzY2pybThzUTRjTVlzekk0WVNHdG12MGlidDI2Y0l6VHovTzczOTdQOTk5djRiL3JsckRwczFiMkptN3l6Qk5zeitLOXlOaUVsNUE4WmxwbXN0Tnc1S1d0emx0QnpLeUpFU1RrNEFraEJDTlkrbmVPLzRTdzZLdVFqTkFvWG9CYlZCZ3M5a1lPV3dJRThlUEpiWlBOQkhkdStIcjY0dFM2cHd1MUM0a2hDdW5Yc2FrOFdQWXZTZVB6ZG5iV0xUNFcxYXRYVWQ1ZVhrbjRHNkxNcTQzMERrUjBmSHJjS3ZQY25QU2x5RVR1NFZvTWhLUWhCRGl4MFJGZVljYi9uY29RLzFXS2FxZWs1M01QVzNiQm5QVmxWTzUvWmFiYUg4V0kwV05vWlRDejgrUG1PamV4RVQzNXNxcGwzSGs2RkhlZVBzL3ZQZmhKeFFVRkFZcWNHQW9Cd1ozUjhUWTkybFQvNlhzbUg3ejRNR01FMDFhakJBWElRbElRZ2hSbTZWcno3NlJGc01hajhGa0ZOTU1wVUlCckZZTDRkMjYwYnRYRk9QR2pHTDB5QkVFQndlMVdHSHRRa0o0NFA3N3VQMldtL2grOVJxV0xGdkpsdXl0N003YlMyVmxaWml5cUgvNnRsV1BSclNOLzFLYjZuTzNxMkpqM283Tk81R1JKU0hPbWdRa0lZUUE2TnJWTjlLLzdlVmdURU9Sb0ZFOWxjSVhvRzF3TUtOR0RHWDhtTkgwN2gxRjk2NWRzTmxzSGl1MWJYQVFVeSs3bE1rVHg3TnJUeDQ1T2R0WnV2dzdsbjMzWHdvTGo3VUQ0MllzekxSYXZISWpvaE15RmViSHhVY1BmSDM0OE9GaWp4VXR4QVZHQXBJUTRxTFdMZG9ScHBUN1RnTjFIMHJWYlAyaGdBN3QyM1ByVGRjeGErWjBndHEwOFdDVkRiTmFyZlNNaktCblpBUVR4NC9sMlBIamZQelpGN3orNXRzY09IaklEMVFzQnJGZ3VjYS9YVmlCYjd2T0wydGQvdUtlN094OW5xNWRpTlpPQXBJUTRpSVQ2OVd0ajdXM1JST0hVbGVpOVFTbGpDQUFQejlmd3J0MUl6WW1tc21UeGpOMDhFQzh2YjA5WFhDakJiVnB3ODl1dXA0YnI3MmFWV3QrNEpzbHk5bVl0Wm5jM2JzcEtTbHRhMEU5cFBHOU55SW1ZYm1wK1VRYk9tMVA2ZkVjY25QTFBGMjdFSzJOQkNRaHhFV2hZOC80RGo0MlBVNWhtUWphcWFBWEtDOFV0QTl0eDhnUnd4ZzViQWg5KzhRUUVkNGR3N2h3OS9LMjJXeU1IaldDVVNPR3NXdjNIalptYldiTkQrdFo4ZDlWSERwME9BalVsUmJGRkEzWjRkNUJxVWFmK0NVbEZTdyt1RDNqa0tkckY2SzFrSUFraFBoSkN3K1Bqc1RIOTdlRzBqZWlqTUNxVmdVS3dydDM1LzdaZHpOcC9KZ0xhcVNvc1F6RElESWluTWlJY0taTW5rUmxaU1dMdmxuSzNGZGVKMmY3RHF0QzlWVUdmVUhkNEdmVFJlRXg4ZStaTG5QT25weU4yejFkdXhDZUpnRkpDUEdURWhJVjFTYkE2dHRMbWNxaERIV3RnbUVvdkVIUnBrMGdrZUhkY1Ryc1RCby9sa1JId2dVOVVuUzJiRFliMHk2L2xDbVRKNUtlc1pHdkZuOUxTbm9HTzNOM2Nlelk4VUFEZFlkaE0yNkppRW40M3EzNUVOeEpKOXhsVzQvbTVCejNkTzFDdERRSlNFS0luNFN3SHJIZHZieHNseW9ZcjVXeVkrakk2bTAvdW5ZSlk4SzRNUXdhNEtSUGRHL0NPbmU2cUlKUlhZWmg0TERIa3hEZmp3TUhEcko1NnpiV3J0dkFzaFhmc1d2M0hwdFNhb3dGZlFsWWRnVlovVk1DZTl0WGxKV2Jpdzd1eXRqcDZkcGJVblIwZEdCMmRuYVJwK3NRbmlFQlNRaHhRZXNlMVRkV1dheC9VRXBOVWtvSGFvMU5nVktHZ2RPUndNOXV2b0hoUXdmajQrMk54V0k1NTlXdGY0b013eUFzckRPZE8zZGk1UENoL0dyMlBheGR2NEZYL3oyUGxMUU13elROU0sxMWhHRmhpcStmZWlJOE9tR1JTN3VlMmJ0MVU3cW5hMjl1aVltSnk0QXVRSXluYXhHZUlRRkpDSEZCQ2V2ZE85Um1lUFZXMmpKQ0szV1ZvZWhmZlN3a0pJUmVQWG93Y0lDVGllUEdFQlBkNjZJZUtXb3NwUlEycXhXYjFjcTQwYU1ZTTJvRTIzSzI4ODNTNWF6OVlZUGF2bk9uVi82Um8xN0s0SG92Yk5kSFJDZWtBZStabXRVVjVvbnNBems1aHoxOUQ4MWdEQ0J6c1M1aUVwQ0VFQmVFc041eE1WN0ttQVo2cEVMRmEwV1lvVEFNd3lBbXVqZmpSby9DNlVpZ1QwdzA3VUxheWtqUmVUQU1nK2pldmVqZEs0cnJycm1LTGRuYlNFdlBaUEhTNVdSdjNZWWJ0MTFySFc4b0R2Z1kvaGtSMFFrclRYZmxsN3R6c2paNXVuWVBVb0QyZEJHaTZVaEFFa0swWnBidXZlSkdHeGJqdDBveERKUzMxbGhSU25uYmJJd2NQcFJiYnJ3T2Uzd2MzdDVlV0N3V1Q5ZjdrNktVSXJSZE80WVBiY2VRUVFQNDJjMDNrTGtwaTdmZVhjRHlsZjgxS2lvcnc3VFduWldoeGxvTTI4UGhNUW5ydGR2OHkrNXRtU3U1UUxjM2NUZ2NhVXFwaEpOLzdabVltS2dCdE5ZUHBhYW0vdFhoY0Z5bGxQcFFhejFIYTcxTUtmVVBJRVpyUGFPaW9tS3BqNDlQRVpDY2twTFN2ODZwclltSmlaWEE5cFNVbEtoVER6aWR6czVhNjhlQXk3WFc3WUJkd051cHFhbC81UUw5UHY0VVNFQVNRclFxWWIxN2h4cmFwNmZGWW93MTBOZHE2S3VxMEs1ZENOMjZoREZ5K0ZDdW1ISVozYnQxbFpHaUZtS3hXUER6ODJYUUFDY0QreWV5ZTA4ZVgzNzlEU3UrVzZWMjUrWFpqaHc1YWpQUVk3VEZHQjNSSjM0TFdyM25jdXR2WE5xeTQwQk82b1gwQ080OVlCWHdjK0FZOEM2QTFqcjUxRTVLcVM1S3FZK0JSVnJydFZyclkrZHlNYWZUMmRNMHpmOHFwY0swMW91VlVqdUFFY0FUaVltSmNTa3BLZGVjMTkySWN5WUJTUWpSR2hqaFVmRjJaVkhqbFdLNFZneEE2dzdWSTBXeHNUR01HRHFZL29rTzR1UDZ0c3B0UHk0bVNpbkN1M2ZqNTNmZHprM1h6eUl0UFpPVXRBeFdyZm1CekkyYlZFVmxaUitOZnRScVZmZGEwY25oMGZGcmNQUDFycHlNREZyNWlNakpVUnNTRXhOL0R1U25wS1RNUGszWFdWcnJuNldtcHI1VDNSQWJHeHR3dHRjelRmTWRwVlFZTUNzMU5mWDlrODFXaDhQeHVWTHFhcnZkL25wYVd0cVNzejJ2T0g4U2tJUVFudE8xcTI5RVlNZzBOTDlFR1hGb2ZGQllGT0RsN2NYVXl5Wng4dzNYMGlNaUhHOXZiNWx3M1FvRkJnUXdZdGdRaGcwWnhKMC91NWtkTzNPWi8vNkhmUHo1bDZxaW9xSWpNQmxsVE1UR1F4RXhDVm1tMGkvdUxqcjZJWGw1cFo2dS9YeG9yWE5UVTFQZlBaOXpKQ1FrREZSS0RRRStTMGxKZWYrVVF5N2c3OEJrd3pDbUFSS1FQRUFDa2hDaUphbXV2UlBDRElnMExFd0JOUXV0dXltbGxOVnFwWDFvTzhLN2QrUFNDZU80Yk5JRVFrTGFlcnBlMFVpR1llRHI2MFBmMkJpZWV1d1JmdmZyWDdMd3E2LzVkdGtLZHVidXNodzZuTy92Y3JrR0dKcDVFUUdoVDZpWWRoOWg2czhxVVR2eXRxYnZCMHhQMzhOWldzdDVUc3EyV0N4REFiVFdBWGE3L2NrNmg5dWRQTmJqZks0aHpwMEVKQ0ZFcyt2YXRhdXY4bTA3d0RDTWNVb3hYS0djUUJzQWJ4OGZuSTRFUmd3YlFxSTlubjZ4ZmZEMTlmVnd4ZUo4QlFXMTRjYnJydUdxNmRQSTJyeUZwSlEwMXZ5d25nMUpLYXFzdkx3N3FGOWpjS2NWTm9USHhLOUZxNlh1RTBkK3lMdEFScGFVVWdmTzl4eGE2M1pLS1pSUzQ1UlM0MDdUVGY1bDhCQUpTRUtJWmhNVzV2U3pCbFJjYnhqR2JTaDZLVlFiVHY3Y0NmRDM1K29aVnpEanlxbUVkZXBFUUlDL3ZJWDJFK1RyNDRQVFljY2VIOGVzbWRNNWRPZ3c3My8wS1o5ODlnV0Z4NDhIS0JpdFVDTzAwbmRiQTlwdGpZZ09lYnUwa0xjUEhzdzQ0ZW5hZjR6V3V0NklsNit2cjZtMVJtdGRMOVRZN2ZhRzVpY1ZuL3pmMzZXa3BEelQxRFdLOHlNQlNRalJkR0pqdlRxWlpwaVgyOXJMTUN5endEVmRHWlpncU5vSHJGUEhEdlNKaVdiUytMRk1IRGNHWDE4ZlQxY3NXb2pGWWlHb1RSdUMyclRoNGQvL2x0L2VQNXVseTcvank2Ky9JWHRiam5YLy9nTWhGWldWZzFGcXNGOWJQU2NpT09GRHJjMlBVR3JMTG90ckwxbFpGUzFkczliNnJCSjdjbkp5aWNQaEtGZEtkWE02bmJiazVPVEs2bU5LS1djREg4azRlWjBSZ0FTa1ZrWUNraERpdkhYc0dPL3ZFNlJIS2JjYWoxS0RzV0JYU3ZsQTFValJzQ0dER0RwNElQYjRPSHIzaXNMYjI4dlRKUXNQOC9IeDRmTEpFeGsvZGpRNTIzZVFscG5KcXRVLzhNUDZKSTRkUHg2b0ZEOURHOWNCbVJGdTYyb3pKbjU1NlJIWGlzT0hzNHJQZVBJbW9MVStESFEraC8zWWtvR2hwbW5lRGZ3VElDb3FxZzN3ZE4yTzVlWGx5M3g4ZlBZcnBhYlk3ZmJyMHRMUzVwOXlXQ1VtSmw1ZFovSzJhRUVTa0lRUTU2eHIxNzRoRm4vcnZTaXVWY29JUXhPb0ZCYUFibDI3Y1BYMEs1aHkyU1JDMnJiRno4OVgza0lUOVhoN2U5RTNOb2JZUHRGTXUyd3lCWVVGZkxWNENRcysrSmc5ZVh0OWdBRWFsV2lCVy8zYjJRNzZoU1M4VTFyaGZ1M1F6bzBIbTdNdXBkUnk0Qm8vUDcvdkV4TVQxNXVtdVRvdExlMnRSbnowNzhCUXBkVC9PUnlPcVVxcEExcnJTNEQvQWdOUDdaaVZsVlZodDl0dk53empNOE13L3VOd09INU8xYWlTbDFKcUZOQVRrSURrSVJLUWhCQm5JZGFyUzVTMWc5WFE4Y3BRTjRDNnNucWt5R2F6MFQ0MGxOaVkza3kvWWdxWGpCeU9qN2UzcHdzV0Z3aWxGQUVCL2dRRStIUDM3YmR5eTQzWHNXck5EM3owNmVkczNMVEZrbi9rU0ZCRlJVV1FVanpoNTIzNVkyU2ZoQzlNdHptdjBxMHo5MjAzRDBMVFBvSlRTdjNLTkUwL3BkUW9yWFYzcGRTS3hud3VOVFgxSTd2ZGZvdFM2bmZBU0sxMVB2RFc0Y09IbitqUW9jTjFkZnVucGFVdFNraElHRzRZeHNQQU1LVlVvdFk2VDJ1ZHFyVyt1U252U1p3ZFdZSldYRkRzZHJ0ZEtmV3BVcXFUYVpyWHBxV2xmZWJwbWk0R1FkMjd0MjNyRnp3SjFDaFFneFc2RDBwNUFYVHEySkdoZ3djd2FFQi9FdTBKUklSM2s4bldvc21ZcHNuTzNOMmtaMlR5dzRZa1ZxMzVnUU1IRDFVZDFMcENRN2JXZXAxU0xLOHd5NWJzMjdvMTM3TVZ0MDUydS8yU2t6ODd5MDcrN0Z4NVB1ZHpPQnc3bFZJUnBtbmVuNWFXOWtKVDFkbWF5QWlTRU9LMHdudjE2Nk1zbGp1QTZVclJUbXY4bE1JQVJVeDBMNjY5K2lyR2pCcEIyK0JnZkgxOVpOc1AwZVFNdzZCbmp3aDZSSVp6NmNSeEhDMG81TCtyMWpML2d3L1psTFhGUzBFYzBFOHBabmtaZmtmQ2V5ZDhvVERuNW03TnpFWTJqeFhuUVFLU0VLSkdSRVNFRHo3Qm5VeXRCeHFvVzVUU1kxREtHOERQejVmUWR1Mnd4OGR4dzdVenNjZkhZYlhLanhEUk1wUlMrUHI2MHNYWGwydXZuczdWTTZhUmtwYkJleDkrUW5KcW1zby9jaVNncEtRMFFGblViTFJ4UjJTTS9iK20yejFQV1N4clhNWDVCeStVOVpWRTZ5RS8zWVFRaFBYczE4MW1VeVBRbHVHZ1Ixc01GUVZZbFRMbzJpV01BWWtPQmczc3o4RCtpWVIzNyticGNvWEFZckV3d09sZ2dOUEJucnk5L0xBK2lRM0pLV3hJVG1YM25qeHZyZlY0WmJHTUFiM05HdER1djkyajIzM3Zjcm0vMjdkOVl4NHlzaVFhUVFLU2g5anQ5Z0dHWWN3Qm5GcHJkMGxKU2ZqWnZFcWFtSmk0QlloT1NVbXgwY28zZnhTdGxvcUk2ak1JdytzdVpUQk9LeFdpRkg3VlV4UDdKenE0OWNiclNIUWtFTlFtRUc5djc1L2NJN1M3N3JxTHZMdzg1czJiUi92MjdSdjl1WmRmZnBrRkN4YncxNy8rbFNGRGhqUmpoZlhObWpXTGJkdTJzWExsU2dJREExdjAycTFWdDY1ZDZOb2xqS21YVGVMWThTS1NVOUo0WjhINy9MQSt5UUlxQm9neDRFWnZtK1ZJZUhUQ1NxMHJYOW05TldzMUVwVEVqNUNBNUFGeGNYRTlsRklydE5hMms1UG16bm9IYUNIT1JXaDBkS0NQeTlyUllyRmNvZ3gxcDFMS0FWaVZVZ1FHK05PaGZYdEdEaHZDckprejZCWDEwOTRDeXVWeXNYSGpSc3JLeWpodzRNQlpCYVRNekV5S2k0dkp6czZ1RjVES3k4dXhXQ3d0K3ZqeC9mZmY1MjkvKzF2TjMyZlBuczJ0dDk1NlZ1Zkl6czdtdXV2Kzk1TFZrQ0ZEZVBIRkY1dXN4dWFtbE1MYjI1c083YjI1ZE9JNExwMDRqcDI3ZHZQdS9QZFp0WFlkQnc4ZThpMHFMdTVxYUgyRDFsN1hSc1FrcExnMWIyaERMU3N6U3cva245MWFSK0lpSUFISkE2eFc2NjFLS1g5Z2RrcEt5bHhQMXlOKzhveXc2UGhlTnMwSUREVktlYW1SQ3JwRDFTK1ZxQjZSREJrMGdBRk9CODVFQjUwNmR2QjB2UzNDYXJVeWI5NDhDZ3NMaVl1TE82dlBQdmJZWTJSbVpqSjgrUEJhN1MrKytDTHZ2ZmNlSDMvOE1SMDdkbXpLY2h2bG5udnVvVnUzYnZUdTNmdXNQeHNXRnNiVFQxZXRaZmprazNYM1RiMHdSWVozNStIZi81WkRoL05KU1Uzbmh3MUpyRTlLWWV1MkhJdldETEFxQm1pdDkvb2JQaXNDWWhLK04xM0dxdDA1cVZ1NDhEYk9GYzFBQXBKblJBR1lwcm5lMDRXSW56UVZIaDAvV2luamRoUURRWGVpNmkwMFpiVmFHRFZpR05mTXVKS1k2TjZFdGd2NVNUNUNPNU5ldlhxZDArZENRME1aUFhwMHZmYjA5SFJLU3owM0YzalFvRUZuSGZhcUJRWUdNbkhpUkFEbXpKblRsR1Y1bEZLS2poM2FNMm5DV0VhUEdzNlJvd1ZzeTluT2Y5Ny9rTzlYcjZXaW9ySUxXbCtQNGtyRGFoNk1pSWxmcDFEemRtNUpYNEk4Z3J1b1NVRHlETnZKLzYzODBWNUNuQjNWdlh0Y01GNUdtR0ZsaXRicWRzT2dKMVQ5a2dnS0NxSnJsekRHWGpLS21kT25FdGE1czZmckZhTEZLS1h3OGZHaFMxaG51b1IxNXBLUnd6bHc0Q0FmZi80bDN5eFpwdmJ1Mys5ZldIaXNoOWE2QjNCdFJJeDlGK2lYWGRxOUNLdk95OXUwcVFBSlRCY1ZDVWd0eU9Gdy9GNHA5WmZxdnh1R2tacVltQWp3bjVTVWxCdGlZMk85dkwyOVp3RzNBcjJCVUdBWDhFcHFhdXJ6blBsZlRzUGhjTndLM0tXVTZnMFl3RmFxZG9wZVh0MHBJaUxDcDIzYnRyOEZiZ1FpbEZKSGdTOWNMdGZER1JrWmg1cnVqa1VMTWNLakVoS1VSWS9DVUNQUkRGTktkVkFLckJZTGNmMWlHZUJNWkdEL3hKTVRydHY4WkVlSzVzK2Z6M1BQUGNmTW1UUDUvZTkvWCsvNDNYZmZ6WVlORzNqcnJiZm8xNjhmMDZkUFo5ZXVYYXhidDY1bXpwQnBtaXhjdUpDUFAvNlkzYnQzWTVvbTRlSGgvUEtYdjJUQWdBRUFQUFhVVTN6eXlTZjg2MS8vWXRDZ1FUejc3TE1zV0xDZzVqcVRKMDhHNnMvaldieDRNZlBuenljbkp3ZWJ6WWJkYnVlZWUrNGhKaWFtWHExSlNVbTgvdnJyYk5xMENZQ0VoQVIrKzl2Zm50WDM0KzkvL3p2dnZ2c3UvL2pIUHhneFlrU3RZM1BuenVXTk45N2dpU2VlcUtuM1l0T3BVMGZ1dmZOblhIL05WYVJsWkxJK09aVjE2emV3TVdzTGxaV1Y0YUQrWXNQeUcrMVdheUtpNDFlWUx2Mzk3dTJaYVlEYjA3V0w1aWNCcVFWcHJaT1ZVbk9CU2Z4dmo1MThyZlY2QUc5djcrbEtxYmVBVkszMTUwb3BpOWI2U3FYVXN3Nkh3NXFhbXZxajQ5NkppWW4vQm03UldtL1NXcjhOQkNtbGhnSHh3SEtBcUtnbzc4REF3RytVVWlPMTFtbEtxZGUwMXRGS3FUc3NGc3NsVVZGUi9YTnljbzQzNDdkQk5KbFlyMjY5YlZkYUZMY29ROFZxVFFjMDNrb3AxU1l3a0hGalJqSGppcWxFUm9UVExxUXROcHZ0ektlOHdFMmFOSWwvL09NZnJGaXhndC85N25lMTluNDdldlFveWNuSlJFWkcwcTlmdjlPZTQvSEhIK2VMTDc2Z1I0OGVYSGJaWlJRWEY1T2VuczYyYmR0cUFsSmREb2NEdDl2Tjh1WEx5Yy9QWjhxVUtmajYraElaR1ZuVDU0VVhYdUR0dDkrbWZmdjJUSjQ4bVJNblRyQml4UXFTa3BKNDdiWFhpSTJOcmVtN2VQRmlIbjc0WVF6RFlNaVFJUVFGQlpHZW5zNGRkOXh4VWZ4emJFbEtLWUtEZzdoazVIQ0dEeDFNL3BGcjJMVjdENTk4L2lXTGx5eWpxS2dvRksybm9OUUVpNWM2SEJsanozYVorblZkY21TaGFacXFZOGVPdmR4dXQ2K243Nk1SWXBWU3NzVDlXWkNBMUlMUzB0S1dBRXNjRHNkSFNxbWVwbW4rTlMwdExhMzZ1Tlo2RDNCSmFtcnFkOVZ0ZHJ2OVdhVlVGakFiT0cxQWlvK1A3NkMxdmxrcHRhTzh2RHd4SzZ0bVh5TEQ2WFNHVlBjTERBejhzMUpxSkRBM05UWDFGNXljakdpMzJ4OHlET1BwTm0zYVBBajhzU252V3pTeHFDanZDSXYvL1JqOFNxRTZRdFVQK1RhQmdYVG9FTXIwYVZPWmNjVVUyb2UyODNTbExTNGtKSVNCQXdleWR1MWFNakl5c052dE5jZVdMbDJLYVpwTW5UcjF0SjgvZXZRb1gzenhCVjI2ZEdIKy9QazFZY1EwVFk0ZlAvMS9ONHdkTzVheFk4ZVNrNU5EZm40Kzk5eHpUNjFKMm12WHJ1WHR0OThtTGk2T0YxOThrWUNBcWhkWDA5TFN1TzIyMjNqbW1XZDQ4ODAzQVRoeTVBaFBQdmtrTnB1TlYxOTl0V1pPVVdWbEpZOC8vamlMRmkwNjkyK1ErRkZXcTVWT0hUdlFxV01IQmcxdzh0dGYvcHlGWDMzTkI1OThwZzRlUE94VFZGemNUYU83V1MxcUhBSHREaG5vZDREQlZxdTFwNmRyUHhPdHRaZlcybDhwVmF5VWtrbm9qU0JiYTdjaWFXbHBxMDhOUnlmYnRnR2JsVkpkbzZPalQ3dm9pVkxLcHBSU1dtdWpvcUxpMU9jblpuSnljajZBMCttMEthVityclUrVkZaVzltdE9lVk9qdUxqNGVjQ3R0WjdXdEhjbG1scDN2SHNxUTkxYkhZNEF3anAzNHZaYmIrTGpCVzl6OSsyM1hKVGhxRnIxNDZKbHk1YlZhdi8yMjIreFdDdy8rampKNWFwYVVzdzBUYlQrM3hOdHd6QUlEZzQrNTVybXo1OFB3Qi8rOEllYWNBUmd0OXRKU0VnZ0l5T0R3c0pDQUw3NjZpdEtTMHVaTVdOR3JRblhOcHVOaHg1NlNFYVFXbEQ3OXFIY2RzdU5mUGIrZjdqOTFodnAxclhML3c0cTFVRXJkYXZXT2tocjdYMmFMNis2WDFUTlFhMzdaVDNObHdXd2FLM3JmaGtOZkttR3Z2NVhycXBRU2gzaS85bTc4N2lvcXY0UDRKOHpNeUR1cExndm9JWUtLRENNbXZ1K2xLYjFtSlZicTVYbVUwKzIvT3FwcC9VcE04dHlTUjl0alMvVU93QUFJQUJKUkVGVTFkVFV6RnpMQlhGZmNHTUhFVUVFUWR3UWtYV0dtYm5uOXdjd3diQXJNSUNmOSt2RlMrYmVjOC85enJ3VVBwNTc3cmxBbU5sc1BsYzluMkR0eGhHa0drYW4weldWVWc1WEZLV3ZFT0orSWNUOWVaZkFZR2RuMXdCQXNXdDFoSVNFWE5acXRRZUZFRU9iTkdrUzdPM3RQVDgxTlhWRFhGeWNQcitOMld6MlVLbFVUUUJjczdlMy83RGcvNjRCUUVxcEYwTFU3Y1Z2NmdDVktUTldxaHYvVHdqVkd4Q2lKUURjVExtRk5ldCt3LzVEaHpGaDdFTjRlT3dZT0RWdlZsWlhkZEx3NGNQeCtlZWZZLy8rL1hqenpUY0JBRGR1M0VCd2NEQUdEaHdJSnllbkVvOXQyYklsZERvZEFnSUNNR1hLRkR6enpETVlNMllNNnRXcmQxYzFoWWFHUXFQUllPL2V2ZGk3ZDIraGZma2pVNG1KaVhCMGRFUm9hQ2dBWU1pUUlVWDZhZENnQVp5ZG5SRVRFM05YOVZENUpOOU13VzVmUDJ6ZDhSY1NFcE9RbnBIeDkwNkpaQVhLLzR4RzVhQkdvN0VEQUNHRUZFSklzOW1jbjY1bC9qWWhoQVFnalVZanJMY0pJYVRKWkVMQjF3WDdNNWxNMXYxWTlobU54a0xiVlNxVlpWdmVheVcvdmRGb2xKbVptWWtGZnk5UXlSaVFhaEJ2Yis5SEZVWDVXUWh4bjBxbHVnUWdVa3A1REVCVEFNNktvcFE2czFhbFVqMnFLTW84QUROVUt0WEtaczJhZlhYZmZmZk5Dd29LV29qY2YzVE5BVUFJNFNxRTRHVzBXaXJ2aDl0OHdIMWh4NjZheVdxVmVFbWZyZSttMSt1YlhyOXhReE1jRWlZV0wxdUJoOGFNeEpRbkhrT0g5dTNRdUZFanFOWDN4dlFEQndjSERCczJERHQzN2tSRVJBUThQRHl3ZCs5ZVNDbnh5Q05sRDVCKzg4MDMrUGJiYjdGMTYxWjg4c2tuV0x4NE1aNTc3amxNbXpidGppYTNtODFtWk9UOVl2MzU1NTlMYkdjd0dBQUF0MjdkQWdDMGJ0MjYySFljUWFvNlpyTVo2UmtadUp4MEJiOXQyb0lkZiszRzdiUTBTQ21sRU1Ja0pkS0VsQmZNVWk0elpTUnZTa3BLeXJKMXpWUjFHSkJxQ0oxTzU1UTNzVG9UZ0ZkZ1lHQm8vajZ0Vm5zTWdITlpmUVFFQk53R01OdlQwL05qalViem9wVHlUU0hFMXo0K1BrMENBd00vTnB2TkdScU5CbExLblVGQlFlT3E3dDFROVRpYmMrazhWZ1A0MWNYVnM1ZlVpTkVDR0NBbGV0MU9TMnUrNGZmTjJMUmxPM1JhTHd6bzF4YyszcDdvNGU2R3hvMGIxZG03MlBLTkhUc1dPM2Z1aEorZkh6dzhQT0RyNnd0SFI4Y2lkM0lWcDFHalJuajMzWGN4YytaTWJObXlCV3ZXck1IQ2hRdVJtWm1KbVROblZyZ1d0Vm9OZTN0N3FGUXFIRDE2dE16UFBqOEFwYWFtb2tPSG9zKzlTMGxKS2ZlNTh5ZXA2L1ZGQnd4c3VWNVRUU0tsUkhwNkJzNmVpMEpRY0NnT0h6dU9vSkF3NU9Ua1R1T1VrQ2xTaUVDcHlNTXdtZmZGWFFnL0NkN0ZkazlnUUtvaEZFWHBMWVJvTEtWY0dSUVVaQWxIT3AzT1RsR1VvdmNBbHlMdlZ2MjVYbDVldjZ2VjZpZ3A1ZE1BUGpZWURHYzFHbzBaUUM4WEZ4Y0hEclBXR2VhNDZOQ1RBRTYzN05TalJRTUhWU2RGRVdPRndIU1R5ZFRwNU9rQW5Eb1RpQlpPemRIWnhRVkRod3pFaEhFUG9yVU5WbnF1TG4zNjlFSHo1czJ4Zi85K1BQbmtrd2dMQzhQVXFWTXI5UGlQWnMyYVljYU1HUmc1Y2lRbVRweUlQLy84czh5QWxCOStGS1h3SEZoWFYxZEVSRVRnM0xsemNITnpLN1dQVHAwNjRmVHAwd2dJQ0NpeTZHTkNRZ0t1WGJ0Vzd2ZVEvNnkyeE1URUl2c2lJeVBMM1U5ZGRmMzZEZXpZNVF1Ly9RY1JGMzhKMTIvY3NNdzlrNHBNa01BcUNkTWVvVkppNDZNaXI0RXJiTjlUT0VtNzVzZ0JBQ0ZFb2Z1UEZVWDVWQWhSNW1RU3JWYmJRcWZURlFwU0dvMG1YZWIrYXpjQ1FGUlVWSHJlOGdFdG16VnI5aldzQXJLUGo0L094OGZuL3J0OUkyUXp5dldMNGRmaUlrTlB4RWVGZkJoM0xxU0xsUEpCUmNvL0ZhbGN2WDc5aHQ3LzFHbjV4WUpGR0R6cVljeWU4eGI4VDUzR3paUVU1QmlOaFNZbDEzWnF0UnBqeG94QlltS2laWUowYVhldjVidDE2eGJpNHVJS2JXdllzQ0VBbEN0YzNYZmZmUUNBK1BqNFF0dnpKNGJQbno4ZnQyL2ZMclF2T1RrWkFRRUJsdGVqUm8wQ0FLeGV2UnJSMGRHVzdSa1pHZmowMDAvTHJLR2cvS1VEdG03ZGl2VDB2NmN2N3RtekJ3VnVvTDBuU0NtUll6UWlKZVVXemdRR1lmYWN0ekI0OU1PWU8zOEJUcHc2TGE5ZHUyWlFwSEpOU21XSEFqd2NGeFhpSEI4Vjh1R2xxSWhqOFpHUlY4QndkTS9oQ0ZJTllUYWJUNmpWNm5naHhIQWZIeDkvS1dVUWdGNEFIQUVFQXZBcDQvaFdBRUo4Zkh3T0FnaVZVam9vaXZLd3lQMHY3VGY1N1ZRcTFldFN5bjRBWm11MTJsRkNpR05TeW13aGhBK0FCeFJGR1FhQU0wRHJCaGwzTG1RUEFMOE9YVHpkMUJxTUJNUVFDZlF4bVV4dGQvdnV3NTY5KytIV3JTc0dEK3lQWGo3ZTZObkRIUzFLbWNSY200d2RPeGJyMXEzRDFxMWIwYjE3OTNJOVZ1VG16WnVZUEhreWV2WHFCVmRYVnhnTUJodzVjZ1FBTUgzNjlES1A3OTI3Ti96OC9QRFJSeDloMEtCQmFOS2tDZjcxcjM5aDBxUkoyTGR2SHdJREF6Rng0a1QwNnRVTHpaczNSMEpDQWs2ZE9vWG5uMzhlT3AwT0FPRGo0NE54NDhiaHI3Lyt3alBQUElQZXZYdWpRWU1HbGpXY3VuVHBnZ3NYTHBUck0ramR1emRjWFYwUkhSMk5KNTU0QXIxNjlVSnljakpDUTBNeGRPaFFIRHg0c0Z6OTFIYkpOMU1RSG5FV3A4NEU0cWovQ1VTY1BmZjNTQkhrVlFEK0NuRE1aRmI1WFQ0ZkZBNWVRaU13SU5VWW9hR2htWjZlbm1NMEdzMENLV1YvSVlRYkFGOHA1UndwNWJxeTVpMUlLUzhEV0NXbEhBRmdnQkRpbHBReTJHdzJ6d2dKQ2ZITmJ4Y1FFSERKeTh1cnQxcXQvaERBT0FEVEFGd0RFQzJsbkJvY0hIeWs2dDRsMllnNTRVSm9PSUR3OXUwOVZxc2ROTTZLV2d4UkNmbTBsUEE4ZXk1S0hSbDFIaHYvY0VUN2RtMHhjRUJmVEp6d01EcDNjckYxM1hmRnpjME5MaTR1aUl1TEs5Zm9FWkI3Rjl2NDhlTng2dFFwQkFjSG8wbVRKdWphdFNzKy9QQkQ5T3ZYcjh6akgzMzBVY1RGeFdIUG5qM1l1WE1uSms2Y0NDQjM5R25wMHFWWXZYbzFkdS9lalVPSERxRmh3NFpvMDZZTlhuNzVaVXlhTktsUVB4OTk5QkU2ZGVxRXJWdTM0c1NKRTJqV3JCbkdqaDJMV2JObTRkbG5ueTMzWjZCV3E3RjA2Vko4L2ZYWE9INzhPUGJ0MndkM2QzZXNXTEVDaHc4ZnJ2TUI2VkpDSWpadTNvcmovcWVRa0hnWktiZHVRVW9KS2FVQ0lFUUN2MExJQStZTWMxeGlJaDhsUW9YVjdabWFWT2Q0ZTN0N0N5RzJDQ0ZhSzRveUpUZzRlS3V0YTZyRlJNZXU3Z05Vd3U1ZlVHR1VnR2lJdjU4VGlMNTllbUhXak9lZzlmWkUvZm9PVUt2VmRYNXlkMjMxMjIrLzRjc3Z2OFNxVmF2dStHRzFCUTBmUGh6dTd1NkZIcE5TMDBrcFlUYWJvZGNiRUJBVWpKOVdyY1ZSL3hNRm14Z2xaQ1lrRHNCa1hoSVhFMzRJREVSM1RLdlZYaFJDdUNpS01pYzRPSGl4cmV1cENoeEJJcnAzeVV2bnp4NEZjTXk1bTZlTElwV1JRcTBhTENENlFjTGx4S2t6NnBPbkErRGkzQkVEK3ZaQjN6Njk0ZVhwZ1hadDI5cTZiaXBCUmtZR1VsTlQ0ZURnQUFjSGh3b2RhemFiTGZPVWF0dDh0Q3RYcnlFb09CU25BZ0p4elA4a1lpL0cvVDFTSk1SRlNKeUVsRWNrNUo3NHFOQTRNQmhST1RBZ0VaR01qd3E5Q09DSFZxMDgxOVZyREJlaGxuMEZWSk9sVkFaZmpJdTN2eGdYajIxLzdVYTdOcTJoOWZiRTQvOTRCRDA4M0tIUjNCdHJLOVVXcjd6eWl1WFA1NTU3cmtMSHhzVEVZT3JVcVZWUlZwVXdteFdFaGtkZzYvYS9jQ1l3Q0lsSlYvNmVpQzVsam9RNHJwaXhIbElleTc1dGpMOXg0MnhHNlQwU0ZjYUFSRVFXMTY2Rlp1SWFJZ0JFQVBpcGc1dGJEN1cwZnhYQXBQVDB0RWFSYVdsMjU4NUhpL1ViLzRDSGUzYzhNMjBLUmc0YmdvWU5HMENqMGZBU25JME1IVG9VTGk1L3p4bnIyTEZqaGZ2bzBLRUQvdmUvLzFsZTM4MmpWYXFDbEJJbWt3bVptVms0ZFBRWVZxNVpoOUN3aVB4OVVnZ1lKWkFKUmRtaW1NM2ZYSW81ZXhZY0thSzd3SUJFUkNWS2lJd01CekN6WGZmdTcya1UrMGVGd0FncG9SVkNkSWs0ZTg3dTdmOThoSFp0MjJEbzRJSG8zN2NQUE55Nm8xM2JOdmZNcXQwMVJhdFdyUW85SFBkT05HalFBQTg4OEVBbFZWUjVGRVZCNHVVa1JFYWRoLytKVTloMzhEQXVKMTNKMzIyVVVsNkVSTEFpcFc5MlR2cWYxeTllTFA5Q1VVU2xZRUFpb2pKZFBuZnVKb0NmWEZ4Y2ZqV3BIRHRvTk5KSHFQQzRCQjYrbkhTbDNxOGJmc2NmVzdhamZidTI4SER2anZGakg4U0FmZy9jOVRQTTZONWxNQmh3NG5RQXR2KzFDNkZoRVVoS3VvTHN2QlhCcFpRR1FPNkJJdGJsQ0Jsc2IwaUxqK2ZDdDFUSkdKQ0lxTnp5VmwrUHp2djZyVzNicms1MlRSeGVoeFJQWit2MVR0RVhZdTFqWWkrcXR2MjVDODRkTzJENjVNZnhqMGNlUnFPR0RXRm5aOGRMY0ZRaUtTV01SaU15TTdPdy9hOWRXTFYyUGVJdkplVHZVd1NRSXlGVEpmQnpaclp4YVhKODVKVXl1aVM2S3d4SVJIVEhrcExPSnlNSi8zSHExdTJMaG5BWUJZbXhFRkluSk56aUx5WFVtL3ZsTjFpeS9Ic01IeklZZ3diMGc0ZGJkM1J5NlFoN2UzdGJsMDQxUkU1T0R1SXZKZUxzdVNnY1BId1VoNDRjUTJyK2F1TlNHaVJFbEpRNHJjRHNtMkhXNzA2SmlVbXpiY1YwcjJCQUlxSzdsaHdWbFo0TWJJYUx5ODYyOW8xZDdLVHdFR281VVVDTVMwL1BhTHJ0ejUzWTdldUhqaDNhbzJjUGQ0d1lOZ1REQmcrczhLM29WSGZvOVFZY1Bub2NlL3oySXlMeUhPSXZKY0JnTU9UdWxESkRRbTVYcExKTktBaUxOMlpjQkMraFVUVmpRQ0tpeWhNWHAwOEN6aUgzNjQ5V3JUd2JPalJWbmhNcTljdDZRMDZuOHpFWDZrVmZpRlZ0M3ZZbkdqZHFpT2xUbnNUa3h5ZWloWk1UN08zdExFK2ZwN3BIVVJUa0dJMjRkU3NWYTlkdnhJYU5mK0JXM2toUjdzcld3Z0FnRm9yNXA4eGI1aDk0V3o3WkdnTVNFVldadkdVRGxyWnQyL1puVGNObUExUXExVGdKUENDQUh1a1ptWTJXLy9BelZxNVpoMzRQOU1Ld0lZUGgyY01kWGUrL0h3NE9uTnhkVitnTkJzUmNpRVZ3YURnT0h6MkdZOGRQL2ozWkdzaUNsS0VTT0EzRnZNdVljZk5RVWxKU2xvMUxKZ0xBZ0VSRTFTRDNsMTdTWGdEN25MdDVPa3NwdTBPbEdpdUFmMlJuWjdjOWNPaW9PSHI4Sk5xMmFRM1grN3RnNUxBaEdEVmlHTzV6YkdycjB1a09wYVduWTdmdlBodzRkQVRubzJPUW1IUUZScU14ZDgwaTRMS1VZb2RVOEJkVThteDhWT2dsOEFHeFZNTXdJQkZSZFZMeVZ1MitDR0JYMjdadDM5RTBkWm9rZ0xlTlJxTkgvS1VFeEY5S2dOLytnL2pvczNsNDdKSHhlUEg1WjlDeFEzdmVBVmNMU0NrUmZ5a0J2NnhkancyYnR2dzlwOGl5WHprbkJiN091WjI4amlORlZOTXhJQkdSelNRbEpXVWhLV2sxZ0YvYnUzcjJVZ3RNRUNyUlYwQjQ2dldHNXVzMi9pRTJiZDBCYjg4ZUdERjBNTHk5UE5HOW15c2FOMnBrNjlJcFQyWldGczVHUmlFMExCejdEaDFCWUZBSWNuSnk4a2FLeEUwSmhFUEtreVpGYmttTURnMEFZTEoxelVUbHdZQkVSRFdCT1RFNjlDU0FrODV1Ym0wVXM1MjdXcVVhTHFXY2FEQVl1cDA2RXloT0J3U2hkZXRXNk5MSkJZUDY5OFZEbzBlaVhidTJIRm15QVNrbEVpOG53WGZmQVJ3NTVvL29DN0c0ZHUwNkZFV0J6SDNTYlRRa3RwcWw0cXRBbkVzOEgzTFoxalVUVlJRREVoSFZLUEdSa1ZjQVhBR3dEOENIemwxN2pwWXExWDlVd0lBclY2N2l5cFdyT0hyOEJMNWU4aitNR0RJWUw4NTRCdDZlUFd4YzliMGpQQ0lTUDZ4Y2pUMSsrNUdUazFOb241VHl0RlNVaitMUGgrMEZSNHFvbG1OQUlxS2F6QngvUG13WGdGMGR1bmoyVUduRWswS0lRUkN5dThGZ2FMRnJyNTlxejc3OTZPbmhqckVQam9LUHR5YzZkK29FeDZaTk9MSlVDYVNVU0wxOUd4ZmpMaUVrTkJ6Yi85cUY4TE9STUp2TithdGJKMFBndktMZ29FbWFObDArSHhGaTY1cUpLZ3NERWhIVkNna1hRc01CaEx1NHVMZFc3RlE5aFVvOUdCTGpGU2hlSVdIaENBa0xSOHNXTGVEaDNoMTlkRDRZTm1RZzd1L1NtV3NyM1FGRlVYQXhMaDRIRGgyRi84blRpSXlLd3RWcjEvOXVJR1c0bE5nS2dhTXlLeWMwbm8vOW9EcUlBWW1JYXBXNHVMTlhBVndGc0JmQUIrMDc5K3lwc1ZQOVZ3ZzhkUDNHalhyWEQ5M0FnVU5IOE5XaWI5RmI1NE9YWDNvT2d3ZjB0M0hWdGNmeGs2Zng3ZisreDVuQUlKak5oZTY4TjBwRi9xV1lsTTh1WFFnTHNGVjlSTldGQVltSWFyWEUyTEF3QVA5bzVkcXpzNE5RUFNwVUdDMEUzTTFtYzd1VHA4K29UcDQrQStlT0hUQiszSVBvMjdzWE9uZHlRY3NXVGh4WlF1NUlVZkxObTRpOUdJL2pKMDVoNTU2OWlMMFlCOER5Z05na0NVUUlLZllaVGNZdGlSY2lZbXhjTWxHMVlVQWlvanJoV25SWUxJQnZPbmJzdVZJNmlCNHFsZXd0b2ZxSEN1Z1RmeW5CZnVueUgvRHIrdC9ScmV2OTZLM1RZdGlRUWZEczRYRlBCaVZGVVJBUmVRNTc5eDFFWUhBSXpwMlBSa3JLcmZ6ZEpnWHlCS1RjRHJNOHBlUWc5Tktsc0Z1bDlVZFVGekVnRVZHZGt2ZkwvQWlBbyszYnQxOXVidWpvcW9ibVZaV1FUOTVLVFcxODR0UVpuRG9UaUI5WHJrSG56cDN3OG92UFljVFFJYWhYejk3V3BWYzVvOUdFdmZzUDRNZVZheEFWSFEyRElRZUtvdVR1bERKZFFteVJwcHhGWm4zYXVjVEVSQU1BeGFZRkU5a1FBeElSMVZVeU1URXhHMGdNQmZDaWk0djdCOUplODdBUXFvY1ZLQjdaK216bmlMT1JkcSs4L2paYXRXeUJVU09HWWRqZzNJbmQ3ZHEycVJNalM0cWk0TXJWcTRpS3ZvQWp4L3poNjdjZlY2NWV5OTl0QWhBbnBZd0U4QmYweG0xNTg3dUlDQXhJUkhTUHlQdmwveU5jWE5aMnNHL1lVNmcwUGlySWNRSVlldTM2amNacjEyL0UxaDEvd2JWTFozajI4TUNJWVVQUlc2ZXRsU05MUnFNSkowOEg0T0RoSXdnT0M4ZjU2QmhrWkdUbTdwUXlYUXA1UkpyeGx3THphWFBHclFnKzlvT29LQVlrSXJxM3hNWHBFNERUQU02NHVMajhZcWpYeEZrajhaeEs0S1dNak16N2drTENFQndhamcyYnRxQmQyemFZTnZseFBQYkllRFJwMHRqV2xaY3BMUzBkMjNmdXh1cGYxeU1oTVNuL2tSOEFBS25JVkNud3MxSHF2N2ZYRytMajQrSU1BS1J0S3lhcXVSaVFpT2hlSmVQaTR2UUFvZ0Q4RyszYmY5S3BRZk5KRUhoY1VjSGRvTmUzaTcwWTUvRHB2Syt3N0xzZk1XcjRVSXdkTXdxZFhKelJ1bFZMYURTMi8vRnBOcHR4NWVvMXhNY25ZTmRlUCt6MjNZZVVXM256cWFYVVN5QUpVa1lKS2RabnBGemVtcHljbkc3YmlvbHFEOXYvQ3ljaXFna1NFN012SW5FTmdQVWQ3M2Z2cHRKb2Vra3BSd3VveHFTazNHcisyNll0Mkx4MUIxenY3d0lQZHpjTUdkUWZBL285Z0taTm1sUjdxYmR2cCtIRTZUTTRkUGdZUXNNakVCTjcwZkxZRHlubExVajRRc2hkSnNqQXhLaXdTUEN4SDBRVnhvQkVSRlNZNlZMTTJRZ0FaK0h1dnI2VndlRG9vR240akVxb1hqR2FUQjNQbm92QzJYTlIyUGJuVHJSczBRTC9tREFXVDArZGpPYk5tMVY1WVNtM1V2SHJobzM0ZmZOMlhMOXhvOUN6MEtURUZTbVZoY0pnV2hPbnlibUZtSmdjM01FbE5KMU8xMFpLK1pXVWNxUVFvb21VY2tKUVVKQmZlWS9YYXJVcmhCQXpwWlNqS25JY1VVM0RnRVJFVkR5SnMyZHpyZ0hYQVh3RllLRnoxNTZqb1ZKTkZVTDRHSElNSFJNdlgyNzQ3ZklmOE4yUHF6QmkyQkNNSC9zZ3VuVzlIMjFhdDBLOWV2WHU2bmx3VWtvWURBWmN2WFlkMFJkaXNYWDdYemh3K0NqMGVuMWVjVElMRWdsUzRvdzB5OTh1eFlUdXdsMk9GT2wwT2p0RlVYWUpJYndBN0pOUzNnQmd2SnMraVdvckJpUWlvdkl4eFo4UDJ3bkExOW0xaDZ0UXEvcElpT0VBUnVVWWpXMTIrZnJCZDk5KzNOK2xNM3k4dmRDM1QyOE02TnNIelpyZFYrRVQzVXBOaGYvSjB6am1meExCb1dFNEgzM0I4dGdQS2VWMVFPeVdFb2VrR2ljdm5RMkpRaVZkUWxNVVpiQVF3a3RLdVNrb0tPanh5dWlUcUxaaVFDSWlxaGhUZkhSNEpJQklRTGV1MmYyMzZ6ZFNONXlnVXVGTms4bnNHWFUrUmhWMVBnYWJ0bXhIZzNvYXFNeUdDblhlMDF1SGlLZ0xTRXRQaDlHWU8zZ2pwVlFnRUFvRlMyNGIwemZmaXIwdkN3aW85SkVkSWNUOWVYK2VxdXkraVdvYkJpUWlvanNXWUV5SmdURUZXQXRnUThkdTNnOEl5Q2tDWW1CT2p0SEZhTXhwMnRSQkJWVTVMN1VwVXVMdzhWT0FFSUJFbWdRdVFraC9rMG0xSVRFbTZCaXFmcksxWGQ2ZnZLeEc5endHSkNLaXltRzZGQlY4RE1EeDF0MjdPOXZMZW4zVXdPQWNrM3pLd1U0MGtWS1dPQ2NwZjErT1NVcEY0SUtBOUlPUWh3d3crbCtKakV4QUZUL3l3OGZIcHk4QS93S2JGdnI0K0N5VVVsNE9DZ3BxbjlkbXVKVHluMElJYnlsbE95RkVpcFJ5VzNwNitqc3hNVEZwWlozRHk4dHJtRXFsZWh1QVZnalJWRXFaSUtWY0Zod2N2TGhnTzYxV093WEFIQ0ZFVHdBNUFJNmF6ZVlQUWtKQ2dpcnZIUk9WalFHSmlLaHl5YXZuenNVQmlITnhjZGt1MUUxOEFkVTJJUVNLQzBrRnQ1bWxzZ0JaeG9VUTJiZnkxbWlxRm9xaVhGV3BWTXVrbEQyRkVJTUJIQVVRQXVBV0FMaTd1N2NHc0U4SWNVbEtlUUJBbXBSeXVCQmlWdVBHalYwQVBGUmEvOTdlM3MrcVZLcVZVc29iUW9ndFVrb3BoUEFTUWd3RnNMaEF1L2xDaUxlbGxKY0JySlZTTmdid0Q3VmFQVXlyMVE0SkNnbzZVMFVmQVZFUkRFaEVSRlVrTGk1T3I5VnEvYVdVWjRVUTdxVzFsVktlcmE5Ui9TOHFQdkpLZGRXWEx6ZzRPQTdBS3o0K1BxOEFHQXpnajhEQXdFWDUrNFVRT1FCbUJnWUcvZ1RBREFEdTd1NzI5ZXJWQ3hkQ1BLalQ2Ym9FQkFSY0tLbC9JY1QvNWYzWlB6QXdNQ1ovdTZlblo4djg3NzI4dkVibmpUQ2RTRTlQSDVNL0t1WHQ3VDBBdVE4ZlhneGdRQ1crYmFKUzFmNm5NUklSMVdEcDZlbHBLSHo1cWlUK2FyWDZlbFhYY3ljaUlpSlNBZ01EdjBkZU9BS0FzMmZQNWdEWURRQlN5bExESHdCN0FEQ1pUT3FDRzBORFF5M3ZWNlZTemNucmExYkJTM2JCd2JtWExZVVEvWFU2bmRQZHZoZWk4dUlJRWhGUkZZcUppVEZvdGRvUUthVUJRTDJDbDlRc3owbVQwcUFveXFtZ29LQWErOUJZblU1blp6S1pCcXBVcWtGQ2lLNEE3Z2ZnbHJlN1FXbkhDaUhXQXZoWXJWWWY5L0h4K1VaSytYMVFVTkFOcXpiOXBaUTVVc3JIdmIyOXJaY1l1QThBVENaVFp3REpsZk9PaUVySGdFUkVWTVVVUlRtcFVxbHVBR2hmM0g0aFJBYUE0T3F0cXZ4ME9sMTNSVkUycTlWcU55bGxpcFF5VEFnUmlkeEoxSU9rbEtYZXBoY1lHUGlwajQ5UG1oRGlQUUNmQWZoUXE5WCtyRktwL2gwUUVIQWJnQnBBVXlFRWhCRC9LYWtmbFVwVnZ6TGZGMUZwR0pDSWlLcVkwV2dNdHJlM2p4WkN0QWYrSGprQ2dMekoyM0ZHbzdIR0JpUXA1VW9BM1FCTURnb0syb2k4UjVqNCtQak1CVENvSEYwb2dZR0JDMTFjWEpZN09qcE9WcWxVN3dDWXBTaEtkd0REa0h2cFRpK2xOQWNGQlRYR0hUd2loYWl5Y1E0U0VWRVZ5NXV2ODBjcGp4NVpuOWVteHZIMDlHd29wWHhBQ0JFZUdCajRHd3FIRjgrSzlCVVhGNmNQRGc1ZWxaS1NvZ1VRSzRRWXF0UHBPZ0tBbERKVUNOSFEwOU5UVzRubEU5MHhCaVFpb21vZ2hOZ29wY3l3MmdZcFpZYlJhRnhycTdyS2twV1ZaUkpDbUtXVTdiMjl2UjN6dDN0N2U0K1RVbzRyVHg5YXJYWnd3ZGR4Y1hFNVVzcHNBRkFVSlgveHk3VUFvRmFybDNwNGVCUjY4cTlPcDJ1ajFXcUgzTlViSWFvZ1htSWpJcW9HUVVGQk43UmE3VzRoeEtTQ2w5Z0E3QThQRDc5bXE3cktramZKZktzUVloS0FvTHozMEFIQU1DbmxkZ0NQbE5XSEVHS3pqNC9QWlNubE1RQkdJY1FBQUI1U3l2VkJRVUZKQUJBVUZMUmNxOVUrSm9RWVVxOWV2U2dmSDU4RFVzcXJBTzVYRkdXRUVHSWVnRU5WK0ZhSkN1RUlFaEZSOWZsT1NtbFpGVnRLcVNpS3NzcVdCWldIU3FWNlFVcTVISUNkRU9JWkFFMmxsQ09GRU9XZE4vV3RsRklENEdrQVQwc3B6UUJtQlFVRlBWMmdqZW5XclZzUFNpay9sRkxla0ZKT0VFSk1BZEFDd0lkcGFXbmZWT3FiSWlwRCtSNFFSRlJEZUh0N2V3c2h0Z2doV2l1S01pVTRPSGlycldzaUtpOTNkL2ZXOWVyVjh4ZEN1QUNBbERMR1pES05DUXNMaTdWMWJVUVZvZFZxTHdvaFhCUkZtV1A5dUppNmdpTklSRVRWUktQUnBGdU51b1FpNzNFZVJGU3pNQ0FSRVZXVDBORFFUT1N1cW0wQ1lCWkNuQXdMQzJOQUlxcUJHSkNJaUtxUjJXdytEU0JaU3BtZTl6MFIxVUFNU0VSRTFTZ2tKT1NvbFBJaWdNc2hJU0ZIYlYwUEVSV1B0L2tUMFYxcDJhbEhxd1lhVFJ0YjExR2JHSTN5bUJEU3djWFYyOFBXdGRRbU1zZHdMVDQrOG9xdDY2QjdBd01TRWQyeDlsMjkydG1wc0VKQzNtL3JXbXFUTERNMEVnRFVjcVN0YTZsTlZBM3NMN2Z0N1A1OFV1elpTN2F1aGVvK0JpUWl1bU1hbFhDVkFnTUY0RmgyYThxWHYweGt5VThlb2VKSUtWM3M3VFR1QUJpUXFNb3hJQkhSWFd2U3VERm1QUHNVdXJseUlJa3FYMnhjSEg1Y3RRWTNiNmJZdWhTNmh6QWdFZEZkczdlM1IyK2RGbjM3OUxKMUtWUUhCUVdINHRjTnY5dTZETHJIOEM0MklpSWlJaXNNU0VSRVJFUldHSkNJaUlpSXJEQWdFUkVSRVZsaFFDSWlJaUt5d29CRVJFUkVaSVVCaVlqcW5Ka3paMkxjdUhHNGNlTkdoWTVic1dJRmhnd1pBbjkvL3lxcXJIanA2ZW5RNlhTWVBIbHl0WjZYaUVyR2dFUkVkWXJKWkVKNGVEaXVYcjJLcTFldlZ1allzTEF3WkdSa0lDb3Fxc2krek16TXlpcXgzSDc3N1Rmb2REckwxOHFWS3l2Y3g3cDE2KzY2RDZKN0VSZUtKS0k2UmFQUllOV3FWVWhOVFVYUG5qMHJkT3dubjN5Q3NMQXdEQnc0c05EMldiTm00ZnIxNjlpOGVYTmxsbHB1TDcvOE1qcDA2SUN1WGJ0VytOZ0JBd2FnZWZQbXVIYnRHaFl2WGx3RjFSSFZUUXhJUkZUbnVMcTYzdEZ4VGs1T0dEWnNXSkh0cDArZlJ2djI3ZSsyckR2MndBTVBWRGpzNVhOMmRvYXpzek5pWW1JWWtJZ3FnSmZZaUlpSWlLd3dJQkZSalpjL2orYUxMNzRvZHYrc1diT2cwK2tRSGg0T0FKZzRjU0owT2gxTUpwT2xqYUlvMkxwMUs1NTY2aWtNR1RJRWd3WU53dlRwMDNINjlHbExtN2x6NTBLbjArSGt5Wk1BZ01tVEowT24wd0VBRWhNVFM1ekhzM3YzYmp6OTlOUG8zNzgvaGd3Wmd0ZGVldzNuenAwclVxZVVFcHMzYjhhVUtWUFFyMTgvakJ3NUVuUG56a1ZHUmthRlBvK0ZDeGRDcDlQaHlKRWpSZll0VzdZTU9wME9PM2Z1ckZDZjFyS3lzcENRa0ZEbVYxWlcxbDJkaDZpbTRpVTJJcXJ4SG56d1FTeGF0QWdIRGh6QTIyKy9EWlhxNy8vYnBhU2tJQ0FnQUowNmRVS1BIajFLN09PLy8vMHZkdXpZZ2M2ZE8yUGN1SEhJeU1oQVNFZ0lvcU9qMGJ0MzcyS1BHVE5tRExSYUxUWnUzSWhHalJwaDdOaXhBQUEzTnpkTG04V0xGMlAxNnRWbzBhSUZ4bzRkaTh6TVRCdzRjQUJuenB6QkR6LzhBSGQzZDB2YmVmUG00WTgvL2tEanhvMHhiTmd3S0lvQ1B6Ky9Zc09VclIwNWNnVHZ2ZmRlbWUwKy9mUlR5K2RDVkpjd0lCRlJqZGVzV1RQMDZkTUgvdjcrQ0EwTmhiZTN0MldmbjU4ZkZFWEJoQWtUU2p3K0pTVUZPM2JzUUx0MjdiQnUzVHJZMmRrQnlCMVZTa3RMSy9HNDU1NTdEZ0N3Y2VOR09EbzY0cDEzM2ltMDM5L2ZINnRYcjBiUG5qMnhkT2xTTkdyVUNBQVFIQnlNR1RObTRLdXZ2cktNTmgwNWNnUi8vUEVIbkoyZDhlT1BQNkpaczJhVzJsNSsrZVU3K0ZTcWxyZTNOK2JQbjE5bXU5TERSR0crQUFBZ0FFbEVRVlJDS1ZGdHhvQkVSTFhDMkxGajRlL3ZqMzM3OWhVS1NMNit2bENyMWFXT1l1UmZhbE1VQlZKS3kzYVZTZ1ZIUjhjN3JtbmR1blVBZ1BmZWU4OFNqb0RjY09IbDVZV1FrQkNrcHFiQzBkRVJtelp0QWdDOCt1cXJsbkFFNUlhL045NTRBN05uejc3ak9xcENxMWF0MEtwVksxdVhRV1F6bklORVJMWEM4T0hEVWI5K2ZlemZ2OSt5N2NhTkd3Z09Ea2IvL3YzaDVPUlU0ckV0VzdhRVRxZkRsU3RYTUdYS0ZHemZ2aDBHZytHdWF3b05EWVZHbzhIZXZYdXhiTm15UWwvNUkxT0ppWW1XdGlxVkNvTUdEU3JTVC9mdTNlKzZGaUtxWEJ4QklxSmF3Y0hCQWNPR0RjUE9uVHNSRVJFQkR3OFA3TjI3RjFKS1BQTElJMlVlLzgwMzMrRGJiNy9GMXExYjhja25uMkR4NHNWNDdybm5NRzNhTkFnaEtseVAyV3kyVEs3KytlZWZTMnhuTUJoZ05wdVJscGFHRmkxYVFLTXArbU0zLzVKZlRaS1ZsWVdiTjIrVzJhNTU4K1pvMEtCQk5WUkVWTDBZa0lpbzFoZzdkaXgyN3R3SlB6OC9lSGg0d05mWEY0Nk9qc1dPeWxocjFLZ1IzbjMzWGN5Y09STmJ0bXpCbWpWcnNIRGhRbVJtWm1MbXpKa1Zya1d0VnNQZTNoNHFsUXBIang0dE0yU3AxV3FrcGFWQlNsbWtiVXBLU29YT25UOUpYYS9YRjltWG5aMWRvYjVLd2tuYWRLOWpRQ0tpV3FOUG56NW8zcnc1OXUvZmp5ZWZmQkpoWVdHWU9uVnFzYU15SlduV3JCbG16SmlCa1NOSFl1TEVpZmp6enovTEZaRE1abk9SYmE2dXJvaUlpTUM1YytjSzNkbFdIR2RuWjhUR3hpSThQTHpJb285bnpwd3BkLzBBMExoeFl3Qi9YNzRyS0RJeXNrSjlsVVNyMVdMQmdnVmx0aXQ0bHg1UlhjS0FSRVMxaGxxdHhwZ3hZN0J1M1RyTEJPblM3bDdMZCt2V0xkeStmUnN1TGk2V2JRMGJOZ1NBY29VclIwZEhKQ2NuSXpNejAzSWNrRHVpRlJFUmdmbno1MlB4NHNWbzJyU3BaVjl5Y2pMaTQrTXQ2eWlOR2pVSzMzMzNIUllzV0lBbFM1WlkybDY4ZUJITGx5OHZ4N3YvVzM0bzJicDFLeVpObW1RSlRIdjI3RUZ3Y0hDRitpcEp5NVl0MGJKbHkwcnBpNmcyWWtBaW9scGw3Tml4V0xkdUhiWnUzWXJ1M2J1WDY3RWlOMi9leE9USms5R3JWeSs0dXJyQ1lEQllGbG1jUG4xNm1jZjM2ZE1IdnI2K21ERmpCbnIwNkFFdkx5K01Iejhla3laTndyNTkreEFZR0lpSkV5ZWlWNjllYU42OE9SSVNFbkRxMUNrOC8venpsb0QwMUZOUHdkZlhGK0hoNFpnMGFSSjY5ZXFGN094c25ENTlHbzgrK2lnMmJOaFE3cytnZCsvZWNIVjFSWFIwTko1NDRnbjA2dFVMeWNuSkNBME54ZENoUTNIdzRNRnk5MFZFeGVOZGJFUlVxN2k1dWNIRnhRV1ptWm5sR2owQ2NrZER4bzhmajRTRUJQeisrKzg0ZVBBZ3VuVHBncVZMbCtLeHh4NHI4L2czMzN3VGd3WU5RbEpTRXZ6OC9DeVRxalVhRFpZdVhZcFpzMmJCMGRFUmh3NGR3cDQ5ZTNEcjFpMjgvUExMbURadG1xV1ArdlhyNDhjZmY4VEVpUk1CQUFjT0hNRGx5NWZ4eGh0dllOYXNXUlg2RE5ScU5aWXVYWXJSbzBjakt5c0wrL2J0ZzlGb3hJb1ZLOUM1YytjSzlVVkVSSFdBdDdlM3QxYXJ2ZWpqNDVQdDdlMzlxSzNydWRlNWRQY2U2dUxtZmF2M3dCSFMvK1JwU1pWcnc0WU4wc2ZIUjRhR2h0NTFYOUhSMGRMSHgwZisvUFBQbFZCWjlRb01DcEVEUnp3a1hicDdaYnQwODN6UTFuL3ZDY2o3T1N5OXZiMWZzM1V0VllValNFUkVOVnhHUmdaU1UxT0x2V3V0TEFhREFhbXBxVWhQVDYrQ3lvanFMczVCSWlLcTRWNTU1UlhMbi9tUFB5bXZQLzc0QTE5Ly9YVlZsRVZVcHpFZ0VSSFZVRU9IRGkxMDUxM0hqaDByM01mdzRjUFJwVXVYdStxRDZGN0VnRVJFVkVOVnh2UFFXcmR1amRhdFcxZFNSVVQzRHM1QklpSWlJckxDZ0VSRVJFUmtoUUdKaUlpSXlBb0RFaEVSRVpFVkJpUWlvZ3JJek15MGRRbEVWQTBZa0lpSXltbldyRmw0NnFtbmJGMEdFVlVEQmlRaW9uSTZmZm8wekdhenJjc2dvbXJBZ0VSRVZFV2tsTFl1Z1lqdUVBTVNFVkVaSmsrZURKMU9Cd0JJVEV5RVRxZURUcWZEeXBVckFRQitmbjdRNlhSWXNtUUpUcHc0Z1VtVEpxRlhyMTQ0ZVBBZ3NyS3lvTlBwTUgzNjlDTDlta3dtNkhRNlBQTElJMFgySlNjbjQ3UFBQc09ZTVdQd3dBTVA0TkZISDhXUFAvNElrOGxrYVhQMTZsV01HemNPTDd6d0FrZTJpQ29aVjlJbUlpckRtREZqb05WcXNYSGpSalJxMUFoang0NEZBTGk1dVJWcWQrUEdEZnpmLy8wZkJnNGNDRTlQVHpScTFPaU96cGVZbUlnWk0yWWdPVGtaL2ZyMVEvdjI3UkVVRklUbHk1Y2pKaVlHWDN6eEJRRGcwcVZMdUhyMUtwS1RrNUdkblgzSDV5T2lvaGlRaUlqS2tQK0EySTBiTjhMUjBSSHZ2UE5Pc2UzMjdObURqejc2Q09QR2piTnN5OHJLcXZENTNuLy9mU1FuSjJQZXZIa1lQWG8wZ056UnBqZmVlQU43OSs3Rm80OCtpcjU5KzZKUG56NllOMjhlV3JSb3dYQkVWTWw0aVkySXFKSzBhZFBHTXJwMHA4TER3eEVXRm9haFE0ZGF3aEVBYURRYVRKczJEUUJ3Nk5BaHkvYlJvMGREcTlYZTFUbUpxQ2lPSUJFUlZSSlBUMDhJSWU2cWo5RFFVQUM1STAvTGxpMHJ0Ty8yN2RzQWNpL0JFVkhWWWtBaUlxb2tUazVPZDkxSGFtb3FBT0RVcVZNNGRlcFVzVzBNQnNOZG40ZUlTc2VBUkVSVVNZb2JQVktwY21jeTZQWDZJdnV5czdPTGJHdlFvQUVBNExYWFhzUFRUejlkeVJVU1VYbHhEaElSVVFWVTlIWjZCd2NIMk5uWjRkcTFhNFZ1MFFlQXlNaklJdTFkWFYwQkFJR0JnWGRlSkJIZE5RWWtJcUp5Y25SMFJISnljb1dmeCtibTVvYXNyQ3hzMnJUSnNpMGpJd05MbHk0dDByWlBuejV3Y25MQ2tTTkhzR3ZYcmtMN3BKVHc5ZlV0dEMwNk9ocHhjWEVWcW9lSXlzWkxiRVJFNWRTblR4LzQrdnBpeG93WjZOR2pCN3k4dkRCKy9QZ3lqNXMyYlJwQ1EwUHgxVmRmNGRDaFEzQnljc0taTTJmZzQrT0RpSWlJUW0zdDdPend3UWNmNE0wMzM4VDc3NytQalJzM3d0WFZGVWFqRVlHQmdVaE1UTFRjM1phYW1vckpreWRqOU9qUm1EZHZYcFc4WjZKN0ZVZVFpSWpLNmMwMzM4U2dRWU9RbEpRRVB6OC8yTm5abGV1NGtTTkg0dU9QUDBhblRwMFFHQmlJVTZkT1lkeTRjZmpnZ3crS2JUOXc0RUQ4OU5OUEdEUm9FT0xpNHJCanh3NEVCZ2FpVzdkdStPbW5ueXp0UWtKQ0FBQkRodzY5K3pkSFJJVndCSW1JcUp5Y25KeXdhTkdpSXR0SGpoeUpnSUNBVW84ZFAzNThzYU5OSlIzWG8wZVBZczlWVUVoSUNEUWFEUVlNR0ZCcU95S3FPSTRnRVJIVlVxR2hvZWpkdXpkWDBTYXFBZ3hJUkVTMWtNbGt3dG16WjNsNWphaUs4QkliRVZFdHBORm9jUHo0Y1Z1WFFWUm5jUVNKaUlpSXlBb0RFaEVSRVpFVkJpUWlJaUlpS3d4SVJFUkVSRlk0U1p1STdscU9NUWZCb2VGOHlqeFZpWmpZaTlEcitYZUxxaGNERWhIZHRiUzBkQ3hjc2d4Q3hVRnBxbnhTU2hpTlJsdVhRZmNZQmlRaXVtT0syWHhKcFZaSFNxQk5qdEZVOWdFRVNDblVhcUdXaW9RQ1lRWWdiVjFTclNHUWFvU0l0WFVaZEc5Z1FDS2lPM1lwT2l5dVV6ZlA1NlFaOTltNmx0cENvNVpkR3Rxclh4TlEyUm1NNW1YWkJvVGJ1cWJhUWdybDl1WG84QmhiMTBIM0JnWWtJcm9ieXNXbzBDaGJGMUdiZUhwNlNyVksxVUZLNlZDL25pWWhNaUx3aEsxcklxS2lPR0dBaUlpSXlBb0RFaEVSRVpFVkJpUWlJaUlpS3d4SVJFUkVSRllZa0lpSWlJaXNNQ0FSRVJFUldXRkFJaUlpSXJMQ2dFUkVSRVJraFFHSmlJaUl5QW9ERWhFUkVaRVZCaVFpSWlJaUt3eElSRVJFUkZZWWtJaUlpSWlzTUNBUkVSRVJXZEhZdWdBaW9yckt4OGRuSW9BL2l0c25oQUNBM1Q0K1BvVzJTeW1uQmdVRnJhLzY2b2lvTkJ4QklpS3FJcG1abVh1bGxEZksyMTVLbVp5ZW52NVhWZFpFUk9YRGdFUkVWRVdpb3FMU0Fhd0hBQ2xsaWUzeTkwa3BOOGZFeEtSVlMzRkVWQ29HSkNLaUttUTJtOWNCTUFraGlnMUpVc3I4eTIxbUFKdXF1VHdpS2dFREVoRlJGZExyOVJla2xJRmx0Wk5TUnVYazVFUlZSMDFFVkRZR0pDS2lLdFM0Y2VQYlVzcERaYlVUUWdSbFpXVmRyNDZhaUtoc0RFaEVSRlVvSUNEQUNDQUVRRFpRZUM1U2dlLzFVc3BUY1hGeCttb3ZrSWlLeFlCRVJGVEZoQkJCQUVxN215MURVWlFUMVZVUEVaV05BWW1JcUlvRkJRV2RVeFRGTXI5SVNta1pQUkpDUUZHVUN5RWhJUUUySzVDSWltQkFJaUtxZW9xVWNsUGUzV3BGQ0NIV0lmY3VOaUtxSVJpUWlJaXFnYUlvdjBzcFV3dHV5N3YxLzNaT1RzNWFXOVZGUk1WalFDSWlxZ1poWVdHM0FPd3FaaFRKTHlJaUlzVUdKUkZSS1JpUWlJaXFpY2xrV2dIQVdIQ1RsSEtscmVvaG9wSXhJQkVSVlJNcFpaU1U4cUlRSW4vMTdFdUtvcHkxZFYxRVZCUURFaEZSTmFsWHIxNjZsUEo0Z1UyUkdSa1p2THhHVkFNeElCRVJWWk9BZ0lBc0thVS9BQk1BczZJb3diR3hzYmR0WFJjUkZhV3hkUUZFUlBlWVlBQTNwSlFPQU1wOEJBa1IyUVpIa0lpSXFsRklTTWdaS1dXc0VPSnljSER3UGx2WFEwVEY0d2dTRVJYUnRrdVBEdloybWk2MnJxT3VNcHFWQUVqVWMrbnVQZGpXdGRSbEJvUGg0cFdMa2ZHMnJvTnFKd1lrSWlyRXhjWGJCWFp5SllUc2J1dGE2cXJNSEprN2VpL3dpSTFMcWRQcU9kaGZjbkh4ZmpJdUxqak8xclZRN2NPQVJFU0ZPY0FGQXQwRlJPc0c5ZXREclZIYnVpS2lDakdiek1qVzY2Rkk2UUFIdUFCZ1FLSUtZMEFpb21JMXFGOGZiL3pybjNCMzYyYnJVb2dxNUd4a0ZMNWQvajFTMDlKc1hRclZZZ3hJUkZRc3RVWU5kN2R1Nk51bmw2MUxJYW93T3pzN1c1ZEF0Unp2WWlNaUlpS3l3b0JFUkVSRVpJVUJpWWlJaU1nS0F4SVJFUkdSRlFZa0lpSWlJaXNNU0VSRVJFUldHSkNJaUlpSXJEQWdFUkVSRVZsaFFDSWlJaUt5d29CRVJFUkVaSVVCaVlpSWlNZ0tBeElSRVJHUkZRWWtJaUlpSWlzTVNFUkVSRVJXR0pDSWlJaUlyREFnRVJFUkVWbGhRQ0lpSWlLeXdvQkVSRVJFWklVQmlZaUlpTWdLQXhJUkVSR1JGUVlrSWlJaUlpc01TRVJFUkVSV0dKQ0lpSWlJckRBZ0VSRVJFVmxoUUNJaUlpS3l3b0JFUkVSRVpJVUJpWWlJaU1nS0F4SVJFUkdSRlFZa0lpSWlJaXNNU0VSVVk1bE1KbHVYVUMwT0hUcUV4TVRFRXZmcjlYcHMzcnk1d3A5SGVubzZNak16aTJ3M21VeElUVTI5NDgvWFpETGg1TW1UU0VoSXVLUGppV29EQmlRaXFyR21UWnVHVjE5OXRjVDk4K2ZQaDA2bnU2TytUU1lUMHRQVHkvVlZrdFdyVjZOMzc5NllPM2Z1SGRXUTc4TVBQOFNKRXlkSzNCOGRIWTI1YytmaXp6Ly9yRkMvenp6ekRENysrT01pMnlNakl6Rml4QWo0Ky90WHVGWUF5TWpJd096WnM3Rmx5NVk3T3A2b050RFl1Z0Fpb3VLa3A2Y2pKaVlHZmZ2MnZlTStRa05ERVJjWFYyUzdScU5CL2ZyMThkWmJiNVdybjVNblQwS2pLZnpqTWpVMUZTdFhyb1NpS05pMmJSdEdqaHlKQng1NHdMTC8yV2VmUlhSMGRMSDlIVGh3QVBiMjlpV2U3OWF0V3pDYnpaYlhiZHEwZ1plWEZ6WnMySUNCQXdjV2VTK09qbzdsZWg5RVZINE1TRVJVSTRXRWhBQUFldmZ1ZmNkOStQcjZXa1k1OUhvOTdPenNvRmFyMGFCQkE3ejMzbnNBZ0VXTEZxRlJvMFlBZ0RsejVtRFVxRkVZTjI0Y0FPRElrU1A0NVpkZml1MzcwMDgvUlVaR0JqNzU1Qk1zV2JJRWI3LzlObGF2WGcxbloyZkwrWnlkblRGeDRrVExNWnMyYlVKQ1FnSlVxdElINzZkTW1ZSWJOMjRVdTIvTW1ER0ZYcmR2M3g2clY2L0dEei84VUtSdFNrb0t6R1l6Rml4WVVHajd6WnMzQVFDYk4yL0d5Wk1uQyszVGFyVVlNV0pFcWZYbCsrV1hYN0JtelpwUzJ4dzdkcXpVTUVoVVV6RWdFVkdOZFBUb1VRQzVsM09PSERsU2FGKy9mdjJLak9nVTU2MjMzc0piYjcwRmc4R0EvdjM3NDczMzNzT0VDUk1BNUk3aUFFRFBuajB0SXpCcXRScXRXN2VHVnFzRmdHSkhuNERjWUhEdzRFSDg4NS8veE1NUFA0eE9uVHJoeFJkZnhKdzVjN0JtelJwTDRHclhyaDBtVFpvRUFFaExTOFBDaFFzeFljSUVhRFFhWEw5KzNWS0QwV2hFUUVBQXpHWXpXclpzaVk4KytnaDZ2UjRYTGx4QTI3WnRVYjkrL1VMbnYzSGpCakl5TXRDcFV5YzBhTkFBT1RrNVJZSU9BR1JuWjBOUmxDTDdEQVlEQU9EOCtmTkY1ajQxYTlhc3pNODFYLy8rL1RGOCtQQlMyNmpWNm5MM1IxU1RNQ0FSVVkxMDZOQWhBTUIvL3ZPZkl2djI3ZHRYYVplVlRwMDZaUWswSnBNSmx5NWR3dkhqeHdFQXNiR3hSZHJ2MkxFRFM1WXN3WUFCQXpCMTZsU2twcWJDdzhNREgzendBZDUvLzMxOC9QSEhSVVpzQUdEcjFxMHdHQXlZTW1VS0FPRHk1Y3RZc21RSmdOekFjdURBQVJ3K2ZCaGFyUlpMbHk2RlhxL0g1NTkvamw2OWVtSGV2SG1GK25yMTFWY1JHQmlJelpzM28xV3JWZ0NBMzMvL3ZjZzVKMDZjaUM1ZHV1Q3JyNzRxdEQwc0xBelBQdnNzL3YzdmYyUFFvRUVWL2Nnc1hGMWQ4WTkvL09PT2p5ZXF5UmlRaUtqR0NRa0p3ZlhyMXpGNzl1eENsM3ZXcmwyTGJkdTJvV0hEaG9YYUJ3VUZvV25UcHVqY3VYT0Z6L1hoaHg5YXZqY2FqZGk5ZXpkOGZYMEJBSXFpRkdxN2NlTkdmUG5sbDlCcXRmamlpeS93d2dzdndNbkpDWXNXTGNKRER6MkU4UEJ3Yk5pd0FldldyU3Qwbk5Gb3hQcjE2ekZ3NEVCMDdOZ1JRTzZsckdQSGpnRUFoZ3daZ2xkZmZkVXkyZ1FBRGc0TytMLy8reis4Kys2NzZOdTNMeDU1NUJFQXdKWXRXM0Q4K0hGOCt1bW5sbkJVa29ZTkd4WVpmUUlBbFVvRkJ3ZUhNa2QzVENaVHNSTzVNekl5QUFDSmlZbEZSdmZ5bFhlVWo2aW00dDllSXFweE5tL2VEQUFZT1hLa1pVNFBBR1JtWnFKZHUzYXdzN01yMVA3VFR6L0YxYXRYOGRwcnIrSEpKNStzMExsMjc5NXRHWTBhUG53NHBrNmRpaGRlZUFGQWJoajU3TFBQQUFEWHIxL0hzbVhMNE9Qamc4V0xGNk4rL2ZxWU1HRUM1cytmRDE5Zlg0d2VQUnF2di80NmNuSnlNSExrU0d6ZnZ0MXlqai8vL0JQWHIxL0hmLy83M3pMcjhmZjN0OXlhcjFLcE1HTEVDTmpaMmNIUHp3ODVPVGxZc0dBQmZIeDhZRzl2RHo4L1B3Q0FsNWNYV3JSb1VhU3ZrdVlIZVhoNFdNSlphVEl5TWpCbnpwd1M5Ky9idHcvNzl1MHJjUjhuajFOdHhvQkVSRFZLV2xxYTVSZi8rZlBuQ3dXazgrZlA0Lzc3N3k5eXpQZmZmNC8vL09jLytQTExMeTJqSzAyYU5FRnNiQ3dDQXdNdGQ0U2RPWE1HT1RrNWFOYXNHWVFRRmFxclpjdVdXTEZpQlRwMTZnUUhCd2NBd0dPUFBZYU5HemZpdSsrK3c2aFJvNkRSYUlxOUpMaDkrM2JZMjl2RHhjV2x6UE1zWGJxMHlOd242ekJ6OXV4WmZQVFJSNWJYWDN6eEJUSXlNakI5K3ZRS3ZhZUNwazJiaHRtelp4ZTc3NFVYWHJCY0dpekwyclZyc1hMbHlqdXVnNmltWUVBaW9ocGx6Wm8xME92MWFOS2tDVTZjT0lGUm8wWUJ5TDN6S2k0dXJ0Z1JJaWNuSnl4ZnZod3JWcXpBVHovOWhLbFRwK0tycjc1Q2RIUTB2djMyVzBzN1B6OC9IRHAwQ04yNmRiUDh3dCsvZjcvbGtwM1JhRVJNVEF6MjdOa0RJRGVJRk9UbTVsYm90VnF0eHJ4NTgrRGs1RlJxNFByb280OHdhOVlzdlBqaWkxaTllaldhTkdsU3BFMVVWQlFXTEZpQXI3LytHcTFidDdac041dk4rT3l6enpCaXhJZ2l0L2dYbEpxYWluLys4NStGdHNYSHgyUFRwazBZUDM0OHVuYnRXdXh4UnFNUlM1WXNLVElxVjVDRGcwTzVSNFB5d3lOUmJjZUFSRVExaGw2dngyKy8vWWJldlh1alY2OWVXTDkrUGQ1OTkxMW9OQnJMcFp5UzFrVlNxVlNZUFhzMlhGMWQ4ZkhISHlNcEtRa1RKa3pBaEFrVExIZXgvZnZmL3k1eUY5dlhYMzlkNlB3SERoeXd6S3NwdUJZUmtEdm5wcXhMZUk4OTloamVlT09OUXR0Y1hGeXdjT0ZDUFAvODg1Zy9mejdtenAyTDVPUmtIRHg0MEhKSmJmUG16WEJ6YzhQamp6OWU2TmpmZnZzTk8zYnN3UGp4NDBzOXI2T2pJNlpPblZwbzI4bVRKN0ZwMHlZTUhEZ1FJMGVPTFBhNGxKUVVMRm15cE1pOExxSjdIUU1TRWRVWURnNE9lT3l4eHpCNDhHQTBiOTRjeTVjdng0RURCekJxMUNoczI3WU5QWHYydEV4eUxzbW9VYU9nMVdyaDVPUlVhcnZXclZ2ajRZY2Z4anZ2dklNR0RSb0FLRG9IS1RBd0VOdTJiYk9zVzlTMGFWUE1uRG16MlA2aW9xS3dlL2R1TkczYXROajlibTV1ZU9LSkovRHJyNy9pMVZkZmhiKy9QK2JObXdjM056ZW8xV3JNbVRNSFU2Wk13WVFKRXl6ckZBRzVkN2hKS1V0ZFVYelZxbFZ3ZFhVdDlmMldKSC9DZGY2ZGZNVkpUazVHVkZSVXVmb3JXRHRSYmNhQVJFUTF5ci8rOVMvTDVTcFBUMC84OHNzdmNIQnd3TGx6NTRwOWJFWnh5Z3BIUUc1ZytlU1RUMHB0NCtQakF4OGZIOHZyeG8wYjQrbW5ueTdTTGljbkIxT25Ua1hIamgweGJkcTBFdnNiT25RbzFxNWRpNUNRRVBUcjF3OWJ0bXhCeDQ0ZE1XVElFTXNscm4vLys5K1dkWXErK2VZYkFDZzBJcFdkblkyUFAvNFlJMGFNd09qUm93SGtyclI5cDFKVFV3R2cyTXQrK1RaczJJQU5HemJjOFRtSWFpTUdKQ0txVVFyTzVYbmxsVmZ3MGtzdjRmMzMzNGV6c3pNZWV1aWhTanVQdjc4L3JsNjlXbWhiVGs0T0lpTWppenhqek12THk3S0VnSlFTaXhjdmhwdWJtMlZWNisrLy94NXhjWEg0NmFlZlNwMkRrLy9lOUhwOW9YbEdCZlh2M3g4QXNINzllaVFsSmVHSEgzNG9GTksrKys0N0NDRXdaODZjTW0vekw0L3IxNjhEUUlralh5cVZDcE1uVDhiRER6OWNydjYyYmR0VzdKcE1STFVOQXhJUjFWZzZuUTV1Ym02SWpJekVLNis4VW1ucjZxU2twR0RMbGkxRjdnN1Q2L1U0ZXZSb2tRZkh2dm5tbTVhQVpEYWJFUk1UZzNYcjFxRisvZnBvMGFJRlZxOWVqZW5UcDhQTHk2dkl1WUtEZzlHNmRXdms1T1JZN3U0cWFjSjBQaWtsb3FPam9kRm9zR1RKRWt5Y09CR2pSNC9HaVJNbjhOTlBQK0dGRjE2b2xIQUVBQUVCQVFCeVYvMjJwdEZvOE91dnYxcnFqWStQUjFKU0V2cjE2d2NBeU1yS3d0YXRXekY4K0hCTDRIdnBwWmZnN3U3T1cveXAxbU5BSXFJYWE4dVdMWWlNaklRUUFpdFdySUNycXl1OHZiMHIzRTkyZGphQTNOR05sU3RYSWkwdHJkajFlNnpuSUJWSG85Rmd3WUlGZVBubGwvSDIyMitqWmN1V2FOKytQVjUrK2VWaTIzLzU1WmVGNXU5TW1EQ2h5TjF3MW9RUStQREREekY3OW14czJyUUpTNVlzd1lJRkMyQXdHT0RwNllrWFgzeXhQRys3aUpDUUVLeGR1eFl0V3JTQWc0TURFaElTY09EQUFYaDRlS0JseTVaRjJuLzMzWGZZc0dFRHRtelpndmJ0MjJQWnNtVTRmZm8wZHUzYUJRY0hCNWhNSm56NzdiZElUVTIxTEJHUWY1dC93NFlOTVd6WXNEdXFrNmdtS1AySmlVUkVOckovLzM1OC92bm5jSE56dzRZTkc5QzBhVk84K09LTCtPeXp6M0R1M0RsSUtkR25UNTlTMS81WnUzWXRwaytmYmxrcUlEWTJGdDI3ZHk5MThjUHljSEJ3d0pJbFMrRHM3SXpMbHkvam1XZWVRYjE2OVlwdE8zUG1URHovL1BONDZhV1hzSHo1OGtMckZ3RzVxM1diVEtaaWx3bXdzN05EeTVZdDBiUnBVMlJsWmFGRml4WUlDZ3JDQ3krOEFGOWZYNWhNcGdyVm5YLzh0bTNiOE91dnZ5STRPQmpEaHcvSGwxOStXYVJ0ZEhRMGZ2dnRONHdZTVFMdDI3Y0hrTHR3WjFwYW1tV2w4U1pObW1Ea3lKSFl0bTJicFpabm4zMFc5OTEzSCtiTm00ZjA5UFFLMVVkVWszQUVpWWhxbkZXclZtSHAwcVZvMjdZdEZpOWVqT2JObStQWFgzL0ZpaFVyc0duVEptelpzZ1dOR2pWQ2h3NGQ0T1RraFBmZmZ4LzE2dFd6M0cyV3Z4aGsvaVc1NTU5L0hnTUdERUNQSGoyZ1VxbHc0TUNCSXZPTThvOHJiZzRTQUF3YU5LalE1Ty9HalJ0anlaSWxlT2FaWjdCbzBTTG9kRHBMa0Nob3lKQWhHREprU0pIdGNYRngrUFBQUDVHY25BeTlYbyttVFpzaU9Ua1pBUUVCT0gvK1BJS0NnaEFlSGc0cEpRWU5Hb1RQUC84Y1hidDJ4YUZEaDdCcTFTcTgrKzY3Y0hKeXdzU0pFL0hjYzgvQjN0Nit6TSsxYmR1MmxrVTRTMk0wR3ZIQkJ4L0EzdDRlcjcvK2VxSFB3TUhCQVh2MjdMRXNsekIrL0hqczNMa1RodzhmeHZEaHc5R29VU1BNbmowYmMrZk94ZmZmZjQ4MzMzeXp6UE1SMVVRTVNFUlVveXhZc0FEcjE2K0h1N3M3dnZubUd6UnYzaHdBVUw5K2ZieisrdXQ0OGNVWGNmejRjWVNGaFNFdUxnNVhyMTVGV2xvYTlIcTlaUlJEbzlGZzh1VEplT21sbDRvc25nZ0F2L3p5QzZLam80czkvNGtUSjRyTVFRSnkxekt5dmp1dVZhdFdXTEprQ1hidjNvMjJiZHRXNkgwS0liQnk1VW9JSWFEVmFqRnc0RURjdUhFRDc3Ly9QalFhRFhyMDZJRlhYMzBWbzBhTktqU2hlK2pRb1JnNmRDaE9uanlKRlN0V0lDZ29xTVNsQis1VWNIQXdZbU5qOGRaYmJ4V2E2MVMvZm4wTUhqd1lHUmtaVUJRRktwVUtPcDBPdzRZTkt6VEplOEtFQ2ZqbGwxOXcrUEJodlBMS0t5V09yaEVSVVNYeDl2YjIxbXExRjMxOGZMSzl2YjBmdFhVOWRaRkxkKytoTG01ZVZ6ejdESlQrSjAvTDZuYjE2bFc1YU5FaXFkZnJxLzNjTmNIRml4ZWwwV2dzZC91c3JLd3FxU01tSmtZcWlsSmtlM0hiaW5QcDBpV1prNU5UMldXVmkvL0owN0wzd0JIU3hjMzdsa3QzNzZHMi9qZFZGK1g5SEpiZTN0NnYyYnFXcXNJUkpDS3FVVnExYW9YWFhxdXpQM1BMVko3bnRSVlV2Mzc5S3FtalM1Y3V4VzR2N3pQc09uVG9VSm5sRUZVN1R0SW1JaUlpc3NLQVJFUkVSR1NGQVltSWlJaklDZ01TRVJFUmtSVUdKQ0lpSWlJckRFaEVSRVJFVmhpUWlJaUlpS3d3SUJFUkVSRlpZVUFpSWlJaXNzS0FSRVJFUkdTRkFZbUlpSWpJQ2dNU0VSRVJrUlVHSkNJaUlpSXJERWhFUkVSRVZoaVFpSWlJaUt3d0lCRVJFUkZaWVVBaUlpSWlzc0tBUkVSRVJHU0ZBWW1JaUlqSUNnTVNFUkVSa1JVR0pDSWlJaUlyREVoRVJFUkVWaGlRaUlpSWlLd3dJQkVSRVJGWllVQWlJaUlpc3NLQVJFUkVSR1JGWStzQ2lLaG1NcHZNT0JzWlplc3lpQ3JzYkdRVWpFYWpyY3VnV280QmlZaUtsYTNYNDl2bDM4UE96czdXcFJCVmlORm9SRnA2dXEzTG9GcU9BWW1JQ3NtUnloVjdJYTRvVWpxa3BxWFp1aHlpT3lmbHRSd3ByOWk2REtxZEdKQ0lxSkNrcU5Eb2p2ZDdURmRwN0ZyYXVwYTZTS05DdXdiMmVBSUtOQVpGL21Fd2lWaGIxMVJYbVlWTVRqb1hHbTNyT3FoMllrQWlJbXZLcFppSXN3RE8ycnFRdXNqVDAvTUJqVXJUUndycDBGQ2pXaElWSG5qUTFqVVJVVkc4aTQySWlJaklDZ01TRVJFUmtSVUdKQ0lpSWlJckRFaEVSRVJFVmhpUWlJaUlpS3d3SUJFUkVSRlpZVUFpSWlJaXNzS0FSRVJFUkdTRkMwVVNFZGxHZlNubFMxcXRkcFFRUWlxS0lvVVFDZ0FwaEZBS3ZwWlNXcjdQMzE2Z2pjdy9KcSt0VXFBZnFTaUtVcUJOL210TDJ3TGJDNTVERVVKWTZzanZQMzliZmo4Ris4ei9QdStZL0xiU2JEWmJmMS9zUHBQSnBBZ2hwRXFsVW9RUVVxMVdLMGFqVVFvaHBKVFNxTkZvekdWOW9DcVZTbVpuWnhmWlZsdzc2MjE1bjFHcGJRcHV6OHJLS3ZZNEFORHI5ZG14c2JHM3k2cVhhallHSkNJaUd4QkMxQU13TWYrMVNsVjRRTC9nYXlHRTVYdTFXbDNzOThXMXZkTitDN2F4UHI2NDdkWjFGSHl0MFdpS1BhYXNQZ0JVK0VISlVrcFR2WHIxbFB5WCtjRXdiMS8rOTRXMjUrMnk3QU1zb1NkL093QW8rZHZ6MnpvNE9LQzQvdVQvdDNmbmNWSFYrLy9BWDU4ek16RHNZTGdoQ3U1TGlxSnBscG10YW1sYWxuYjExbTFWdTJYZEZxdmZiYy8wWGpPN2FqY3J1bWEyMmMzY1RiTzByR3U1SzdLSWdvaUlLR3NLc3MxNlByOC9rUG5DQU1UdDlmb0FBQ0FBU1VSQlZJSXNjNWpoOVh3OGZEeVljMlo1RFJtOC9KeHozaU9sTkJxTkNRTUhEbndzTGk3dXpHVzlBV3BSV0pDSWlEU2dxcW9Gd0U5Q2lETUFCQUFoaEZDa2xBS0FrRklxaXFLSWl0c0FLdllwb3Z3M3RYTHhNWTU5bGU2dlhOeGUwMjJsNHZXa2xJN3RGYTlST1V1bHh6dmZkcngyNWVlcjlQaHEyMnE0ci9QclZkbGY4YjI0V0NUclMrOWNFQ3ZVdHYxUyt4cjZHQ2xsb0pTeUd3QVdKRGZHZ2tSRXBBRWhSS2tRWXNtaFE0ZCswRHFMQjFBQUdDSWpJNFhGWWxIc2Ryc0lEZzVXckZhcm9xcXFDQWdJRUtxcUNxdlZxdmo1K1FtNzNTNXNOcHZpN2UydHFLb3FwSlRDWURBNHZyYmI3VXJsMjZxcUtsSktJYVVVT3AxT3FieE5yOWM3OWhrTWhxdUVFSE1CNkJSRnFiNGtSbTZGQlltSWlOeWRDc0NjbnA3dTJKQ1RrK1B5RUlNR0RmSVhRbGdCc0J4NUFGN0ZSa1JFUk9TRUswaEVSTTFrd0lBQkF3d0d3NlRLMjZTVTRWSktmeUdFSHNCOWd3Y1BIbDU1djkxdTN4Z1hGeGZyMHFCRVZBMExFaEZSTTFFVXhRemdqY3JibkU3dXZjLzVNWGE3ZlZVenh5S2lldUFoTmlLaVpoSVhGNWNpcFR3QUFQOTN4WGgxRmZ1a2xJY1RFeE9QdWlZZEVWMEtDeElSVWZQNnFPS0xta3FTMDdaUFhaQ0hpT3FCQlltSXFCblpiTFlkVXNyOHVtYnFTQ2tMQVB6cXVtUkVkQ2s4QjRtSXFCblo3ZlpjZzhId0U0Qjc2N2pyd2JLeXNreFhaS0ptNXdQZytlam82R3JubUhrS0ljUVZXbWRvYml4SVJFVE5LQ2twcVRRNk9ucS9FT0llQURvcHBlTkU3VXFIMSt4Q2lOaGp4NDRWYUpXVG1vVDE0bWZoZVFzaGJ0YzZUSE9UVXFxS290VDVHWG51aWdXSmlLaDVxYXFxSmlxS1VnaWdUVTEza0ZLV1NTbGpBWGpzTDV2V3dHNjNKK24xK284QWROTTZpNHNVV2ExV2p6MHN6SUpFUk5UTXpHYnpBUjhmbnh4Y0xFaVZUOHl1T1AvSWJEYnYwQ29mTlkyRWhJVHpRNFlNbVY5V1ZuWTVueC9udGk1Y3VHRFB6TXdzMHpwSGMyRkJJaUpxWnNlT0hmc2pPanA2dHhDaWJ5MVhzdTA2ZXZSb2xnYlJxSWtkUEhqUUNzQ3FkUTVxUEY3RlJrVGtBbExLVDJyYko0VDR3SlZaaUtodUxFaEVSQzV3K1BEaFhWTEs5TXFYKzE4OHZKWVJHeHZyc2VkeEVMa3JGaVFpSXRlcGFSRGtTcGVuSUtJNnNTQVJFYm5PYWlsbGNjVU5LV1dwM1c3Zm9HVWdJcW9aQ3hJUmtZdVVsSlRrQWtnU1F1RGluMlFoeEdtdGN4RlJkU3hJUkVRdW90ZnJMd0Q0VGY2ZlkzbDVlZWUxemtWRTFiRWdFUkc1U0ZKU2trVlYxY05DQ0RQS0x3V1BPM3YyYktuV3VZaW9PczVCSWlKeUlidmR2a3RSbEN3QWZqYWJiWXZXZVlpb1pseEJJaUp5b2NURXhCTkNpTU1BRWhJU0VoSzB6a05FTmVNS0VoRmRVa1JFMzQ3Q1lJalFPb2NuTVZ2dHNRQzhJbnRFRGRjNml5ZXhLYWJUbVNrcFo3VE9RWjZCQlltSWFoWFdyVjhYWWZENkVBTDl0TTdpU1lvdDVSODNJdlRLZlJwSDhTaDYrSnlNNkIzMXlLbmsrSk5hWnlIM3g0SkVSTFh5OHZMcUJpRUhDNGdPQnIwZVF1RlJlV3A1cEpTd1dxMlFFTUZDeXQ0QVdKQ28wVmlRaUtoT2dZRUJlT3pSaDlHM2QwK3RveEJWazVwMkVoLzk1MVBrbnp1bmRSVHlJQ3hJUkZRbkw0TVhCa1gxeC9CaFYya2RoYWlhd0lBQUdJM2VXc2NnRDhQMWNpSWlJaUluTEVoRVJFUkVUbGlRaUlpSWlKeXdJQkVSRVJFNVlVRWlJaUlpY3NLQ1JFUkVST1NFQlltSWlJaklDUXNTRVJFUmtSTVdKQ0lpSWlJbkxFaEVSRVJFVGxpUWlJaUlpSnl3SUJFUkVSRTVZVUVpSWlJaWNzS0NSRVJFUk9TRUJZbUlpSWpJQ1FzU0VSRVJrUk1XSkNJaUlpSW5MRWhFUkVSRVRsaVFpSWlJaUp5d0lCRVJFUkU1WVVFaUlpSWljc0tDUkVSRVJPU0VCWW1JaUlqSUNRc1NFUkVSa1JNV0pDSWlJaUluTEVoRVJFUkVUbGlRaUlnQVpHWm13bVF5WGRaajR1UGpZYlBabWlsUnd5UW5KK1BUVHordGNkK3FWYXZ3M1hmZnVUZ1JrWHZTYXgyQWlLZzVtVXdtRkJjWFY5dXVLQXJhdEdrREFKQlM0dW1ubjRiUmFNU1hYMzVacitmTnlNakF6Smt6TVhYcVZEejExRk9OeW1pMzI2djhzVmdzc0ZxdHNGcXRNSnZOTUp2Tk1KbE1NSmxNS0MwdFJVbEpDVXBLU25EZGRkZWhTNWN1Vlo0ck9Ua1pLMWFzd0VNUFBWUmx1OGxrd3RLbFN6Rnc0RUNNSHorK1VYbUpXZ01XSkNJUEV4VVZGYTZxYXB2RXhNUjRyYk8wQk45Ly96M216cDFiYmJ1L3Z6OSsvZlZYQU1CUFAvMkVreWRQNHJISEhrTnFhbXFWKytuMWVrUkdSbGJaWnJQWjhOcHJyeUVrSkFRUFB2Z2dqaHc1Z2hrelp0U1pSYS9YTzE0VEFQYnYzNC9ISG51czN1OUZwOVBCeDhjSFBqNCs4UFgxeFJWWFhGR3RJTlhtNTU5L1JuRnhNU1pNbUZEdjF5TnF6VmlRaUR5TW9paEQ5SHI5K3VqbzZDUXA1UWRTeW0wbEpTWFpxYW1weFFCVXJmTnBRVkVVZlBiWlo0N2JXN2R1eFlZTkd4eTNseTFiQmdENDZLT1A4TkZISDFWNWJGQlFFSDcrK2VjcTJ4WXNXSUFqUjQ3ZzQ0OC9SbUJnSURwMTZvVFhYbnV0MXRmZnRtMGJkdXpZZ2I1OSsxYlpQbURBQUN4YXRBZ0dnNkhHUC9mZmZ6OGVlT0FCL09sUGY0TFJhSVJlMy9BZjJldlhyNGNRQXVmT25jTzZkZXRxdmQrdHQ5NEtmMy8vQnI4T2thZGdRU0x5VUVLSWZrS0k5NldVNXdNQ0FuWkdSMGZ2a2xJbTJteTJBNG1KaVRsYTUzTzFmdjM2T2I0K2ZQaXc0K3MxYTliZytQSGptRFp0R3FaT25WcmxNVXVXTElIRllxbXk3YU9QUHNLYU5XdncyR09QSVRvNkdnQVFIQnlNTVdQRzFQaTYyN2R2eDYrLy9vcUlpQWo4KzkvL2RteFBTMHREV2xvYUFGUjdqUXFxcWlJek14Tjc5dXk1NUhzYk9YSWtUcDgrRFFESXk4dURxcXFPbGJDMmJkdml6Smt6T0hqd0lBRGc3YmZmdnVSekRSczJqQVdKQ0N4SVJCNU5TZ2toUkFpQUNWTEs4VUtJQ3dhRElYZlFvRUg3aFJDZnhzYkc3a0FyWFZVQ2dLeXNMQ3hldkJqKy92N1l1SEVqSG43NFlZU0VoQUFBRGg0OGlGOS8vUldyVnEwQ1VQNjlYTFJvRWI3NjZpdE1tellOMDZkUFIwcEtDb1FRNk5telo0M1B2M2J0V3J6OTl0dUlqSXpFMHFWTEhjOE5BSHYzN3NWLy8vdmZTK1l6bTgzWXVYTW5ZbU5qTDNtL3ZuMzc0dDU3NzYyeXJlTDJDeSs4Z0czYnRzSFgxeGN4TVRIdzlmV3Q4VGwrL1BGSHhNVEV3TnZiKzVLdlJkUmFzQ0FSZVRncFpjV1hDb0JnQU1HS292UUM4T2ZvNk9nekFMNlVVdjdYYXJWbW1NM21rdFRVVkxOV1dadUxsQkkvL1BDRDQvYXhZOGNBbEI4cTArbDArUExMTC9IRUUwOWc3dHk1ZU9lZGQ1Q1ZsWVdYWG5vSkR6MzBrT01jSDdQWmpNMmJOMlBLbENsNDdybm5JS1hFdkhuemtKdWJpMDJiTmxVNS9HVXltVEJ2M2p4czJiSUZZV0ZoK09TVFR4QVlHRmdsMDlTcFU2dXRXRGtiTldvVUhubmtFVXliTnEzZTcrK3p6ejdEaGcwYnNIYnRXZ0RBdm4zN0VCc2JpeWVlZUFMOSt2VkRabVltQWdJQ0VCUVVWT1U1S3ZJWkRJWkx2aFpSYThHQ1JHNUpTcWtBdUNZNk9wcC9oNTFJS1lkV2ZDMkVxTHk5MnRkQ2lFNEFYZ1F3eTl2Yis1REJZRGcwY09EQU9MdmR2aWN4TWZHb3kwSTNNeWtsNXN5WkE1dk5CcHZOQnFQUmlJQ0FBTng5OTkwWU4yNGN3c1BETVgvK2ZFeWZQaDN6NXMzRGdRTUgwTHQzYjB5ZlB0M3hIRWFqRVlzWEw4YUFBUU1BQU45OTl4MFNFeE14Wjg2Y0t1WG9oeDkrd0h2dnZZZWNuQngwN2RvVkowK2V4UFBQUDQ5bm4zMFd2WHYzcnBadDdkcTErT2MvLzFsamJsVlY4YTkvL1F1TEZpMnF0cy9MeXd1Ly8vNDdnUEwvenFHaG9RQ0FoSVNFS3JkLy92bG5kTzNhRmZmZmZ6OEFZTjY4ZVRoMTZoUTJiZG9FblU3bmVMNkt3M3hlWGw3MS84WVNlVEQrY2lHM0lvU1FBQ1FBZzZJb1Qwb3A3VnBuYW1rVVJkSFZ0TDJtc2xTcEtQa0JHQ21FdUU0SVlkWHBkRm5SMGRGeFpxczlzYlJsamZtNWJFT0hEc1hjdVhOeDIyMjM0WnR2dmtGTVRFeTFrNjRCb0dmUG5oZzFhaFRXcjE4UEFIanFxYWVnS0ZWSHhWV1VvNXljSEN4Y3VCQkRoZ3pCdUhIam9Lb3FkdTdjaVU4Ly9SUUpDUW5vMTY4ZkZpNWNpRDU5K21EVHBrMVlzbVFKL3Z6blAyUGl4SWw0OHNrbkVSd2M3SGhPVlZYaDUrZUhiNzc1cGxxbXlaTW40Nzc3N3NQRWlST3JiTisrZlh1Vjg1a3FaR1ZsSVNFaEFWNWVYbmp5eVNmeDhzc3Y0eC8vK0FkeWMzTmhNQmh3OU9oUjdOdTNEMDgvL1hTVmNnUUFWcXNWQUFzU1VRVVdKSElyZHJzOVM2ZlRwUW9oZklDcXYvU3BuSlRTdStMN2N4bVBxZnk5bEZKS1h3QkJVQlF2VHpoRnFhNWhqcnQzNzhiQ2hRdHg2dFFwVEpreUJjZVBIOGNMTDd5QTY2NjdEbi82MDU4d2RPaFF4eXBSeFNYK3hjWEZlT21sbDdCbXpSb3NYNzRjMmRuWjZOaXhJLzcrOTc5ajBxUkpqbkkxWWNJRWpCbzFDb3NYTDhiNjlldngwMDgvWWZiczJWVm1FUWtoYWowM1NLL1hWOXRYMjJHd2pSczNRcS9YUTFFVW1Fd21QUGpnZzNqLy9mZlJvMGNQQUVCTVRBdzZkT2lBTys2NEF4czNicXh5eWIvRllvR2lLTldLRTFGcnhZSkViaVUrUGo0M01qSnlpcCtmWDZqV1dWb3FMeSt2V3dCODZMeTk4aUcyeWk0V0k1T1VNaG5BTVFEN2JUYmJMd2tKQ1Fjait3eTZBVUxjMTV4NW05dXhZOGV3YU5FaTNISEhIUURLVjJ4T256NE5uVTZIdlh2MzR1dXZ2OGFKRXlmUXExY3ZyRml4QXYzNzk0ZVVFdXZXclVOTVRBeG16WnFGb0tBZ3JGMjdGc0hCd1Zpd1lBRU9IRGdBQUlpTWpNU1JJMGZRdVhObnpKNDlHNk5HamFxMjZnU1Vqd3A0L2ZYWE1YcjBhTXlkTzdmYTVmb1hMbHpBMkxGanF6M09aREloSmlZR24zenlTWlh0ZG52MWhkT3lzako4ODgwM3VQYmFhM0hvMENIOCs5Ly94cXhacy9DM3YvME42OWF0dzVFalI3Qno1MDRzV0xBQVdWbFplUFBOTitIdDdlMjQrczVpc1hEMWlLZ1NGaVJ5TytucDZRVUFDclRPMFZJTkdqVG95b3JWb0RwS0VhU1UyVkxLVlhhN2ZiVVFJazFLV1JBZkgxL2lzckFhS0NvcXdwMTMzb2syYmRyZ3BwdHVncSt2TC83MXIzL2grdXV2ZDN4ZmhCQ1lOR2tTSmt5WWdCOS8vQkZKU1VrSURnN0draVZMc0diTkd2ajcrenVtYzQ4Yk53NjlldlZDV2xvYXRtM2JWdWZydi83NjZ4ZzJiRmlWYlRYTldnTEtUOUtlT1hObXRaTzBOMjdjaUgvODR4OVZ0bjN4eFJmUTYvVVlPWElrRGgwNjVEaG42dlRwMDlEcjlYajMzWGN4ZlBodzNIenp6UUNBTVdQR1lQSGl4UmcxYWhTTVJpTXNGZ3V2WUNPcWhBV0p5TU5WS2tNcWdESWhSS0dVOGlDQUQyTmpZMytBSnh4RHV3d0JBUUZZdVhJbEZFVkJhR2dvUHYzMFU3ejAwa3UxM2o4NE9CaWJOMjlHYkd3c1B2LzhjNHdkT3hiZHVuWERCeDk4NExqUGpoMDc4TlZYWDFWNW5NbGtncFFTUGo1VmozYU9IajI2V2tFcUtpckNwRW1UcXIxMlNVa0psaTlmanRXclYxZlo3dnpSS1FVRkJWaXhZZ1VlZmZUUktxdFQvdjcrNk51M0w1WXZYNDYwdERUSHlBSUFlT0tKSnpCcDBpUjgvdm5ubURGakJzeG1Nd3NTVVNVc1NFUWU3R0k1S2dJUUo0UTRLS1U4WkRLWmZrbEtTc3JRT0pwbUZFVkJXRmlZNDdiRllvRVFBaSs4OEVLMSsvN3l5eStPb1pKUlVWRjQ2S0dIOFBqamoxZVp5ZzBBTTJiTXFQWlJJODgvL3p5S2lvcXFUZWF1aVkrUEQxNTg4Y1ZxMjU5OTlsbmNmUFBOdU9tbW02cHMzN05uRDc3Kyttdkg3Y0RBUVBUcTFRdFRwMDZ0dG9xMWUvZHVMRjI2Rkg1K2ZwZzllellzRmdzc0ZndE1KaE5VVmNYbm4zK091KysrbXdXSnlBa0xFcEdIVWxVMVdWR1U1VkxLbisxMmUwWjhmUHc1QUc1K1RWcno4UEx5cXZFenlyS3lzaHdGU2FmVFlkYXNXVTMrMnFOSGo4WlZWMTFWN2ZQZWdQSVR0Q01pSW5EMTFWZFgyWDdsbFZmaXpqdnZkTnhXRkFVZmZQQkJ0ZFVxb1B6S3Uram9hSFRxMUFsdDJyUkJVRkFRQWdNREVSUVVCSjFPaDcvLy9lL1l1M2N2eXNyS2FudzhVV3ZGZ2tUa1lYUTZYYXpOWmhzY0Z4ZDM2ZkhMVk9mVmJjM3Q1TW1UdU8rKzJzK0JONWxNV0xKa0NaWXVYVnJqL3V1dnY5NHhRNm0ycStEOC9mMGRuelZYa3kxYnRpQWtKQVFiTm15bzlUbUlXaU1XSkNJUGMvRGd3UXdBcmZZUVdrM3NkanYyNzkrUHhNUkVsSmFXWXNhTUdVaEpTYm5rdVVldUVCNGVYdTNjcGNydXYvOSszSHZ2dlZWR0FsVFdGSVVtSkNRRUpwTUpxYW1wMWM2Tkltck5XSkNJeUdOdDI3WU5iN3p4Qmt3bUV4NTc3REVBNVlWQVVSU01IejhlZmZ2MnhmSGp4MkUybS9INTU1OVhlM3hjWEZ5ZHIvSDIyMjlqNDhhTjFiWlhUS1llTVdKRXRYMGpSb3pBazA4K2lZS0NTMStNS2FXRTJXeEdVVkZSamZ1TGlvcVFrNU9Edm4zN1Zoc2RVSnU5ZS9kaTgrYk5DQTRPaHErdkx5d1dDL2J0MjRlQ2dvSWFzeEsxVml4SVJPU3grdmJ0aTl0dnZ4M2R1M2RIOSs3ZDBiTm56eXBUckN1WXpXYXNYTG15MnZhU2twSTZQNXRzL1BqeEdEUm8wR1hsYXRldUhaWXRXNGJ0MjdmWGVkKzFhOWM2UGxldE5oV0ZwejU4ZlgzeHd3OC9WRG04R0JvYWlvY2ZmaGpqeG8ycjEzTVF0UVljUTB4RXRTb2ZGQ20vYm50RmFJZjMzcDJQNGNPdTBqb1NOUkVwSlN3V0MzUTZYYjFYbjFxcTJNUHhlR3IyLzBQbTJhd0NxT3JVOU9UNHJWcG5JdmZuM3Y5WEVCRlJnd2doZUZrLzBTVlVuNGxQUkVSRTFNcXhJQkVSRVJFNVlVRWlJaUlpY3NLQ1JFUkVST1NFQlltSWlJaklDUXNTRVJFUmtSTVdKQ0lpSWlJbkxFaEVSRVJFVGxpUWlJaUlpSnl3SUJFUkVSRTVZVUVpSWlJaWNzS0NSRVJFUk9TRUJZbUlpSWpJQ1FzU0VSRVJrUk1XSkNJaUlpSW5MRWhFUkVSRVRsaVFpSWlJaUp5d0lCRVJFUkU1WVVFaUlpSWljc0tDUkVSRVJPU0VCWW1JaUlqSUNRc1NFUkVSa1JNV0pDSWlJaUluTEVoRVJFUkVUbGlRaUlpSWlKem90UTVBUkMxZm1ha01XMzdZaHFTanlWcEhJYW9tODh4WkZCZVhhQjJEUEF3TEVoSFZTbFdsVFZHRVdsSlNpaSsvWHFWMUhLSTZTS2xLV0xWT1FaNkJCWW1JYXFWWXJLblNxTjhNcWZUVU9vdW5VSVQwTVJwRVp5R0ZNTmxscGwwRmx6NmFqTWhRZ1dOYXB5RFBJTFFPUUVRdFc3ZHUzWUpVMWVpamRRNVA0ZXVyaS9iMjFxOEE0RzIzMngrN2NNSDJpOWFaUEllWEtUMzljQ0VBcVhVU2NuOWNRU0tpUzBwTFN5c0VVS2gxRGs4UkZSVjFUZ2loU2ltbFhxOC9uNTRlbjYxMUppS3FqbGV4RVJFUkVUbGhRU0lpSWlKeXdvSkVSRVJFNUlRRmlZaUlpTWdKQ3hJUkVSR1JFeFlrSWlJaUlpY3NTRVJFUkVST1dKQ0lpSWlJbkxBZ0VSRVJFVGxoUVNJaUlpSnl3b0pFUkVSRTVJUUZpWWlJaU1nSkN4SVJFUkdSRTZGMUFDSWlUelZnd0lBQkJvTmhVdVZ0VXNwd0FIOFNRdWdCckFhUVdubS8zVzdmR0JjWEYrdkNtRVJVQTczV0FZaUlQSldpS0dZQWIxVGVKa1NWZjVmZTUvd1l1OTIrcXBsakVWRTk4QkFiRVZFemlZdUxTNUZTSGdBQUtXV3Q5NnZZSjZVOG5KaVllTlExNllqb1VsaVFpSWlhMTBjVlg5UlVrcHkyZmVxQ1BFUlVEeXhJUkVUTnlHYXo3WkJTNWpzZFdxdENDQUVwWlFHQVgxMlhqSWd1aFFXSmlLZ1oyZTMyWENIRVQvVzQ2OEd5c3JMTVpnOUVSUFhDZ2tSRTFJeVNrcEpLcFpUN0FkaUJxb2ZVS24xdEYwTEVIanQyck1EMUNZbW9KaXhJUkVUTlMxVlZOVkZLV1ZqYkhhU1VaYXFxeHVKaWlTSWk3YkVnRVJFMU03UFpmQUJBVHNWdEthVmo5ZWppdVVrRlpyTjVoemJwaUtnbUxFaEVSTTNzMkxGamZ3RFlYZHVKMmxMS1hVZVBIczF5YlNvaXVoUVdKQ0lpRjVCU2ZsTGJQaUhFQjY3TVFrUjE0MGVORUJHNVNIUjA5RWtoUkdUbHcydFN5b3pZMk5nSWphTVJrUk91SUJFUnVVNU5neUJYdWp3RkVkV0pCWW1JeUhWV1N5bUxLMjVJS1V2dGR2c0dMUU1SVWMxWWtJaUlYS1NrcENRWFFKSVFBaGYvSkFzaFRtdWRpNGlxWTBFaUluSVJ2VjUvQWNCdjh2OGN5OHZMTzY5MUxpS3FqZ1dKaU1oRmtwS1NMS3FxSGhaQ21BRllBY1NkUFh1MlZPdGNSRlNkWHVzQVJFU3RpZDF1MzZVb1NoWUFQNXZOdGtYclBFUlVNNjRnRVJHNVVHSmk0Z2toeEdFQUNRa0pDUWxhNXlHaW1uRU9FaEUxU3FjZVVlR0tncTQ2UmRGcG5jVmQrQm5rVFFDOFNxeGlxOVpacURxTDFYYmk3SWxFbmp6ZnlyRWdFVkdqUlBRWitKMkFHQXdoK2ZPa25wdytoNDFhR29sak1JbUgwdE1QcDJzZGhiVERjNUNJcU1FNjkramZYUkZpbkU2bndOZlhWK3M0UkEwbkFaUFpES3ZWQ2lsZ3RubmJBcldPUk5waVFTS2lCdE1aZExNQllPaVF3WGpxOFpsYXh5RnFzSktTRXZ6bjA4K3g3OEFoUU1wam1jbmVSN1hPUk5waVFTS2lCbW5idHA4L3BQd3poTUJ0bzIvQjhHRlhhUjJKcU1FeVRtY2lMejhmQUNCVnVSbzRhTlU0RW1tTUJZbUlHc1EzeEhDckVDS2dmYnQydUxKZkg2M2pFRFZLNm9rMG5FelBnSlNxNllLdCtGdXQ4NUQyZUprL0VUV0VIZ0xqQWFCWHorNkk3TkpGNnp4RWpiSm0vVVlBZ0JSaTlmbTB0RUtONDFBTHdCVWtJcnBzWFhvTzZLSUlFUVVBZzZJR0lEZzRTT3RJUkExV1dIZ0JPMzc5RFZKS2FiZUpUN1RPUXkwRFY1Q0k2UExweEpWU3lPNEFjTjIxVjBOUitLT0UzTmVtTFZ0aE1wc2hoRWkxU2pWSjZ6elVNbkFGaVlndWwxNlJZZ1NBNEU2ZE9pS3FmMyt0OHhBMW1OVnF4YnFObXlITGgxUDlubU8vY0VIclROUXk4Sjk5UkhSWjJyZVA4b2FDMFVJSWNlODlrK0R0N2FWMUpLSUdTejF4RXVtbk1nQWh5aUN4RitucEpxMHpVY3ZBZ2tSRWw4WGdxM2FIeENDOVhvOXBVKzdXT2c1Umcwa3BFUnNmaitLU0VnREl0NnBpajlhWnFPVmdRU0tpeTZJMzZ2NG1oQkRYRGgrR05tMUN0STVEMUdDbHBhVTRGQnNIcTlVS1NKbDA1cmp1aU5hWnFPVmdRU0tpZW12YnRwKy9sSmdDQURmZmNMM1djWWdhNVk5ejV4RWJGdzhBa0twY3crR1FWQmtMRWhIVm0yK0k0VlpGQ0g4T2h5UlB3T0dRZENrc1NFUlVYeHdPU1I2Rnd5SHBVbmlaUHhIVlM4VndTRVZST0J5UzNCNkhRMUpkdUlKRVJQVnpjVGlrbDVjWGgwT1MyK053U0tvTFY1Q0lxRDRjd3lHN2RBN25jRWh5YXhhTGhjTWhxVTc4SnlBUjFhbnljTWhKRSsvZ2NFaHlhOGVTajNNNEpOV0pCWW1JNmxSNU9PVGt1eVpvSFllb3dhU1UySGZnSUlkRFVwMVlrSWlvVHBXSFE0YUVCR3NkaDZqQlNrdExjZkF3aDBOUzNWaVFpT2lTT0J5U1BNa2Y1ODRqNldneUFBNkhwRXRqUVNLaVMrSndTUElrcVNmU2NEcnpESWREVXAxWWtJam9Vamdja2p3S2gwTlNmZkV5ZnlLcVZaZWVBN29JZ1lFY0RrbWVnTU1oNlhKd0JZbUlhcWNUVjBLZ0c0ZERraWVvR0E0SklZNXhPQ1RWaFN0SVJGUWJEb2NrajFGNU9LUUVmdUp3U0tvTEN4SVIxY2d4SEJKQzNIM25CQTZISkxkV1pUaWtpajBjRGtsMTRYbzVFZFdvOG5ESWUrNjhRK3M0UkEzbVBCeFMycTJ4V21laWxvOHJTRVJVSTcxUjl6Y0JJYTRkZmpXSFE1SmJxendjVXFveUtTUDFTSXJXbWFqbDR3b1NFVlZUZFRqa1NLM2pFRFZLNWVHUWdGd053S1psSG5JUExFaEVWSTF2c0dFMGgwT1NwNmd5SE5KYXZGcnJQT1FlV0pDSXlKa2VDc1lCUUc4UEdBNDVZY0lFYk5pd29kYjlaODZjd1QzMzNJUGJicnNOR1JrWkRYcU5Bd2NPWU1pUUlWaTl1dVgvN3AwOGVUS0dEQmtDczltc2RSU1hjUXlIbE9KYkRvZWsrbUpCSXFJcUtnK0hIT2ptd3lGUG56Nk5NMmZPSUN3c3JNYjkrZm41bURWckZzNmZQdzhBbURObkRteTIybysrbUV3bW1FeVhkL0ZUUXg3VEZLU1VLQ3NyYy9ucnRqUlZoa1BheFhLdDg1RDdZRUVpb3FxcURJY2M3cGJESVUwbUUvTHo4N0Y3OTI3bzlYcUVoNGNqUHo4ZitmbjVzRmdzQUlEMDlIUTg4TUFEeU03T3hxSkZpekIvL256RXg4ZmoyV2VmcmJYUVBQamdnM2owMFVjdks4dk1tVE54Ly8zM04vbzlYWTd0MjdkajdOaXgyTEZqaDB0ZnR5VnlESWVFT01yaGtIUTVlQlViRVZYbU5CenlTcTN6Tk1qYXRXdng3cnZ2T202UEh6L2U4ZlhiYjcrTjB0SlNMRml3QURhYkRlKzg4dzZpb3FJQUFDKy8vRExtekptRFJ4NTVCSFBuemtYWHJsMWRucjBwbkRoeEF2bjUrVnJIMEp6VGNNaWZPUnlTTGdjTEVoRTVlTXB3eUFrVEp1Q0dHMjdBUXc4OWhBa1RKdUN1dSs0Q0FKdzhlUkxMbHkvSDRjT0hvU2dLSG56d1FmajQrT0RBZ1FNQWdFNmRPbUg4K1BIWXVuVXJwazJiaG52dXVRY1BQUEFBUWtORHRYdzcxRUFjRGttTndZSkVSQTdsd3lGMWcvUUc5eDRPNmUvdmo4TENRdVRuNXlNaUlnSi8vZXRmc1hyMWFxeGZ2eDV4Y1hHWU9uVXEyclZyaDVpWUdLeGN1YkxhNDk5Ly8zMnNYYnNXcTFldnhvUUpFNXE4SUJVVUZPRG1tMjlHLy83OXNXelpNdnpuUC8vQmxpMWJrSmVYaHc0ZE9tRGl4SWw0NElFSG9OUHBxanhtelpvMTJMRmpCODZjT1FPVHlZUmV2WHBoK3ZUcHVPNjY2d0FBTzNic3dPelpzeDJQZWZYVlYvSHFxNi9DWURCZ3o1NDkxWEtzV3JVSy8vM3ZmM0gyN0ZtRWhvWml5cFFwK010Zi90S2s3MVVySEE1SmpjV0NSRVFPbmpRY2N0ZXVYV2pidGkwaUlpS1FtWmtKVlZVeFk4WU0zSFRUVGVqVHAzeDB3YVhLUUVGQkFjYU5HNGVlUFhzMlcwWXBKWjU3N2prY1BYclVjV1haL3YzN3NYVHBVcHcrZlJxdnYvNjY0NzVMbHk3RmhnMGJNR1RJRU54KysrMDRmLzQ4ZnZycEp6ejk5Tk5Zdm53NW9xS2lFQjRlamlsVHBpQXhNUkZKU1VtNCt1cXJFUkVSQWIyKytvLzZwVXVYWXZQbXpSZzJiQmc2ZGVxRVhidDJZY21TSmZEeDhjSGt5Wk9iN1QyN3lvV2lJZzZIcEVaaFFTSWlBRUJvYU84QUtURkZDTThZRHJsejUwNk1IRm4xZmVqMWVodzRjQUJQUC8xMGxlMDMzWFFUWG5qaEJaaE1KdWoxZXVqMWVyei8vdnU0OTk1N3F6MXZabVltbm4vKytTcmJLcTZDVzd0MkxmYnUzVnRsWDBaR1JxMHJVRWVPSE1IUW9VT3hidDA2K1B2N0F3Qk9uVHFGUng1NUJCczNic1NrU1pNd1lNQUFBTURnd1lQeDRJTVBvbE9uVG83SGI5eTRFVysrK1NhKy9mWmJSRVZGb1dmUG5uanh4UmNSRXhPRHBLUWtqQjgvSHJmZmZudU5yLzNiYjcvaG0yKytjV1JidTNZdDVzMmJoOVdyVjN0RVFjck96dUZ3U0dvVTk3czhoWWlhaFgrbzkzaFBHUTVaWEZ5TWZmdjJZZFNvVWRYMmxaUWZjc0dZTVdNd1pzd1loSVNFNE1MRmMzY2ZmL3p4R2crNVZlalpzeWNpSWlLUW01dGI1VTlGUVNvcUtxcTJ6MnExMXZwOGlxTGdqVGZlY0pRakFJaUlpSENzYkczYnRzMngvYmJiYnF0U2pnQTQzbDlhV3RvbHZ4ODFlZkxKSjZzVXR3a1RKc0RYMXhjblRweUEzVzYvN09kcmFaSlRVamtja2hxRkswaEVCQUI2Q0hFWDRCbkRJWThlUFFxcjFZcGx5NVk1THV0LzRva24wTDU5ZTNUcDBnVmhZV0Y0NXBsbkFKUmYxVlpVVkZTdjUzM3JyYmRxM0g3Z3dBSE1uRGtURHp6d0FPNjU1NTRxK3padTNGanJiS1h3OEhCMDZOQ2gydmIrL2ZzRFFMWEJsZG5aMmRpN2R5K1NrNU54K3ZScFpHWm1Ba0NENWl4VlhMbFhRYS9YbzMzNzlqaDU4aVRLeXNxcWxEWjN0R25MVmdBY0Rra054NEpFUk9qU2MwQVhRUFQzaE9HUUFOQ3hZMGZNbURFREFKQ1RrNFBrNUdSRVIwZWpUWnMydUhEaEFrNmRPb1ZYWG5rRlFQbGhyaXV2ckh1Y1FVcEtDalp1M0loNzdya0hrWkdSOWM0eWRPaFFmUFhWVjBoTVRIUVVud29oSVNFMVBzYkh4d2NBcXF3K2ZmamhoMWkrZkRta2xPamF0U3M2ZCs2TTY2NjdkRkRYeUFBQUhqeEpSRUZVRGl0WHJvU1VzdDU1S3RSVWdJeEdJd0EwNlBsYWtzTENDL2h0OXg0T2g2UkdZVUVpSWtBbnJoUVNuZHg1T0dSbDRlSGhtRGx6SmdBZ0lTRUJHelpzd0tPUFBncHZiMi9FeE1UQXo4L1BjVzVQZG5aMnZaNHpJeU1EWDMvOU5hNjk5dHJMS2tqNStmbjQrdXV2MGF0WHIyb0ZxV0oxeTFsRnBqWnQyZ0FBZHUvZWpXWExsbUhJa0NHWVAzKytZN3ZOWnJ2a0ljSFdhdE9XclRDYkxlQndTR29NRmlRaTBpdFNqSkJDQnJqemNNajZ5TXZMZzkxdVIyaG9xT01FN1BUMDlIb2ZZbXRxNmVucEtDc3JjNndZVmZqbGwxOEF3RkhpOXUzYkJ3Q1lPbldxb3h3QndQSGp4MnQ4WGlFRUFIakV1VVNYaThNaHFhbXdJQkcxY3A0eUhMS3k0OGVQWTgrZVBjak96a1pxYWlxQThpdlZUQ1lUSG43NFlhU21wbUw2OU9rQXlsZUdoZzRkcWtuT3NySXlMRml3QUMrLy9MTGpVdnhEaHc1aDY5YXQ4UFB6dytqUm93RUFCb01CUVBuN3V2SEdHd0dVbjNlMGFOR2lHcDgzT0xoOFJFTkRQM3pYblZVTWh4UkFzWlNDd3lHcHdWaVFpRnE1aXVHUUJqY2ZEbGxaWEZ3Y1B2dnNNM1RwMGdXK3ZyNEFnTmRlZXczZHVuWER6ei8vakxadDIyTGF0R2tBZ0hYcjFqa2UxNlpORy9qNStia3NaK2ZPbmJGMzcxNU1uandaVVZGUk9ILytQSGJ2M2cwcEpWNTY2U1ZIMGJuNTVwdXhZc1VLZlB6eHgwaE9Ua1p3Y0REMjd0M3JXR0Z5ZHRWVlYwRUlnUysrK0FMWjJka29LeXZEd29VTFhmYSt0Rko1T0tRRXpuQTRKRFdHZTU5b1FFU05wamZxL2lhRUVLT3V2ODd0aDBOV3VPZWVlN0I5KzNZc1g3N2NjUzdTRFRmYzRCajZHQlFVaEJ0dnZCRTMzbmhqbFV2bkZ5NWNpTHZ2dmh1QWF3NVBCUVVGWWRteVplamF0U3QrK3VrbnhNYkdZc2lRSWZqd3d3OHhkdXhZeC8xNjkrNk5SWXNXb1cvZnZ0aXpadzkrKyswM2pCNDlHblBtektueGVidDE2NFpYWDMwVjdkcTF3N1p0MitwOW5wVzdxendjRWhJSkhBNUpqY0VWSktKV3JQSnd5TnR1dlZuck9DNlZuWjJONHVKaXBLV2xPVTY2M3JsekoydzJHL0x5OHBDVmxWWGpWV2JQUGZkY3RaUFlWVlVGVUY2d25BOTcxWFZGV0ZoWUdQNzFyMy9WbVhmRWlCRVlNV0pFdGUwSER4NnM4ZjRUSjA3RXhJa1RxMjMvOXR0dmEzMk5MNy84c3M0Y0xWbDJkZzZPSkIwREFLakFSbkE0SkRVQ0N4SlJLK1lmNmoxZVhCd08yYmRQYjYzanVJVEJZSURSYU1UKy9mdXhaczBhQkFZR1l1clVxUUNBTFZ1MjRNY2Zmd1JRUGllbzhxREpidDI2T1VZSFhJNmNuQnhzMkxDaGFjTFRKU1ducENMenpGbElxWnFLODBvM2FwMkgzSnZRT2dBUmFVWWYyWGZnU2dFeCtmcnJyc1Y3Qytjak1EQkE2MHlhazFKQ1N0bXNvdzRxZjFqdFo1OTkxbXl2MDlwTWYveHYrT21YLzBGVjVSZW5rdU04NDFOM1NUTmNRU0pxcFNvUGh4d1UxUjhCQWU0OU9ibXBDQ0VjbDhtVCsrQndTR3BxUEVtYnFMV3FOQnh5eExYRFdRcklyWEU0SkRVMXJpQVJ0VTZPNFpBUm5jTXhhRUQvdWg5QlRTWTRPTGpXazZ2cDhwVVBoL3lPd3lHcFNYRUZpYWdWY2d5SEZFSk11bk9DWXhBaGtUc3FIdzU1R2dJb0JvZERVaE5oUVNKcWhjcUhRMktRUWEvSHZYZmZxWFVjb2dhVFVtSXZoME5TTStBaE5xSldTRy9VL1UxQWlCdXV2NDVYcnBGYnUxQlVoRU1jRGtuTmdDdElSSzFNeFhCSUFMaDk3R2l0NHhBMUNvZERVblBoQ2hKUksxTXhITEpEKzNibzNhdUgxbkdJR29YRElhbTVjQVdKcUhYUlE0aTdBS0JYeng0STY5QkI2enhFamJKcHkxWUFnSlRpMjNQblVubjFHalVaRmlTaVZpU3kxNEFlSEE1Sm5vTERJYWs1c1NBUnRTYUtpT1p3U1BJVUhBNUp6WW5uSUJHMUhub0pNUUxnY0VoeWZ4d09TYzJOSzBoRXJVVDc5bEhlQ2pDS3d5SEpFM0E0SkRVM0ZpU2lWc0xncTNhWHdKVWNEa251anNNaHlSVjRpSTJvbGVCd1NQSVVIQTVKcnNBVkpLSldnTU1oeVpOd09DUzVBbGVRaUZxQml1R1E0WjNDT0J5UzNCNkhRNUlyY0FXSnlQTTVoa01PdUxJZmgwT1MyK053U0hJRkZpUWlEMWQ1T09UQXFBRWNEa2x1cmFDZ2tNTWh5U1ZZa0lnOFhhWGhrRmNQSGN6aGtPVFcxbTdZeE9HUTVCSThCNG5JczFVWkR0bXZUMit0OHhBMW1NVml3VGRyMW5FNEpMa0VWNUNJUEZqNzlsSGVBcmlCd3lISkV4eExUc0hwekxNY0Rra3V3WUpFNU1FTXZtcDNBUDA0SEpMY1hmbHd5RU93V0N3Y0Rra3V3WUpFNU1IMDNycW5oZUJ3U0hKL0Z5NFU0VkJzSEZSVjVYQkljZ2tXSkNJUEZScmFPMEFDa3dFT2h5VDNsNVdUZ3lOSHk0ZERTb2dONEhCSWFtWThTWnZJUTNFNEpIbVNsSXJoa0tvc0s4b3IyYVIxSHZKOExFaEVuc2tnb0V3Q2dOQXJya0JHUmlZS0NncTF6a1RVWUt2WGJRQUFTSWl2T0J5U1hJRURVWWc4VUZqdnFONWVpckpXQVAyOHZiM2g3KzhId2YvZHlZMFZGQmJDWnJQQlpyWU5QWjJXZUVEclBPVDV1SUpFNUlIMHFyUUtJYzlMSVFwTVpqTk1aclBXa2VnaXFVcEhWWlVBaE1MaVdqOVNRc29FYVNrNG9uVVNhaDM0ZnlhUloxSzY5bzdxS1lYU1Vlc2dWSlZla2VIK1hzbzBGVENZclBadkxIWWxWZXRNN3NCdXQ2dDJ1ejM5YkZwU2h0WlpxSFZnUVNJaWNxR29xS2lyOVhyOWVpbWxVUWp4cDBPSER2MmdkU1lpcW82WCtSTVJFUkU1WVVFaUlpSWljc0tDUkVSRVJPU0VCWW1JaUlqSUNRc1NFUkVSa1JNV0pDSWlJaUluTEVoRVJFUkVUbGlRaUlpSWlKeXdJQkVSRVJFNVlVRWlJaUlpY3NLQ1JFUkVST1NFQlltSWlJaklDUXNTRVJFUmtSTVdKQ0lpSWlJbkxFaEVSRVJFVGxpUWlJaUlpSnl3SUJFUkVSRTVFVm9ISUNMeVZJTUhEeDRPWUtiVDVyWUFicEpTNmdEOEtvUTQ0N1IvK2FGRGgzYTZKQ0FSMVVxdmRRQWlJazlsTXBuT0dvM0dCMnZhSjRRQWdGdWR0NnVxK21aejV5S2l1dkVRR3hGUk0wbEtTc3FRVW00SEFDbGxyZmVyMkNlbC9QWHc0Y1BwcmtsSFJKZkNna1JFMUl4VVZmMVB4ZGMxbFNTbmJaKzdJQklSMVFNTEVoRlJNNUpTN3BKU1psMDhwRllqSVFTa2xQbFdxM1czQzZNUjBTV3dJQkVSTmEvelFvaWY2cnFURU9LQUVDTGJGWUdJcUc0c1NFUkV6U2crUHI1VVNya1BnQTJvZWtpdDB0YzJWVlVQSmlRa0ZMbytJUkhWaEFXSmlLaDVTVlZWRXdFVVhPSStwVUtJV0FDcWl6SVJVUjFZa0lpSW1sbFJVZEVoS1dWbXhXMHBwV1AxNk9LNVNYa2xKU1cvYWhTUGlHckFna1JFMU16UzB0SUtBZnl2dGhPMXBaUy9wS1NrNUxzMkZSRmRDZ3NTRVpFTHFLcjZjVzM3TEJiTHYxMlpoWWpxeG9KRVJPUUNjWEZ4UjZTVUNaVlhrUzVlM3A5MDVNaVJPQTJqRVZFTldKQ0lpRnhuV1EzYnZuQjVDaUtxRXdzU0VaR0wyTzMyVFZKS3g5VnNVc3BpQU45ckdJbUlhc0dDUkVUa0lsTEtBaUZFckJDaTR1cTFSTFBabktOMUxpS3FqZ1dKaU1oRkVoSVNpcVNVTytWRkFJNEFPS2QxTGlLcVRxOTFBQ0tpVnNRRzRDaUFNZ0E2QUVsSlNVa1diU01SVVUyNGdrUkU1RUoydS8wM0FKa0E4aTBXeTBhdDh4QlJ6YmlDUkVRdFdtaG83d0Jqa0w2OVhwSCtVcWY0Q3VpOXRNN1VHQmNzUUtDWFBDRVU0Vk5pTjRSSDloa1VybldteHBDd1dXeDJ0VlNvb3JoVW1IUFBwYVplMERvVFVWT29lYXdyRVpHR0lucjI3eXQweXAwU1lvUVFpQVNFVVFBR0thR0hrRzYvOHEwVDBsc0FzRWxoMWpwTG8wbWhDZ0diQkt3QVRGSlZUd0hZcFNyWWNQcG9mS0xXOFlnYWlnV0ppRm9DcFgzM3FGQ2pRZDRpb0R3bGhMaTY4azR2THkvb2REcm9GQVZDNFkrdGxrUktDYnRkaGQxdWg5VnF3Y1dQbUFNQXFGSWVsQ3FXbUt6MkgzTlBKdWFCSDhaTGJvUS9hWWhJVTUxNlJJWHJGSEdmb21DeUVHSXdBT2gwT3ZUdTFRTzlldlJBMThnSWRPelFEdjUrL3ZEMTlZR1hsMXNmWWZNNEZxc1ZwYVdsS0M0dVFVNXVMdEpPbnNMeDFCTklQbjRjVnFzTlVrb1ZBbkZTeXRWV2krM0xzMmxKR1Zwbkpxb1BGaVFpMGt4NHQ3NDk5VjVlSHd2Z1dnamhGUlFZaUx2dnZBTzNqNzBWSGRxM1IyQkFBUHo5L2JTT1NaZWh1S1FFUlJlS2tKMmJoeCszLzR4VmE5YmpmRUVCQUdtVkVMdXRkdXRUWjFMNDBTclU4ckVnRVpFR2hoaTY5ckdPbFJCZkNpRUNmWHg4RUQwd0NpKy84QXo2OU82RjJqNzFudHlMbEJLcEo5THd6M2NXWSsrQmd5Z3JLNE9Vc2tpVjh1RU1uVzBqT09LQVdqQ2QxZ0dJcUpYcDE4OHJzZzMrS29UeXZpSkVZTytlUGZEaWMwL2poV2VlUlB0MjdWaU9QSWdRQWxlMGFZUGJ4NDVHMThndU9IWDZOUDc0NDV3M2hCZ2ZKRVdabjVmdWNGRlJrVlhybkVRMVlVRWlJcGVLYkJNMkc0cnlxaEFJNnRlbk54WXRtSWZodzY2Q1hzK3BJNTVLcDFQUW8zczNETDFxTUJLT0pDRW5KOWNnSUlZcjNqNzJ3dnljblZybkk2b0pDeElSdVlxdVM1K0JNeFJGTE5ZcGluRkk5RUI4dHV4RGRBcnJDRVZ4K3l2M3FRNFZxMG0zamI0VmgySVBJeWMzMXhzU053ZTFhWmRYK0VmT0lRQ3l6aWNoY2lFV0pDSnlCZEc1ejhCYmRjQjdPcDNPNzZaUkkvSHUvTGxvRXhLaWRTNXlNYU8zTjI2NWFSUk9aNTVGMnNsMFNNaHJRNjVvbjFUd1I4NXhzQ1JSQzhLQ1JFVE5McXhYcjFDRDhQb0VRTStJTHAzRnUvUGZRbGpIRGp6ZnFKVXllbnRqUVArKzJMVjNQL0x6L3pCQ0VYMTlBNi9ZVW5RK3IxRHJiRVFWdUs1TlJNMU5aMUI4WGhNQ1F3UDgvY1VIaXhjaU1xSUx5MUVySm9SQTUvQndMRm93RndFQkFVSkFEUEl5NlA4ZitJOTJha0g0bDVHSW1sVmtuNmkvQ0NoenZiME55dXN2djRnYnJoK2hkU1JxSVVLdnVBSWQycmZEci8vN0hYWlZqUTVzMC9aczRSKzVoN1RPUlFSd0JZbUltbEZZOS82ZEJjUnNJYUFiUHZRcWpMN2xScTBqVVF0ejYwMDNZdFRJRVFDZ1Z4VGw3eEc5bzdwcW5Za0lZRUVpb3VZakREcGxESUFlL241KytOT1V1eEVjRktSMUptcGgvUDM5TU9YdXV4QVNIQXdoUkxpQU1oRWNZa3d0QUFzU0VUV0w4UEFyUTRSTy9BVkNHS01IUmVHR2tUeTBSalc3WnZoUURMMXFNQUFZSURDbGMrL2VIYlhPUk1TQ1JFVE53dUFuYmhFUXd3SGd1YWVlZ05GbzFEb1N0VkErUmlObVBmWW9BRUFJWENVVTcxczBqa1RFZ2tSRXphQkhEMjhwZEc4Qk1Odys1bFpFRGJoUzYwVFV3dlh2MXhmamJ4c0RBQWFkRksraVJ3OXZyVE5SNjhhQ1JFUk5MbEx2OTZBUW9sZHdVQkFlZmZCK3JlT1FtL2pyakljUkVod01DTkVqd3VEL3FOWjVxSFZqUVNLaXBxWUg1RFFBdUhyWVZlalpvNXZXZWNoTlJFWjB3Y2pycmdFQUNNaEh3RkUwcENFV0pDSnFVbDE2OU9zdGhCTHA3ZTJGRWNPSHdjL1BUK3RJNUNaOGpFYU1HSDQxZkgxOElLUUk3OVRyeXY1YVo2TFdpd1dKaUpxV1loZ3NKZHI2Ky9uajZxRkR0RTVEYm1aUTFBQ0VoSVFBa0lFR29iOUc2enpVZXJFZ0VWR1RpWXlNTkFvaGh3UFNHQm5SQmQyNlJtb2RpZHhNMThndWlPZ1NEZ2w0UVdCWSsvWlJYSUlrVGJBZ0VWR1RLZE1GQmdxaFhDZUVFT1BHM2dxZGpxZVEwT1hSNi9VWWM4dE5FT1VmMWpmTXg4ZlNWdXRNMURxeElCRlJrOUhyMFY4STlQUHk4c0x0WTIvVk9nNjVxZEczM0FSdmIyOElJWHBMZzVFeklrZ1RMRWhFMUdUMFFvd0hvQjkyMVdDMERRM1ZPZzY1cVhadFF5dk9YOU5ESjhkb25ZZGFKeFlrSW1vNkFrTUI0TnJodzFCK2hJVG84Z2toY1AySWkrZG5DMFJybTRaYUt4WWtJbW9xZWtXS0tBRG8xNmUzMWxuSXpVVU5LTC9DWDBneEFQeGRSUnJnWHpvaWFoS2QrdlRwQm9GQVAxOWZkR2pmVHVzNDVPWTZkbXdQUDE5ZkNJR2c4RzU5dTJ1ZGgxb2ZGaVFpYWhJNjZSVUZBRzNiaHNMWDExZnJPT1RtakY3ZWpxS3QxK3NHYXh5SFdpRVdKQ0pxRWpxaFJBUGxKOWo2K1Bob0hZZmNuSmUzRjhMQ09nSUFwS0svU3VNNDFBcXhJQkZSazFBaEJ3SkF1N1p0NGV0ajFEcE9zenQ0OENBS0NncHEzVjlRVUlBZmZ2Z0IrZm41RFg2TisrKy9INnRXcldydzQ5MlpsNWNYT25ab0R3QVFrRnhCSXBkalFTS2lwaUNFRUowQUlEVDBDaGlObmwyUWlvdUw4Y3d6eitBZi8vaEhyZmM1ZWZJa1hucnBKYVNrcERUNGRkTFMwbkQrL1BrR1A5NmRlUmtNbGM5bDQwaDJjam05MWdHSXlQMkZoNGNiaFpSNm5WNkhvTUFBajcvRWY5MjZkU2dwS2NIMDZkTWIvQnc1T1RuSXpjMjk1SDJrbE1qSnlVRkNRa0t0OTFFVUJWZGU2WG16RklVUUNQRDNoMTZ2aDgxbTA0ZUhoL3RrWm1hV2FaMkxXZzhXSkNKcU5FVUpNVW9oZEVJb0hyOTZaREtaOE1VWFgyRHMyTEhvMmJNbkFPRGN1WE00ZCs1Y2xmdWRQWHNXQUpDVmxZWFUxTlFxK3dJREE3RisvWHA4L1BISGRiN2VoZzBic0dIRGhscjNHNDFHL1A3Nzc1ZjdOdHlDbDdjM2RJb0NtNVNLb29RWUFSWWtjaDBXSkNKcU5PRm5Nd29vZWtWUllEUjZheDJuV2ExYXRRcUZoWVY0L1BISEFaUVhwcSsvL2hyTGx5K3Y4ZjQxSFlZYlAzNDhacytlalR2dXVPT1NyelY1OG1UY2RkZGRtRFp0V3EzM1VSVFBQVlBDMjhzTGlrNEhDYUZJSDRzUGdOWjV2SkUwd1lKRVJJMm5Hb3hTUUZkZWtEeDNCZW5jdVhOWXRtd1pwazJiaGs2ZE9pRWhJUUd6WnMzQzAwOC9qUysrK0tMS2ZWTlNVdkRXVzIvaCtlZWZSMVJVVkpWOXdjSEJDQWdJUUVCQVFKMnZHUkFRZ0xDd3NDWjlIKzdDKytJS2toQlNKNjE2em80Z2wySkJJcUxHVTFVajlIcWRvZ2dZdlQxM0JXbkJnZ1h3OGZIQkk0ODhBaWtsM25ubkhYaDdlK1BXVzIrRnY3OS9sZnVheldZQVFKY3VYZEN2WDc5YW4zUGh3b1ZZdDI1ZGpmdE1KaE9XTDErT3p6Ly92TWI5SzFldVJFUkVSQVBmVGN2bjdlMEZSYWNBVWlnQ09zOXQzdFFpc1NBUlVlTkpuUkZTNmhVUFBnZnAzTGx6MkxadEcwSkNRakJqeGd5VWxwYmk5T25UK09jLy8xbXRIRjBPczlrTVgxOWZ6SjQ5dTlxKzExOS9IU05IanNRdHQ5eFNaWHRLU2dwV3JGZ0JLV1dEWDljZGxLOGc2U0FGRk9nVUR0Y2lsMkpCSXFKR1V4V2JYZ2VESW9TQXdlQ1pQMWJhdEdtREdUTm1RS2ZUUVZWVnhNVEU0SnBycnNIbzBhTUJBSGZkZFZlVnE5SXF5c3R6enoxWDVUd2hYMTlmYk51MnJjcHorL3I2WXN5WTZoOWFQMmZPSFBUbzBhUGF2b0NBQUt4WXNhTEozbHRMWlREb0wzN3ZwQ0lBejEyYXBCYkpNMytTRVpGTHFZQkZEMmxYcFlURmJOVTZUck9aT1hNbUFPQ05OOTZBcjY4dlhuNzVaY2UraHg1NkNHVmxkVjlrWlRBWW1pMmZwN0ZaYlZDbENrQ29LcVJGNnp6VXVyQWdFVkdqZVFtZENVTFlWVlZGbWNta2RaeG05ZnZ2djJQVHBrMTQ1WlZYMExGalI4ZjJDUk1tTlBnNVRTWVRkdTNhVlcyN3FxbzRmZnAwdFgxSGp4NXQ4R3U1RTVQWkRMdmREaUdod3FieUVuOXlLUllrSW1vMGs4VnE4alo2MjZTcXd1VEJCU2t2THcrdnYvNDZycjMyV3R4NTU1M0l5OHREV2xvYU9uYnNDQjhmSCtUbDVkWDVIRzNhdEVHSERoMnFiTXZQejhlVFR6NVo0LzIvLy81N2ZQLzk5MDJTMzkyWVRDYlk3WFpBU0ZVb3NsVHJQTlM2c0NBUlVhUFpvVE1KS1MrdUlIbnVQL1Ruelp1SDgrZlBJeTB0RFNOSGpuUWNVbHU4ZURHU2twTHFOZmh4NnRTcFZVN0l2djc2NjlHdFd6ZE1uanpac1MweE1SRXZ2dmdpOHZQem9TZ0tKazZjaUJkZWVNRnhMdE9aTTJld2RldFdCQWNITi9FN2JGbE1KalBzZGhWU0NqdDBWcy85aTBVdEVnc1NFVFdhcnl3MlN4RnNWNldLc2pLejFuR2FUZWZPblJFZEhZMnVYYnVpYTlldTZOS2xDeUlqSXhFV0ZvYWtwQ1FvaW5MSnFkYzFEWHdjT1hKa2xkdnIxNi9IdSsrK2kxZGZmUlZ2dnZrbUprMmFoSVNFQk15ZVBSdHZ2ZlVXZ29LQ0VCRVI0VGdmeXBOVnJDQUpTUFZDZlU3d0ltcENMRWhFMUdqcGVuMVpWeWx0cWlycmRhS3l1M3J1dWVmcXZNK2xoanBlYXVyMXVYUG5NRy9lUEJ3OGVCQUxGaXpBTmRkY2d6ZmZmQlArL3Y1WXVuUXBYbnp4UlV5Wk1nV3Z2UEpLdFZMbHFTck9RWUlRYXFHWEZ3K3hrVXV4SUJGUjQ2V21tbVdmZ1RiVnc4OUJxaXczTnhjSkNRbElURXlzZGs3UjViRFpiRmkxYWhWaVltTFFxVk1uZlBYVlYralVxVk9WKy9qNStlRzk5OTVEVEV3TW5ubm1HUXdmUGh5elpzMUNuejU5R3ZzMldpd3BKVXdtTTFSVmhaVFNodFJVejEyYXBCYUpCWW1JbWtvbWdPZ0xSVVd3V0N6dzh2TFNPaytUS2l3c3hJWU5HeEFmSDQvRXhFVEhDZGxYWEhGRmd3NTNXYTFXZlBmZGQxaXhZZ1d5czdQeHlDT1A0T0dISDRaZVgvT1BaVVZSOE5lLy9oVWpSNDdFdkhuejhPYy8veGxEaHc3RjNYZmZqUnR2dkxIV3g3a3JtODJPZ29JQ0FJQ1VPS2x4SEdxRlBPdi9LQ0xTamlvUFFpZnV5TXJPUldscG1jY1ZKSjFPaC9mZmZ4OWhZV0c0NXBwckVCMGRqZWpvYUhUdTNCa0FFQk1UQTFWVk1XVElrSG85MzdwMTYvRDIyMjlqNU1pUldMSmtDU0lqSSt2MXVQNzkrK1BMTDcvRTVzMmI4Y2tubjJEdDJyVzQ4Y1liRy95K1dpcXp4WXpNczFrQUFDSGtQbzNqVUN2RWdrUkVUY0lPSlU0UElDYzNGNlZscFFnT0R0STZVcFB5OS9mSDl1M2JFUmdZV090OWhCQ1lQMzkrcmZ2ZmZQTk54OWRUcGt6Qm9FR0QwS3RYcjh2T290UHBNR0hDQkl3Yk53NFdpOFhqVm84QXdHSzI0T3pGZ2lTQmd4ckhvVlpJYUIyQWlEeERSRVR2cnNMSGVDSW9NRkI4dTNJRmVuYnZwblVrY21OWjJkbTRiZUlVRkY2NElFMG0wUzA3L1hDNjFwbW9kYW45a2dvaW9zdHc2bFR5S1FueHg0V2lJbVJsNVdnZGg5emMyYXdjWENncWdnRHlXWTVJQ3l4SVJOUlVWQUVaQ3dCSGs1TzF6a0p1TGk0aDhlSlhNazdUSU5ScXNTQVJVWk1Sa1BzQllQZWVmWTVQc3llNlhGSks3UHh0TndCQUZZalZPQTYxVWl4SVJOUmtWSnY4RGxKYTl1dy9pSnpjdWorWGpLZ21PVG01MkxWbkx3QllKZFJ0V3VlaDFva0ZpWWlhakJsbHFWSWd5V0t4NElkdFAya2RoOXpVOWgyL3dtcXpBVkltVzAzMkZLM3pVT3ZFZ2tSRVRTYmJaaXVTRXI5TEtlV0c3NzR2LzVnSW9zdGd0OXZ4dy9hZklhV1VVbUNmV21ySTF6b1R0VTRzU0VUVWROTFRUVkppRHlCTUdabVpTRGwrUXV0RTVHWk9wSjFFK3FrTUNNQUNpYjA1T2ZFbFdtZWkxb2tGaVlpYWxDclVPQ0ZrZmtsSkNRN0dIdFk2RHJtWitNUWtuQzhvQUNDS3BFMGUwRG9QdFY0c1NFVFVwREtQSlJ5VkVtZk1aZ3YyN0R1QTBsSitDRHZWajhsc3Z2aDNwZ3lBbW4wcU5aNlgrSk5tV0pDSXFLblpwS3ArQ1FDLzc5NkxvOG5IdGM1RGJpSTlQUU0vLy9vL0FJQ1UrQVFBVDJJanpiQWdFVkdUS3oxdi8weENuaXE4Y0FHZnIveXYxbkhJVGZ6bjA4OVJVRkFJS2VYSmtuTzJaVnJub2RhTkJZbUltbHhlWGxLeGFzZXJBR3liTm0vRjBXUmVxVTJYbG5Rc0JlczJmZ2NwWVFmVStYbDVTY1ZhWjZMV2pRV0ppSnFGV21yYkRNZzlBREIvNFdLWVRDYXRJMUVMWlRLWjhON1NqOHB2Q0huQXBpcWJ0VTFFeElKRVJNMGtNL1BJZWFuS2xaRFNIQnVYZ045Mjc5RTZFclZRK3c0Y3dvRkRod0hBS2xTNUpqTWxMa3ZyVEVRc1NFVFVYS1FFdGtyZ1pIRnhNYjc2NzJvVUZCWnFuWWxhbUpLU0VueXplaDNPblQ4UEFGbFdtMzBkQUZYaldFVFFhUjJBaUR4WDRSODVCWUdoN1lzRnhCMW5zN0tWTmlFaEdEd29TdXRZMUlLc1dyTWVLNzc4R25hN2FsZFYrNHVuVXhPM2E1MkpDR0JCSXFKbVZwaWZreFFjMnI2THFxclJoK01TTURoNklNTER3clNPUlMxQTdPRjR2UERLNnlnck0wRksrVlZHU3Z3Y2NQV0lXZ2dXSkNKcWJxckIvNHE5Qm9OdW5ObHNEdjE5OTE1eC9jZ1JhQk1TRENHRTF0bElBMUpLcEovS3dKUFB2b2pzbkZ3SklFV3E2dlRDYzdsL2FKMk5xQUlMRWhFMXU5S0N2TkxBa1BicGlvSmJTMHJML0U2a25jVFZRNGNnTURCQTYyaWtnYnk4Zkx6NjVqekVKUnlCbExnZ1ZUeVpjVHgrTHdDcGRUYWlDaXhJUk9RS3N2QmN6c25nSzlxYkljVFlNMmV6Y0RnK0ViZmVmQU44akVhdHM1RUxuVHQzSGs4ODh3TDI3ajhBVlVyWWhmMmxqR1REbDBBV3AyWlRpOEtDUkVTdW9oYjhrYk1uT0xRZEpEQXNPenZIc1BPMzNiaDIrREFFQlFieWNKdUhVMVVWNlJtbjhmalR6eVAyY0J4VVZaYXBxcHg3T2puK2JTQ0w1eDFSaThPQ1JFUXVWUkFjc0NjWWhpSWh4RFg1Zi96aHZXdlBQbmg3ZTZObjkrN1E2L2tqeVJOWkxCYXMyL2dkNXM1ZmlLUEhraUdCVWdnNXgxcVV0N2lvcU1pcWRUNmltdkNuRVJHNTFybHpkbjhmUTV5aU4yWkFZTXo1OHdXR1BmdjI0K0NoT0lTRmRVREhEaDI0bXVRaFZGWEZvY1B4ZUdQZTIxaTVhald5c25QS3k1SEVFNVlMZVorZVBYdTJWT3VNUkxYaFR5RWkwa3g0Ny81UmVxSDdGQkFEaFlCT3I5Zmp4bEVqOGREOTA5Q3JSM2Y0K3ZyQXlIT1UzSXJKWkVacFdTbFNVay9naTYrK3diYWZkOEJtczBOS3FVSWczbWEzenN4TVNkcW5kVTZpdXJBZ0VaR21PbmJ0RytIdDdmVVloSmdnZ0g0QW9DZ0tlbmJ2aHI1OWVxTnJaQVE2ZG1nSGZ6OS8rUHI2d012TFMrdklWSW5GYWtWcGFTbUtpMHVRazV1THRKUHBPSnFjZ3VPcGFiRGJ5OCs3bGxJbVN5RTJTcHY5bzR6akNXa2FSeWFxRnhZa0l0SmVqeDdlbldFTUYzcmRMUW93UXdneHVHS1hFSUNQMFFkNmd4NTZuUjZLd2s5SWFrbFVxY0ptczhGbXRhSE1aSUtVLzNlbHZwU0lrd0wvc1p2eFk2WlNuSUhVVkxPR1VZa3VDd3NTRWJVNDRkMzZETkFadktjSVJWd3ZJTHRLd0V0SW9aTkNLb0JnUTJwUnBDcWtVQ0drSFlCRlZYRktFZkovVU8yclRxWWNpZE02SFZGRHNTQVJVWXNXR3RvN3dCaWtiNjlYcEwvVUtiNENlaDVqYTBFa2JCYWJYUzBWcWlndUZlYmNjNm1wRjdUT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UzcS93T0o2NEx3SmtKNEN3QUFBQUJKUlU1RXJrSmdnZz09IiwKCSJUaGVtZSIgOiAiIiwKCSJUeXBlIiA6ICJmbG93IiwKCSJWZXJzaW9uIiA6ICIiCn0K"/>
    </extobj>
    <extobj name="ECB019B1-382A-4266-B25C-5B523AA43C14-2">
      <extobjdata type="ECB019B1-382A-4266-B25C-5B523AA43C14" data="ewoJIkZpbGVJZCIgOiAiMzI3MjE2MjQ0MTQ3IiwKCSJHcm91cElkIiA6ICIxODY2MDgyMzQzIiwKCSJJbWFnZSIgOiAiaVZCT1J3MEtHZ29BQUFBTlNVaEVVZ0FBQW5BQUFBUHVDQVlBQUFDSUNDQWtBQUFBQVhOU1IwSUFyczRjNlFBQUlBQkpSRUZVZUp6czNYbFlsT1grQnZEN2VXY0dodFVOQlpIRUJSTTNWQkFTU1UzTEpUTXpNeXZMeXRTV1UyYUxMYWRzVDdOTzUyUzIrS3ZNc3BQYXBwYWhSODB5SzFkQVJOd1FSQkJVa0IyR2RXYmU1L2NITW9taTRvTHZMUGZudXM1MVlEYnVRV0p1bnZkNXZ3TVF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ZkT1VMckFFVGtXUHo4dXZvWWZaVUF2VTU0U1ozaUthQjMwem9UL1UzQ1VtT3hxaFZDRmFZS1VYMmlNQzJ0Vk90TVJIVDVzY0FSMFhrRmQrblpEWXJ1TmdqMEZ3SWRJT0VoaE5CTENUMkVWTFRPUjZlUVFoVUNGZ21ZQVZSSlZjMEVzRVZWOEZQVy90MTd0STVIUkpjSEN4d1JOVVR4N3h6bTUyR1Fvd0RsWVNIRU5hZGU2ZTdtQmtXbmcwNVJJQlQrR3JFblVrcFlyU3FzVml2TTVocEkrZmQxcXBRSlVzWDdWV2JyK2hPSDkrUUJVRFVMU2tTWGhMOTVpYWllRHFGOU9xaXF2Rk5SY0xzUUlod0FkRG9kdW9WZWpaQk9uZEN4UXpBQ0Evemg1ZVVGVDA4UHVMbnhDS285cVRHYlVWRlJBWk9wSExrblRpRDljQ1pTMHc0aEpUVVZack1GVWtvVkFrbFN5aC9NTlphdmo2WHZPNkoxWmlLNmNDeHdSR1FUMUtsYkY0T2IyeGNBSWlHRVc0dm16WEhybUpzd2F1UXd0QTN3aDQrM0Q3eTl2YlNPU1JmQVZGNk9zdEl5NUp6SXcvb052K0c3NVQraXFMZ1lnRFJMaUsxbXEvbnhvd2YzSm1tZGs0Z3VEQXNjRVFIZHU3dDFWUFVqSk1UWFFnaGZEdzhQOU8wZGhsZGVmQVloblRwQkNQNnFjQVpTU3FRZFNzZGIvNXFIN2ZFSnFLeXNoSlN5VEpYeWdTTTZ5eXJzMjFlamRVWWlhaHlkMWdHSVNHUGR1N3Qxc0xvOUlZU1lwd2poMjZON0tKNTU4bkU4KytSMHRQYnpZM2x6SWtJSXRHclpFcU5HRGtmSER1MlJtWldGZ29KQ2R3Z3h1cGtVbFY1dXVsMWxaV1ZtclhNUzBmbXh3Qkc1dUE0dEEyY0tJVjZFZ0cvMzBLNlk5ODRjWEJNWkFiMWVyM1UwYWlJNm5ZS1F6cDBRMlM4Y3lYdjNJVGYzaEVGQTlGZmNQYXdsK2JsL2FwMlBpTTZQQlk3SWRlbmFoL1orVUZIRVBKMWVjWS9vMnh1TEZ5NUEyNEFBS0Fvbmd6aTd1dFc0RzRjUHc4N0VYY2c5Y2NJZEV0YzNhOWttcjZRZ2R5Y0FlZDRISVNMTnNNQVJ1U2JSNGVwZVk0UVEvOUhwZEY0M0RyOEI3N3o1S2xxMmFLRjFMcnJDak83dXVHSG9ZR1JsSDBQNjRReEl5QUV0V3Zudkt5N0lUUVZMSEpIZFlvRWpja0dCVjEvdHAxUGNGd0hvRk56K0t2SHVXMjhnSU1DZis5MWNsTkhkSGIxNmRzT1c3WEhJenk4d1FoSGRQSDFiclNrcnlpdlJPaHNSTll6SFNZaGNqODZnZUx3c0JIcjdlSHVMaitlOWk2dUMyckc4dVRBaEJLNEtDc0o3Nzd3Skh4OGZJU0Q2dUJuMHo0Ti81QlBaTGY3SFNlUmlPb1NHM1N1Z3ZHazB1aW12dlBBY3Joc1VvM1Vrc2hOK3JWb2h3TDhOTnYyeEdWWlY3ZXZic3ZXeGtvSVRPN1hPUlVSbjRnb2NrUXRwMzZWWEp3RXhVd2pvQmcrTXdmQWJobWdkaWV6TXNLRkRNSGhnREFEb0ZVWDVaM0RYc0k1YVp5S2lNN0hBRWJrT29RamxGZ0FoM2w1ZXVIUDhPRFJ2MWt6clRHUm52TDI5TU9HMlc5R2llWE1JSVlJRWxGdkFvZTlFZG9jRmpzaEZCQVgxYUFFZDdvUVF4cjU5d2hCOVRhVFdrY2hPUmZlUFJHUy9jQUF3UUdEQ1ZWMjd0dFU2RXhIVnh3Skg1Q0lNWHVJR2dkbzNwMy82OFVmaDd1NnVkU1N5VXg1R0l4NTdlQ29BUUFqMEU0cjdEUnBISXFMVHNNQVJ1WUtRRUhjcGRHOEEwSThhTVF4aHZYcG9uWWpzWE0vdTNURDZ4aEVBWU5CSjhSSkNRdGo0aWV3SUN4eVJDK2lnOTdwZkNIRjF5eFl0TVBYK1NWckhJUWZ4eUlNUG9FWHo1b0FRSWNFRzc2bGE1eUdpdjdIQUVUay9QU0FuQXNCMUEyUFFKYVNUMW5uSVFYUUlibytCMTBZREFBVGtGSEQwRkpIZFlJRWpjbkxCSWIxN0NhRjBjSGQzdzREb2ErRGw1YVYxSkhJUUhrWWpZdnBmQTA4UER3Z3BndHBkM2FPbjFwbUlxQllMSEpHelUyUzBsR2p0N2VXTnZyMTdhWjJHSEV5ZnNGNW8wYUlGQU9sckVQcG9yZk1RVVMwV09DSW4xcUZEQjZOUWxDaEFHanNFdDBmN3E0SzBqa1FPcG1PSDlnaHVId1FKdUVFZ3l0OC9qRXU0UkhhQUJZN0lpVlhxZkgwaEVDV0VFRGVOSEFhZGpsdVk2TUxvOVhxTXVHRW9STzJiNVVaNWVOUzAxam9URWJIQUVUazF2UjQ5QmRERnpjME5vMFlPMHpvT09hamhOd3lGdTdzN2hCQmRwY0hJR1RSRWRvQUZqc2lKNllVWURVQWYxUzhjcmYzOHRJNUREcXBOYXo5Y0V4a0JBSHJvNUFpdDh4QVJDeHlSY3hPSUJJQUIvYU5RZXdTTTZNSUpJVEFvNXVUNUN3Sjl0VTFEUkFBTEhKRXoweXRTaEFGQTk5Q3VXbWNoQnhmV3EzYUNpSkNpRi9qYVFhUTUva2RJNUtUYWhZWjJnb0N2dDdjWEF2emJhQjJISEZ6YnR2N3c4dlNFRUdnVzFLbGJaNjN6RUxrNkZqZ2lKNldUYm1FQUVPRHZEMDlQVDYzamtJTXp1cm5iL2hEUTYzWGhHc2NoY25rc2NFUk9TaWVVdmdBUTJEWUFIaDRlV3NkeEdCYUxCYm01dVpCU252VTJCUVVGS0M0dXZvS3B0T2ZtN29iQXdMWUFBS25vKzJrY2g4amxzY0FST1NrVnNqY0F0QTN3aDZlSFVlczREaU0xTlJXalJvM0N6ei8vZk5iYmZQREJCeGc1Y2lST25EaHhCWk5weTgzTkRXMEQvQUVBQXBJcmNFUWEwMnNkZ0lpYWhCQkN0QU1BL3phdFlUUTZaNEhidUhFalpzMmFkVW1QMGJ0M2Izejg4Y2UyejdPeXNnQUFIVHQyYlBEMmVYbDUrTi8vL29kUm8wYWhUUnZYMlZ2b1pqQ2N1cGV5ZzVaWmlJZ0Zqc2dwK2Z1SGVRb3A5VHE5RGo0K1BrNDdRaVFvS0Fqang0KzNmVjVZV0lnMWE5WWdKaWFtd1FMMisrKy9vNmlvQ0xmZWVxdnRzbmJ0MnRXN3pma0szT0xGaXlHRXdFTVBQV1M3L2VyVnEvSHd3dzlmOHZPeFowSUkrSGg3UTYvWHcyS3g2SU9DZ2p5eXM3TXJ0YzVGNUtwWTRJaWNrSzVabFljVW5qb2hGTGk3dTJzZHA4bDA2ZElGVHo3NXBPM3pmZnYyWWMyYU5SZzVjaVJHalJwMXh1MnpzcktRa3BKUzd6NTFqaDgvRG92RmdvTUhENko1OCtZb0tpcENVVkVSQUtCVnExYnc5UFJFVGs0T2xpOWZqcnZ1dWdzQkFRRUFnSnljSEh6MjJXZG8zNzU5ZzEvVG1iaTV1ME9uS0xCSXFTaEtDeVBBQWtla0ZSWTRJbWRrZGZNUU9xbFhGQVZHZHpldDB6aUVxVk9uSWljbngvYjUyTEZqYlIrLzhjWWJHRFZxRkQ3NDRBUDQrdnBpNnRTcHR1c2lJeVBSdjM5L3ZQLysreGc4ZURDOHZKejN2ZDdkM2R5ZzZIU1FFSXIwcVBFQVVLUjFKaUpYeFpNWWlKeVFNT2c4cElST1VaeDdCZTV5ZXYzMTEvSCsrKzlEcDlQWnl0ckxMNzhNQUhCM2Q4Zm16WnV4ZHUxYXpKZ3h3MWJTcEpRd21VeVlNR0VDOHZQenNXalJJaTJmUXBOelA3a0NKNFRVU1l1ZXMybUlOTVFWT0NKbnBGbzhvRFBvRkVXd3dEVlNSRVFFTWpJeVlMVmFjZDExMTJIQWdBRklTa29DVUh1WTlNTVBQd1FBZlBYVlYvam9vNDlnTXBsUVhsNWViOXpJTjk5OGc0a1RKNkpWcTFhYVBJZW01dTd1QmtXbkFGSW9BanJuUERPR3lFR3d3QkU1SVlPcTg0QWk5WXFUNzRHNzNGSlNVZ0FBUFhyMEFBRGs1dVlDcUMxM25wNmU2TkdqQjlxMGFRTS9QeiswYk5rU0xWdTJSTE5temRDc1dUTVVGUlZoNXN5WitPS0xMekJ6NWt6Tm5rTlRxbDJCMDBFS0tOQXBIQzVJcENFV09DSW5aRlZnMEVFb1FnZ1k5RHF0NHpTSnc0Y1A0NTU3N3FsM1dkMXEyT3V2djQ3WnMyZWZjWithbWhxb3FvcVltSmg2bDk5MjIyMTQ2cW1uc0cvZlB2ajUrZGxPVUVoTFMwT0xGaTBRR2hxS1gzNzVCWXB5N2wwbmd3Y1BSc3VXTFMvbGFkazFnMEYvOG5zZ0ZRSHdMd01pRGJIQUVUa2hDVkV0SUsycWxLaXBNV3NkcDBuNCtQalVHeUVDQVBuNStWaTdkaTJ1dWVZYWRPaHc1cWl5aHNhSUFFQ2ZQbjBBQUx0MjdVSjQrTjh6YXZmczJZUFEwRkFBZ05WcVJWVlYxVGt6dmYzMjJ6QVlEQmYxZkJ5QnhXeUJLbFVBUWxVaGE3VE9RK1RLV09DSW5KR2lWa0xvcktxcW9xcTZXdXMwVGNMUHorK01jU0J4Y1hGWXUzWXR4bzBiaDhHREI1OXhuM09ORWFtcXFzS0JBd2ZRcjE4LzIrZUppWWw0NUpGSEFBQUxGaXpBNHNXTHo1bnB2dnZ1dytPUFAzNnhUOG51VlZWWHcycTFRa2lvc0tnY0lVS2tJUlk0SW1ka1ZpdWxtODRpVlJYVlRscmdHbEwzMWxZWGN4aFRyOWRqNk5DaCtQTExMK0htNW9hQWdBRFUxTlRVSzRKZVhsNllPM2R1Zy9kLy92bm5MeTYwQTZtcXFvTFZhZ1dFVklVaUs3VE9RK1RLV09DSW5KSE9YQ21rdm5ZRnJzcDFDdHlCQXdjQUFNSEJ3UmQ4WDcxZWp6bHo1c0RQencrZmZ2b3BEQVlESWlNajZ6MldYcS9IZ0FFRHpucC9aMWRWVlEyclZZV1V3Z3FkbVN0d1JCcmlIRGdpWjFSaHFKUkNXRlhwdklkUVQxZFRVNE1OR3pZZ05EUVV2cjYrRi9VWVFnZzgvZlRUdVA3NjYyRTJtMUZaV1lteXNyTExuTlJ4MWEzQUNVaTF0TEtTQlk1SVF5eHdSRTZwcEZKSWFWRlZlZDZOOTg3aTMvLytOMDZjT0lFNzdyampraDRuSVNFQm16WnRRcTlldmJCbnp4NU1tVElGZVhsNWx5bWxZNnZiQXdjaDFCSTNOeDVDSmRLUTg2LzVFN21nN096c3FnNmhyU3lxQyt5QnE2eXN4Tnk1Y3hFYkc0dEJnd2JoNXB0dnZ1akhPbmp3SUo1OTlsbkV4TVRnblhmZXdlclZxL0hHRzIvZ3E2Kytnc0ZnZ0txcU9IYnNXSVAzVlZYMW9yK3VJNUJTb3FxcUdxcXFRa3BwUVZxYWMvOWdFZGs1RmpnaTV5UUJaQVBvVzF4Y2dwcWFHcmk1T2Q5N29xNWZ2eDd6NTgvSDhlUEhNV0xFQ0x6NjZxc1FRbHpVWTIzWnNnWFBQZmNjcnIzMldyejIybXZRNi9XNDVaWmIwS1pORy9UcjF3OExGaXhBV1ZuWkpSVkVSMmF4V0ZGY1hBd0FrQktITlk1RDVQSlk0SWljbFNvVG9CTTNaeDg3am9xS1NxY3NjSHYzN2tWRlJRVmVlZVVWakJrejVwSWVhOCtlUFpnMmJScnV2ZmZlZXBkSFIwZmJQdmIyOXNibm4zL2U0UDJuVEpseVNWL2YzbFhYVkNQNzJIRUFnQkJ5aDhaeGlGemV4ZjJwU2tSMjc2cXIrNHpWNjdDeWUyaFhmUHJSZXdoczIxYnJTSmVkcXFvd21Vd1hmZExDaGJCWUxGQlYxU21MY0dNVUZoYmhuZ2Nld29HRHFWQ2xPajd6d083bFdtY2ljbVZjZ1NOeVVrcDFaWkwwTU1wang0K0w4Z3JuUEdGUVVaUXJVdDRBMXhnVGNpN1ZOZFU0ZGp3SFVrcFpYYVVrYUoySHlOWHhMRlFpSjVXWm1aSXBJUXFLUzBweC9IaXUxbkhJd1IwN25vdlNzaklJSUQ4blkxZUcxbm1JWEIwTEhKSHpVZ1ZrSWdEc1QwblJPZ3M1dUtUa1BTYy9ra21hQmlFaUFDeHdSRTVOUU1ZQndOWnRPeUNsMURvT09TZ3BKZjc4YXlzQVFCVkkxRGdPRVlFRmpzaXBxUllaQzhDOExTNEJ1U2M0akpZdVRtN3VDV3padGgwQXpCTHFMMXJuSVNJV09DS25WbzNLTkFtWldsTlRnM1cvL0twMUhISlFHelp1Z3RsaUFhUk1NVmRaRDJxZGg0aFk0SWljV283RlVnWXA0cVNVOHFmWS85VytEUkxSQmJCYXJWaTM0VGRJS2FVVTJLRldHUEsxemtSRUxIQkV6aTBqb3dwUzNRNklxaVBaMlRpY2thbDFJbkl3aDlJUEl5UHpDQVJRQTRudHVibTd5N1hPUkVRc2NFUk96d28xVGdpWlgxNWVqdDE3OW1rZGh4ek03ajM3VUZSY0RFQ1VTWXVNMXpvUEVkVmlnU055Y2xrcGU1S2t4TkhxNmhwc2k0dEhSVVdGMXBISVFWUlZWMlBiam5oVVZGUUNVSE15MDNaemhBaVJuV0NCSTNKK1pxbXFYd1BBcnhzM1lYOUtxdFo1eUVGa1pCekJiNXYrQUFCSWljOEJjQk1sa1oxZ2dTTnlBUlZGMXNVU01yT29xQmhmTGYxRzZ6amtJRDc3NGlzVUY1ZEFTbm00dk5DeVVPczhSUFEzRmpnaUY1Q1h0OCtrV3ZHU2xMRCt2SG90OXFkd0VnU2QyNzREQjdGeVZTeWtoQlZRNStibDdUTnBuWW1JL3NZQ1IrUWkxQXJMYWlGa0FnRE1mWGNlcXF1cnRZNUVkcXFxcWdyelAvcS8yaytFakxlb3ltcHRFeEhSNlZqZ2lGeEVkdmJlSXFtSzVaQ3lPakVwR1hFSk83V09SSFpxUi94T3hPL2NCUUJtb2NybDJRZVRqbXVkaVlqcVk0RWpjaDNTTE9TUEVqaHNNcG13OUx2bEtDNHAwVG9UMlpueThuSjgrOE5LRkJZVkFjQnhzOFc2RW9DcWNTd2lPbzFPNndCRWRPV1U1ZWNXK1ByNW13VEV6Vm5aMlVxTEZpMFEzaWRNNjFoa1I3NWIvaU8rL0hvWnJGYlZxcXJXNTdMUzltelFPaE1SbllrRmpzakZsT1RuN212dTU5OWVWZFcrdTVLU0VkNjNONElDQTdXT1JYWWdjZGR1UER2ckZWUldWa0ZLdWVUSXdkMnZnNnR2UkhhSkJZN0k5YWdHNzFiYjNReTZzZFhWMVMwMmI5MHVobDQzQ00yYk5ZTVFRdXRzcEFFcEpUSXlqMkQ2VTg4aEovZUVCSEJRcXVxMGtzSVRCVnBuSTZLR3NjQVJ1YUNLNHJ3SzMxWnRqaWxDRENtdnFQUTZrcFdOaVBBKzhQWDEwVG9hYVNBdkx4OHZ2VFliU2NsN0lTVktwWXJwUjFKM2J3Y2d0YzVHUkExamdTTnlUYktrb0ZWYTgxWktGWVFZbVpWOUZMdVNrakhzK3V2Z1lUUnFuWTJ1b01MQ0lqejY1TFBZSGhjUFZVcFloZldGSXltR3I0SGpmTmNGSWp2R0FrZmtzdktzeFFXNTI1cjd0WUdxNHBxYzNGekRuMzl0eGJVRCtzUFh4NGVIVTUyY3FxcklPSktGZnp6eERCSjNKVUZWWmFXcXlqZXpVbmEvRFJ6bnZqY2lPOGNDUitUaWlwdjdiR3V1Nk0wQ0lqSy9vTUI5ZTF3Q0RBWUR1blR1REwyZXZ5S2NVVTFORFZhdWlzV2JjOS9GL2dNcGtFQUZoSHpkWEpZM3I2eXN6S3gxUGlJNlAvNkpUVVFJREF6MGRQUDJ1eDJLV0NDRThQRHk4a1JFbno2WThkaEQ2TjJySnhTRkl5T2RnYXFxU0V4S3hzZWZmbzRkOFFrb0w2K29MVzhTajlhVW52anUyTEZqRlZwbkpLTEdZWUVqSXB1Z3JqM0Q5RUwvWHdBOWhJRE9vTmZqdXNFRE1YblNSRnpkcFRNOFBUeGc1QjQ1aDFKVlZZMkt5Z29jVER1RS95NzVGci84dGhFV2l4VlNTaFVDdXkxVzgwUFpCL2Z0MERvbkVWMFlGamdpcXVlcWtKNmRkWHJkVkFneFJnRGRBVUJSRkhUdEVvS3VWM2RCeHc3QkNBendoNWVYRnp3OVBlRG01cVoxWkRwRmpkbU1pb29LbUV6bHlEMXhBdW1ITTdBLzVTQlMwOUpodGRhZWx5Q2xUSkZDckpJVzYvOGRTVTFPMXpneUVWMEVGamdpT2xOSWlQdFZNQVlwZXQyTkFwZ3NoQWl2dTBvSXdNUERBM3E5SG5xZG5vZFg3WXdxVlZnc0Zsak1GbFJXVlVIS3Z5ZUJTSWtrS2ZDWnRScnJzeFhURWFTbFZXc1lsWWd1QVFzY0VaMVhVS2ZRWG5vM3Q3c2dsQmdCMlJHQUc2VFFTU0VWUURoMGc1T3F0UDBpbEFDRTR1aS9GcVVxcEZBaHBCVkFqYW9pVXhIeUQ2alc3dzRmM0p1a2RUb2l1andjL1RjVkVWMWhmbjVkZll5K1NvQmVKN3lrVHZFVTBEdjBNVlNEWXUzZzVhYWZvQUtHeWhyTEVyT3F5OUE2MDZXUXNOUllyR3FGVUlXcFFsU2ZLRXhMSzlVNkV4RmRmaXh3Uk9UUyt2YnRPMWdJOFkyVTBnaGdiR0ppNGlhdE14RVJuWTlESC9vZ0lpSWlja1VzY0VSRVJFUU9oZ1dPaUlpSXlNR3d3QkVSRVJFNUdCWTRJaUlpSWdmREFrZEVSRVRrWUZqZ2lJaUlpQndNQ3h3UkVSR1JnMkdCSXlJaUluSXdMSEJFUkVSRURvWUZqb2lJaU1qQnNNQVJFUkVST1JnV09DSWlJaUlId3dKSFJFUkU1R0JZNElpSWlJZ2NEQXNjRVJFUmtZUFJheDJBaU9oSzZkT25UM05WVmYxUHU3ZzlBSjBRUXBGU3RnOExDK3Q2NnBWU3loUEp5Y2xGVnk0bEVkSDVzY0FSa2N1UVVyYlQ2WFJmbjNheEY0RG1BQVNBbDNRNlhmbXBWOWJVMU53UGdBV09pT3lLMERvQUVkRVZwUFR0MnpkTENCSFltQnRMS1hNU0V4UGJBVkNiT0JjUjBRWGhIamdpY2lVcWdFVUFJS1U4NjQxT3VXNEpXTjZJeUE2eHdCR1JTekdiemQ4RE1BTU5sN2k2eTZTVUZWTEtGVmMwSEJGUkk3SEFFWkZMY1hkM1B3YmdnQkJuMzBGeThycTBtcHFhN0N1Vmk0am9RckRBRVpGTEtTa3BLWk5TYnBjbmw5cE9YWVU3WmZWTkF0aWgxK3NMTkFsSlJIUWVMSEJFNUZMUzB0S3FwWlIvQ1NGTVo3dU5FS0pLU3ZuWDd0Mjd5ODkyR3lJaUxiSEFFWkhMRVVMRVNTblB1cm9tcFN3VFFzUmR5VXhFUkJlQ0JZNklYRTVpWXVJK0FNbDErK0NrbExiRHB5Y3YyMy95TmtSRWRva0Zqb2hja3FxcTM1L3RPaW5sNmNOK2lZanNDZ2Y1RXBHcjBvZUhoeGRLS1gxT3U5eVVtSmpZQW9CRmkxQkVSSTNCRlRnaWNsVVdLZVdhVThlSkNDRWdwZndKTEc5RVpPZFk0SWpJWmFtcWVzYWhVaUhFYWkyeUVCRmRDQlk0SW5KWlpyTTVIc0FoSVVUZHlRdUhlUFlwRVRrQ0ZqZ2ljbG1scGFVbFVzcnRkWjlMS2JlWGxwYWUwRElURVZGanNNQVJrY3ZLenM2dUJMQWJ0ZStOYWdXd095MHRyVXpiVkVSRTU4Y0NSMFF1VFZYVlJDbGxFUUNUcXFxSkFNNThoM3NpSWp2REFrZEVMczFzTnY4TzRJQ1U4dkRKajRtSTdCN253RkdUQys0YTFsRUkyUjdROGVlTjdKS1BPOGFyVmxXVVc1U3pEdmNsY2xhcUtpMXFoV1ZmZHZiZVFxMnpVT1B4QlpXYWxIL256bTA4M0x5VEFMZ0Rnajl2WkpjVUNVVkNRZ3FoYXAyRjZNcVRFaXErTlJWVVBadWZuOEk5b0E1Q3IzVUFjbTVHbmRkNEFSSGc1dVlHSDI5dkNIWTRJaUs3b0VvVkpTVWxzRnBWcUFKKzN0NGV1dng4clZOUlk3SEFVZE1KQ1hGWEZIRWpBTVJFWDRQNzc3a0xCb05CNjFSRVJBUWdLL3NvL3ZYZUI4Z3ZLTEFvRWpzT1ord3ExVG9UTlI0TEhEV1pZSGoya0VKME03cTdZK2pnZ2JoMlFIK3V3QkVSMlltY25GeFVWbFZDUXBaS0lUWUQ0QllDQjhJQ1IwMUhRVGdrQW4yOHZSRVZHY0h5UmtSa0o4eG1NeEozSjZPOHZBSlFaVzVtZGNsT3JUUFJoZUVZRVdvU2dZRVJua0pScmhVQ0hqMjZoNkp6eHc1YVJ5SWlvcFBLVE9WSVNOd0ZBRkNGK0FZWkdWVWFSNklMeEFKSFRjTFFyS0laQklZQXdHMWpiNGFpOEVlTmlNaGVIRCtlZzVTRGFaQlNTcE5GTHRJNkQxMDR2cXBTazFETmhrZ0J0UGYyOXNMdzY0ZG9IWWVJaUU2eDh1ZFlXSzFXQVBpOU1HMTN0dFo1Nk1LeHdGR1QwT25Gb3dBd2N0ajFjSE56MHpvT0VSR2RWRkZSaVZXeC80T1VVcXFxWEt4MUhybzRMSEIwMmJYcDJORmZDREZFQ0lIaE53elZPZzRSRVozaXJ5MWJrVjlRQ0FFY3RRaHMwem9QWFJ3V09McnNQTjJhM1FYQWNIVklaM1RpeVF0RVJIYkRhclhpeDlnMWtGSktLYkMxb2xySjFUb1RYUndXT0xxc0FnTURQU0hralFEUW8zczNCTFJwbzNVa0lpSTZLU3Y3S1BidU93QWhoRVZhc2EwNFkxZUoxcG5vNHJEQTBXV2w5MmpWRFVKMGRuZDNSM2lmTUhoNEdMV09SRVJFSnlVbTdVWmhVUkVrWkJrVXNRMkExRG9UWFJ3V09McWNoS0lYVVVMS0lGOWZIL1MvcGgrSDl4SVIyUW16Mll5ZHUzYlhEdStWT0pwWlZjemh2UTZNQlk0dUczLy9NRThKRVEwaDNIdDBDMFdIOXUyMWprUkVSQ2VWbVV4STNMVWJBS0NxK0lIRGV4MGJDeHhkTnNhV1psK0Z3M3VKaU96UzhlTzVTRWs5T2J4WDVmQmVSOGRYV0xwc1ZLdmJJQWdSMUtKNWN3d2JlcDNXY1lpSTZCVGZyL3p4NVBCZXNZSERleDBmMzh5ZUxodTlEdE1BNFBvaGd6bThsNGpJamxSVVZHTDEybC9xaHZjdTBUb1BYVHF1d05GbEVkaXBlM3NweFhXS29tRFV5QnUwamtORVJLZlkrTWVmS0Nnb0JDQ3lWSXV5UmVzOGRPbFk0T2l5Y0RPNGpSTUN1aTRoblJCODFWVmF4eUVpb3BPc1ZpdFcvMjg5cEpRU1FtNHJoKzZFMXBubzBySEEwU1dyTjd5M1d6ZjRjM2d2RVpIZHlNbytpcjM3YmNON3R4ZWxKNVJxbllrdUhRc2NYVEtkZDVzZUFFS01SbmRFUnZUaDhGNGlJanVTa0xnTEJZV0ZrSkJsVmlrM2c4TjduUUlMSEYwcW9STnFQd0cwOC9IeFFXUy9jQTd2SlNLeUUyYXpHYnVTOXFDaW9oS1FPSnB0TGszU09oTmRIandMbFM1SjY5YmR2U0NVYXlIZzNxZFhUdzd2SlNLeUkyVmxKc1FuSmdJQVZHQXBoL2M2RDY3QTBTVXh0clQ2UXNpaEFEQ093M3ZKeVZnc0ZwaE1wa2JkMW13Mk4zRWFvZ3QzN1BoeEhFdzlCQ21sdEpaVmY2WjFIcnA4K0dwTGwwWnhIeVFnQWxvMGI0NGhnNjdWT3MwbFNVOVB4L0RodzVHYW1uclcyL3p4eHgrNDhjWWJjZmZkZDBOVjFVWS85dXJWcS9IQUF3OGdOemYzZ25PdFc3Y09FUkVSK09pamp5NzR2bG81Y2VJRVJvMGFoVWNlZVVUcktHZVFVdGI3TjM3MDBVZngvUFBQMno3ZnNtVUxMQllMQUNBdUxnNkRCdy9HN3QyN3ovbVl4NDhmeDlDaFE3RjgrZko2WDZlaW91SzgvMnRLNDhhTlEwUkVoTzM1YUsyNHVCZ1JFUkc0Nzc3N0duWDd5L1Z6dEdIREJrUkVSR0QrL1BtWDlEaU82SWVWcXlDbEJDQitPWHIwUUlIV2VlanlZWUdqUzZLVHlpTUFNR0xZVUljZjNwdVVsSVRTMGxKY2RaWXhLSW1KaWZqblAvOEpIeDhmcEthbVhsQ2hDZ2dJd0tGRGgvQ1BmL3lqMFNzNmpxSzZ1dnFNZ3BDVGs0UGMzRnpzMmJQSGJzcERuWlVyVitMZWUrL0Z2bjM3QU5TT1dLaWRUZy84K3V1dm1ENTlPalpzMkFBQTJMOS9QNHhHSTdwMzczN094L3oyMjI5aE5wc1JIUjF0dXl3ek14TURCdzQ4Ny8vS3lzcWE2Sms2UG52K09YSUU1ZVVWK0huTjJ0cnhJYXI2aGRaNTZQTGlIamk2YUlHZHVyY0hFS01vQ29iZk1FVHJPQmV0ckt3TTFkWFZTRWhJUUdob0tFd21rNjFrdFdyVkNrSUliTnk0RVMrODhBTGF0R21EVHovOUZLdFdyY0w3Nzc4UGQzZDNQUGpnZytmOUdoRVJFZmpnZ3c4d2JkbzB2UFhXVzVnOWUzWlRQNjByNHNNUFA4UTMzM3lENWN1WHc5L2YzM1o1V0ZnWVB2cm9JN1J1M1JwNnZYMzltaGt6Wmd4Kyt1a256Snc1RTk5Ly83M3Q4cXlzTEx6MjJtc1lNMllNUm80Y0NRQ0lqNDlIUkVURU9aOURhV2twVnF4WWdUdnV1QU9CZ1lFd21Venc5UFMwWGYvQUF3ODBXQUIzN05pQjc3Nzc3akkrTStkanp6OUhqdUQzUC85Q1VYRUpBSEhFWWhFSld1ZWh5NHYvUmRCRk14ajBkd2dCWGRlclF4ejY1SVZYWG5rRm16WnRzbjArWXNRSTI4ZHIxNjdGVjE5OWhhVkxseUlnSUFBZmZmUVJtamR2amttVEp1SHc0Y1A0NUpOUGtKR1JZVnVaTzVld3NEQk1uejRkNzczM0hrYU5Hb1dZbUpnbWUwNVhTbEpTRWlvckt4dThybi8vL2xjNFRlUG85WHJNbmowYmUvZnVoWmVYbCsxeWIyOXYzSExMTFpnK2ZUb0F3R1F5SVNFaEFYMzY5TUhDaFF2UGVKd0pFeWJBMTljWFM1WXNnY0Znd0pRcFV3QUFzMmZQUmxwYW1xMmtoNFdGWWVEQWdXZmN2N2k0dUNtZW50T3gxNThqZTJleFdQRlQ3SnJhMVRlSUxSV0s2Y0wzYjVCZFk0R2ppK0x2SCthbEtNcHdBT2pwNE1ON1o4MmFoVW1USm1IcTFLbDQ3NzMzRUJJU0FnRDQ2NisvTUhYcVZHUm5aOFBEd3dPUFBQSUljbkp5a0pPVEF3QVlOV29VVWxOVDhjc3Z2eUFoSVFIMzNYY2Z4bzBiQjZQeDdIUHdKa3lZZ0E4KytBRC8rYzkvMEw5L2YraDB1aXZ5SEtsV1FVRUJYbm5sRmR2blAvLzhNdzRlUEFpZFRvZVhYbm9KQVBEVVUwL2h3UWNmUkdwcUtxeFdLMHBLU215SFZQUHo4MUZjWEl5UWtCQ01IajBhbFpXVitQcnJyL0gwMDAvRDE5Y1hLU2twV0w5K1BTWlBudXp3V3dySXNSM0p5c0tCbEZRSUljeFdWZDFXbUpiR1kvVk9oZ1dPTG9wcXRROHRBQUFnQUVsRVFWU2htZWdocGV6czRXRkVlTjh3R0kzdVdrZTZhQzFidHNSZmYvMkZaczJhSVRjM0Y3R3hzWmc3ZHk1KytlVVhGQmNYNDhVWFgwUmNYQnplZXV1dE0rN2J2SGx6ZlBYVlYzanp6VGZ4d3c4L1lPellzZWY4V2tsSlNiQllMTWpJeUVCc2JDeHV1ZVdXUzhxK2VmTm1MRnUyRFB2MjdVTjVlVG44L1B3d1lNQUFUSjA2dGQ0aHpUcVZsWlZZdG13WjFxOWZqNnlzTENpS2dvNGRPMkxHakJtSWlJZ0FBR1JrWkdEWnNtWFl1WE1uamgwN0JyMWVqL0R3Y015WU1RTWRPblFBQUx6NzdydFl0bXlaN1hGSGpSb0ZBSWlPanNhSEgzNkkvUHg4akJneEFyMTc5OGFpUll2cVpTZ3VMc1pYWDMyRlRaczIyUjYvUzVjdXVQMzIyM0hqalRmV3UrMkdEUnZ3M0hQUDJjcnh2SG56RUJjWEI0dkZnc2pJU0R6NzdMTUlEQXlzZDUrNHVEZ3NYcndZS1NrcE1KbE04UGYzeDRRSkV6Qng0a1FZREFaY2ZmWFZ0dHNtSnllanBLUUV3Y0hCOVM3Mzh2TEMwcVZMMGJGalIzenp6VGUyeTJmUG5vM05temZqbTIrK2daUVMwNmRQUjVzMmJSQVZGWVdzckN5OC8vNzdDQWdJd05TcFUyMUYzeDVaTEJhc1dMRUNxMWV2Um5wNk9pd1dDNEtDZ2pCaXhBamNjODg5dGo5Q1hubmxGY1RHeHVMZGQ5L0ZrQ0YvYjVOSVNVbkJ4SWtUMGJWclZ5eGR1clRlWTk5Nzc3MDRlUEFnZnYvOTkzUCtNVk5WVllXUFB2b0k2OWV2UjBsSkNUcDE2b1JISDMyMDNzcjB1WDZPc3JPejhmSEhIMlA3OXUyb3FLaEE1ODZkOGNnamoyRHIxcTFZdG16WkdabFB2ZCtwUDBmaDRlR1lPWE1tZ29PREwrcDdhYTkyN3RxTndxSWlTRWlUcW1JN09Melg2YkRBMGNVUU9wMklGRklHK3ZyNm9uOVVwTU1QNzkyeVpRdWlvNk5oTXBtUW01c0xSVkV3ZS9ac0NDSFF1blZyakJzMzdxejNyYXFxd3JoeDR4QVdGbFp2NzFORE5tN2NDTDFlajQ0ZE8yTFJva1VZUFhyMFJhL0NMVml3QUFzWExvU0hod2VpbzZQaDYrdUxBd2NPWU1XS0ZkaTRjU01XTGx4b0sxeEFiWEY2K09HSGtacWFpb0NBQU54d3d3Mm9ycTVHVWxJUzl1N2RheXR3VHozMUZBb0tDaEFWRllYKy9mc2pOVFVWZi96eEIvYnUzWXNWSzFiQTI5c2JmZnYyaGRWcXhXKy8vWWI4L0h6Y2ZQUE44UER3UU1lT0hjK1orZWpSbzNqd3dRZVJrNU9ETGwyNllOU29VU2dySzhPMmJkc3dhOVlzN05tekI4ODg4OHdaOTh2THk4Tjk5OTJINE9CZ0RCbzBDRHQzN3NTZmYvNkpJMGVPNE50dnY0WEJZQUFBckZxMUNxKzk5aHFhTjIrT29VT0hBZ0JTVTFPUmtKQ0FpUk1ud3RmWEY0OC8vamdBNE1jZmY4VFNwVXZoNWVVRlJWRnc2TkFodlBUU1MvRHo4OFBQUC8rTWpJd01lSHQ3bjVHamJkdTJBR3BQZnRpelp3L0t5c3JxRmZGMzMzMjNYbkY1OXRsbkd4eXZVM2ZpeEpWbU5wdngrT09QWThlT0hXamR1aldHREJrQ0lRVGk0K094WU1FQy9Qbm5uL2prazA5Z05Cb1JFeE9EMk5oWXhNWEYxU3REVzdkdUJWQmI1SXFLaXRDaVJRc0FRRVZGQlE0Y09JREl5TWh6bGplcjFZcnAwNmNqTHk4UFVWRlJPSHo0TVBidjM0OG5uM3dTUzVZc1FaY3VYYzc1SE5MUzBqQjE2bFNVbFpXaFY2OWU2TlNwRTlMVDAvSEVFMCtnYTlldVo3MWZYbDRlN3IvL2ZnUUZCZGwranJaczJZSi8vT01mV0xGaUJkemRIZmNQMFZOVlZsWWhjVmNTS2lvcUlTVXlzMU1OTzdYT1JKY2ZDeHhkc05hdHUzc0ppUUVRd3IxM3p4NjRLcWlkMXBFdWljVml3ZGF0Vy9IQ0N5L2cyTEZqdHN2YnRHbURaNTk5OW93UkVrODg4UVJHamh5Smlvb0tHSTFHbEpTVVlNNmNPV2VzUkp6T2JEWmozYnAxaUltSndkaXhZL0hrazA5aTdkcTF1T21tbXk0NDg5YXRXN0Z3NFVJRUJRWGhzODgrUTV0VERtRXZYcndZOCtmUHg2dXZ2b292di96U2R2bHJyNzJHMU5SVWpCOC9Iczg4ODR4dFU3alpiRVorZnI3dGRoTW1UTUROTjk5Y2IzOVkzVXJNaGcwYk1IYnNXRngvL2ZXNC92cnJrWmFXaHZ6OGZEenl5Q01OcnZpZDdzVVhYMFJPVGc1bXpKaUJlKys5MTNaNWZuNCtIbmpnQVh6enpUZTQ5dHByNjUzTkNRQnIxcXpCYzg4OWh3a1RKZ0NvM1o5Mjc3MzNJak16RTF1M2JzV2dRWU1BQUY5OTlSVUE0TXN2djZ4M05uRmhZYUh0NDlMU1VyejMzbnRZdlhvMVhuNzVaY1RHeHFLNnVocDVlWG00NjY2N01IZnVYQ3hhdEFoK2ZuN0l6ODlIWVdFaFdyWnNDYUQyek5KZXZYb0JxTjFMOTlsbm4wR3YxOE5vTkdMYXRHa0lEUTA5WTlWbi9QanhEUmFTeE1SRXJGcTE2cnpmczh2dGswOCt3WTRkT3pCa3lCRE1tVFBIZHFqWGJEYmp1ZWVldzZaTm03Qnc0VUk4OXRoamlJNk9oazZuUTF4Y1hMM0gyTEpsQzY2NjZpcGtaV1ZoKy9idHRwTStFaE1UWWJWYXo3dS9jLy8rL2JqKyt1dng4Y2NmdzJBd1FFcUpXYk5tWWUzYXRWaTVjaVdlZmZiWmM5Ny8xVmRmUlZsWldiMmZDUUQ0L3Z2dk1YZnUzTFBlYjgyYU5YanFxYWR3OTkxM0F3REt5OHN4YWRJa1pHWm1ZdlBtemJiUzcrZ0tpd3F4TTZuMjk1WUV2Z01TT0tUUUNYR01DRjJ3VTRmMzN1WUV3M3ZqNHVKUVZWWFY0SXRPVVZFUkFnSUNNR0xFQ0l3WU1RSTFOVFdvckt5RXhXTEJ3SUVEY2VEQWdVWi9uYnBEc2pmZmZETUdEaHlJVHAwNllkR2lSUmUxRWxOWEZwOSsrdWw2NVEwQUprMmFoT0RnWUNRbkorUFFvVU1BZ01PSEQrT1BQLzVBVUZBUVpzNmNXZStNUG9QQllGdFZBb0E3Nzd5elhua0RnTUdEQndPb25aVjNzZmJzMllQazVHUjA2OVlOa3laTnFuZWRuNStmYmRiWHlwVXJ6N2h2dDI3ZDZyMVFlM3Q3Mnc1WG4vcHZVRGRNOS9UdmFWMEJpNHVMdzdoeDQ3QjU4MmJNbno4Zm8wZVB0bjM5UllzV29YZnYzdmpuUC8rSmFkT200ZTIzMzdibEJtcGY3SThjT1ZMdmpOSXVYYnFnWThlTytPNjc3MUJWVllVWFgzenhqT3hSVVZFWU0yYk1HZjhMQ3d0cnpMZnRzckpZTFBqdXUrOWdOQnJ4L1BQUDE5dW5aekFZOE13enowQ24wOW4rRFh4OGZCQVdGb2IwOUhSYkNhNm9xRUJTVWhKR2p4NE5MeTh2Yk51MnpmWVk4Zkh4QUlBQkF3YWNNNGRlcjhmenp6OXZXemtWUXVDdXUrNENnSFBPWVFScXk5LysvZnZSdFd2WGVqOFRBSEQ3N2JmYkNuWkR1blRwWWl0dlFPMmg4cnJWMC9OOVhVZHlKT3NvaC9lNkFLN0EwUVVUMG5pOWdBanc4MnVGSVlQUFBMdk8wZXphdFFzNm5RNVBQdmtrY25KeVVGeGNqR25UcHRuT0hJeU1qTVNqano0S29IYmw0V0pJS2ZIRkYxK2dlZlBtR0Rod0lJUVFtRHg1TWw1NjZTV3NXclVLdDk1NjZ3VTkzdTdkdTZFb1NvTXZsSXFpSUNJaUFwbVptVWhKU1VIbnpwMXRMNnpEaGcyenZXaWVTMHBLQ3VMajQ1R2VubzZzckN4a1ptWUNxRDFjZkxIcVZqTHJudi9wSWlNamJWLzdkRDE2OURqanNxQ2dJQUNvTjBmdHBwdHV3aWVmZklMSmt5ZmpubnZ1d2JoeDQyeUg5d0FnT0RnWUF3Y094SXdaTTJ6N0Y4UER3eEVWRlFXajBZaDMzbmtIV1ZsWnR2MVEvdjcrMkxadEd3WU5Hb1NFaE5vcEREMTc5cXlYWTl1MmJmanZmLytMZDk5OXQ5N1hza2ZwNmVrb0x5OUhlSGc0L1B6OHpyaStiZHUyYU5ldUhZNGNPWUxjM0Z6NCsvc2pKaVlHaVltSmlJK1B4L0Rod3hFZkh3K0x4WUxCZ3dkajc5Njk5UXBjUWtJQ0FnTUQ2eDI2YjBoUVVKQ3RWTmRwMTY1MkpiKzh2UHljOTAxT1RnWUEyNnJyNlVKRFEyMjNPVjFEcGJsdUQ2VXp6V2RjL3VQUGtGSkNTdmsvRHU5MVhvNjlkRUthVUJReEZRQ0dEYm11VVdYQTN2WHIxdy8zM1hjZit2WHJoM2J0MnNITHl3djkrdld6dllodjJyUUpzMmJOd3F4WnMzRGl4SW1MK2hxclZxMUNlbm82cGt5WllsdjlHamx5SkVKQ1FyQmd3WUlMZXZHd1dxMHdtVXhvMWFyVldXZGoxYjA0MXoxdTNTSFMwemY4bjY2eXNoSlBQUEVFSms2Y2lBOC8vQkNwcWFsbzFhcVZiWDljN1VUM2kxTTNOdVAwRmNNNmRTL29EWDB2VGw4UkJHRGJZM1ZxcHFsVHArS3BwNTZDb2lqNCtPT1BNWExrU015Wk04ZjJtSjZlbnJqNzdydVJuNStQOWV2WDQvMzMzNGVVRXQ3ZTNraExTME42ZW5xOVBZbjkrL2ZIYjcvOUJsVlZzWEhqUnJSczJiTGVDdHkrZmZ2dzNIUFBJVFEwRktXbHBWaXdZQUZlZXVrbHJGdTM3a0svUFZkRTNiL0J1UTUzMS8zczFCV3BhNit0ZlllVnVzT29XN1pzUVpzMmJkQ2xTeGRFUjBjakx5OFA2ZW5wdHYxdmpSbVBjL3JlUWdDMi9XZm5lNGVUZ29MYVBuSzJuNk56ell0cjZPczI5SFBreU1yTEsvRHJ4azJRVWtvaDhWK3Q4MURUNFFvY1haQ3JRbnAyRmdLRGREb2RiaHh4ZzlaeExvdkl5RWpiNnM4WFgzeUJ5c3BLUFBUUVF3Q0FyNy8rR20zYXRMRWRsamw5TDFCakZCVVZZZjc4K2VqUW9VTzlRejZLb3VDSko1N0FZNDg5aG5uejVtSFdyRm1OZWp5ZFRnZDNkM2NVRlJYQmFyVTJlQkpFWFdGcjFxd1pnTDlmSEUvZDY5YVFoUXNYNHM4Ly84VEVpUk14ZmZwMDJ5RzJiZHUyWFhJcHFTdGhlWGw1RFY1ZmQ0aXVMdlBGVUJRRmQ5OTlOOGFQSDQ5MTY5Wmg4ZUxGV0w1OE9USXlNdkRwcDU5aTI3WnRlTzY1NStyZDU5TlBQOFdubjM1cSs3eExseTYyTTA5SGpCaUJuMzc2Q1N0WHJzVDY5ZXN4ZXZUb2Vsc0dFaElTWURLWnNILy9mbnp3d1FjSUNncENVRkJRdmFKc1R5Y3gxSjFrYzdaL0ErRHZndVRyNnd1Zzl2dlJ1blZyN05peEEwRHQvc3U2VWxjM28yM2J0bTBJRGc1dTFQNjNTMVZYME03MkRoWkZSVVZOK3ZYdDNZYmZma2RKYVNrQWtXbFZyUmYrQzRzY0Jnc2NYUkNkWHJrSEFMcDJDVUZRdTNPdjVqZ3lxOVZxS3hUZHVuWERIWGZjQVFENDRZY2ZMdWh4cEpSNDZhV1hVRnhjakRmZWVPT00xWUhvNkdnTUdUSUVLMWV1UkV4TVRJTmpEeHJTdlh0M0pDWW1ZdnYyN1djY1JsVlZGVHQzMXA1MFZuZklxRnUzYmdCcVYwK21UWnQyMXJPRzZ3cnF0R25UNnUyUE90ditvTHJIYWN6N3d0YXRYRzNac3FYQmQ2K29PMFRadTNmdjh6N1crYmk3dTJQTW1ERVlNV0lFYnIvOWRpUWtKQ0FuSndlREJnM0N1blhyOFAzMzMrUExMNy9Fd29VTGJmdi9hbXBxTUhueTVIcUgyU0lqSXhFY0hJeTMzMzRiVnFzVnQ5OStlNzJ2TTNyMGFQVHYzeDlCUVVIdzhQQ29kMTFHUmdhQTJwTkNHam96TWo0K0hqLzk5Tk5abjBOSlNRbUVFTFlpZFRtRWhJVEF6YzBOKy9idHEzZjJhSjJjbkJ3Y1BYb1VnWUdCOVE2eHhzVEU0TWNmZjBSOGZEeXlzN1B4OU5OUEF3RGF0MitQdG0zYll0dTJiY2pMeTRQQllFQy9mdjB1Vzk2RzFCMmVqWStQUCtNOVZTMFd5M25mdDlhWldTeFdyRjYzL3VUd1hybTFIRlZuYityazhIZ0lsUnF0ZGV2dTNoQmlGQUQwNkJicTBNTjdUN1ZseXhZc1dyUUlzMmZQeHVyVnEzSGd3QUVNR0REQTlnYm5hOWFzd2JScDB6QnQyclI2WjZrMnhyeDU4N0IxNjFaTW1ERGhyQnU3Ly9uUGY2SjU4K1o0K2VXWGNmRGd3VVk5YmwyaC9OZS8vblhHYXNybm4zK09qSXdNREJreXhGWk9JaU1qRVJRVWhPVGs1SHBucGdLMW05THJ5a2JkSWZHMHREVGI5Y2VPSGNQaXhZc2J6RkZYQU9yMnlKMUx2Mzc5MExselp5UW5KK08vLzYxL1pPZm8wYVA0K09PUG9TaUs3YmxkakxyaVdzZGdNTmhXSDNVNkhkemMzR0N4V1BEMTExOGpKQ1FFclZ1M2hwK2ZIL3o4L0xCczJUS1VsWlZoNnRTcHR2c3Jpb0xiYnJzTlZxc1ZrWkdSdGlIUGRWcTBhSUV1WGJyVUsyL0hqeC9IL3YzNzZ6M3ZVYU5HbmZHL2MyMjJyNnFxd3JCaHcyekRoUzhYbzlHSVcyNjVCUlVWRlpnelo0N3RwQStnOXZENTNMbHpZYkZZNm0zMEIvNCtqUHJsbDEvQ1lEQWdLaXJLZGwzLy92MnhhOWN1SkNjbkl6dzh2TjczSWpVMTFmYXpkYmtNR0RBQVhsNWUyTEpsQ3padTNHaTdYRlZWeko4Ly80TC9HM1VtbVVkcWgvY0NxRllsT0x6WHlYRUZqaHJOcTVtK0o0RDJIa1lqSXZ2MWhZZkgyZWM4T1pMWTJGZ2tKU1doZmZ2Mk1CcU44UGYzeHpQUFBJT1FrQkM4L1BMTDZObXpwMjFNd3J2dnZnc0F0dmx3NTlvRHVHREJBbno5OWRmbzM3Ky9iY1dpSWExYXRjTHJyNytPR1RObTRORkhIOFdISDM1NHpsbFdRTzNKQ0hGeGNWaStmRGx1dmZWV0RCZ3dBRWFqRVFjT0hNQ2hRNGZRb1VPSGVtZEUxcjE5Vk4zanIxbXpCcjE2OVVKcGFTa1NFeE14WmNvVWRPalFBU05Hak1DdVhic3dZOFlNMjV5NHYvNzZDekV4TVZpL2Z2MFpPU0lqSTdGaHd3YTg4c29yR0Rod1lMMDVhNmNUUW1ET25EbDQ2S0dITUcvZVBLeFpzd2JkdTNkSFhsNGVFaE1UVVZGUmdXZWVlUWFob2FIbmZPN25NblBtVExScDB3YTllL2VHWHE5SFVsSVMwdFBUTVdMRUNMUnUzUnBBN2Y2dk45OThFNTkrK3FsdGxjN1B6dzlMbHk3RlcyKzlWVzl2VlhaMnRxM3dKaVFrNFBmZmY4ZDExMTFudXo0bkp3Y0hEaHpBZ1FNSHNHL2ZQdHZLMWswMzNZUUhIbmpnb3A5SGNuSXlyRlpybzFka0w4VGpqeitPUFh2MjRMZmZmc09ZTVdNUUZSV0ZxcW9xSkNVbElTOHZEOE9HRFR1alJFZEZSVUd2MTJQSGpoMjJFejdxWEhQTk5WaTVjaVdTazVQci9kc1hGeGZqemp2dnhQRGh3eHNjZ24yeHZMeThNSFBtVEx6MjJtdVlPWE1tb3FPajRlZm5oK1RrWkpTVmxXSFlzR0g0NVpkZkhINDI1Y1ZJU055RmdzSkNDSUU4S2RVdDRQQmVwOFlDUjQwbHBGNzBVeUJhK2ZqNklESWlYT3M4bDgyY09YTnNIMy94eFJmNC9mZmY2NzEzWmZ2MjdXMHZwQjkvL0RHQTJ0V2N0V3ZYQXFoZGNRSCtQcHhZVlZXRnQ5NTZDN0d4c2VqVXFSUGVmdnZ0ODc0UmQweE1ESjU0NGdtODk5NTdlT0NCQi9EMDAwOWo3Tml4NXh6UjhzSUxMNkJQbno1WXZudzV0bXpaQW92RmduYnQybUhxMUttWU5HblNHUnUyZS9ic2lTVkxsbURod29YWXVuVXJWcTllalJZdFdpQXFLc3EyT25qNzdiZWpwcVlHUC96d0E5YXVYWXZBd0VETW5Ea1RnWUdCRFJhNHNXUEhJaU1qQSt2V3JjT2FOV3ZPT2ZBWXFEMkV0M1RwVW56KytlZll2SGt6WW1OajRlbnBpWWlJQ0V5YU5NbDJzc1RGdXZQT083RisvWHJFeHNaQ3I5Y2pPRGdZTDd6d1FyMUJ1MElJREJreUJOZGRkeDJXTFZ1R2YvLzczd0JxTjhXM2F0WEtkcnZDd2tKTW56NGRaV1ZsZU9PTk4vRFJSeC9oaFJkZXNMME5HbEJiR1BmdjN3OGZIeC8wN05rVDQ4ZVBSNDhlUGRDclY2OUxlcS9UcEtRa0NDRnM0MXN1SjA5UFR5eGN1QkJMbGl6QjJyVnJzWDc5ZXVoME9vU0VoT0RoaHgvR0xiZmNja2I1OGZMeVF0KytmUkVYRjJkYmphdHp6VFhYUUFnQmk4VlNiLzliVWxJU0FOUXJ2SmZMbURGajRPUGpnMFdMRmlFaElRRkdveEg5Ky9mSGpCa3piSVhiV1lieU5sWmxaUlYyN1U1R1pXVVZwSlRwV1NudVNWcG5vcWJsZW4raTBFVnAzYnE3dDFkTHcrZENFUk51SEg0RFB2alAydzQvLzYwaGRRV3U3cERodEduVDBLZFBINHdhTlFwVlZWVjQ5TkZIOGZ6enoyUG8wS0ZZdjM0OVBEMDlzV1hMRml4ZnZoeHIxNjZGcDZjbjdyMzNYbVJrWkNBcUtncnZ2UFBPZWQvay9sUmZmdmtsUHZqZ0F3REE5T25UY2YvOTl6Zko4M1JsVWtyczM3OGZ5NWN2UjJ4c0xQejgvSERISFhkZ3hZb1Z5TXJLd3NNUFA0d0JBd2JnbVdlZVFWNWVIdDU1NXgwTUdUSUVodzhmeHVUSmsyRXltVEI1OG1RODlOQkRTRWxKc2IwRFJWM3BXYkZpaGEwVVZsVlZ3YzNON2F3bk1aak5aaGlOUmtSR1JtTGV2SG0yNng1NzdERlVWVlZoNGNLRlYrYWIwZ1RtejUrUEpVdVc0TmRmZjIzdzdNK204c1FUVCtEUFAvL0VzbVhMNnIwOW1yUExQbm9NVXg2ZWp0UkQ2VkN0NnFPWkIzZC9ySFVtYWxwY2dhTkdjVzloYUNhRUdBSTR4L0RleG5KM2Q0ZWJteHVXTDErT1BYdjI0TnBycjhXZ1FZT2cxK3N4Yjk0OEZCUVVRSy9YNDdiYmJyTWRvaHMwYUJBaUl5UFBHSmpiR1BmZmZ6K0NnNE94ZXZWcTNIUFBQVTN4bEZ6YXI3LytpcmZmZmhzRkJRVm8zYm8xL3ZHUGYrQ09PKzZBMFdqRXhJa1Q4ZU9QUDZKbHk1YVlNbVVLM04zZDhaLy8vTWUyR3R1eFkwZDgvdm5uZVBycHA3RjQ4V0lNSHo2OHdmbDB2WHIxT3V0aDVMTTVkYXlIcXFwSVRrNjJuUW50cUhidjNvM0l5TWdyV3Q1TUpoTVNFaExnNWVXRlRwMDZYYkd2YXcrT0hNbEM2cUYwU0NsbGVXRTF4NGNRVWEzMlYvZWUxTEZiSDNuTm9HR3lwcVpHVWkycjFTcFZWYTEzMmVtZmsvMDRmdnk0Zk9PTk4rU2ZmLzRwTFJaTGc3Y3htODF5N3R5NThzaVJJdzFlWDFaV0p0ZXRXOWVVTVIyZTJXeVcwZEhSOHZ2dnYyK1N4MSszYnAwc0t5dXJkMWxsWmFWODZxbW5aSGg0dVB6M3YvL2RKRi9YbmozOS9FdXlZN2MrTWppMGQ2eldyeGQwWmZBUUtqVktoOUErVzRSQTlOVDdKK0dGWjUvU09nNFJ1YkQ3N3JzUGFXbHBDQThQUjBCQUFFcExTeEVmSDQvaTRtTDA2dFVMLy9kLy8xZnZSQXRuWnpLVlk4RFFFU2dyTTBscGxiZG5wdTVlcm5VbWFubzhoRXJuZFhKNGI3Uk9wOE5OSTRkckhZZUlYTndERHp5QWxTdFhJaVVsQlR0MjdJRFJhRVRIamgweFpjb1VqQjgvdnQ0TVExZnc2OFpOTUpuS0FTQkRsZW91cmZQUWxjRUNSK2VsNkpUSkFOQ3Q2OVVJQ0hDTzJXOUU1TGdHRHg3Y0pHZm9PaUtMeFlKVmE5YWk5a0FxTmxmcXpCZjNmbi9rY0Z4akp6cGROTCt1WFgwVW9Zd0FnQjdkUTlHaWVYT3RJeEVSMFVtSE00N2dZT29oQUtJS1V0MlduNUxDNGIwdWdnV096c25iNnQ1RENobmtZVFFpb205dmx6czBRVVJrenhLVGRxT3dxQkJDeUh4VnlPMWE1NkVyaHdXT3prV0JEbEVDb3BWdk0xLzBqNHJVT2c4UkVaMVVVVm1KbmJ1U1VGbFpCVldWQjdOUzluQjRyd3RoZ2FPemF0MjZ1eWNnWWdBWXd2dUVJYkJ0Z05hUmlJam9wTUxDSXV6Y3RidjJFNGtWQU16bnZBTTVGUlk0T2l1REQxb0tJWVlDd0IyMzNlb3l3M3VKaUJ4QmVub0cwbXFIOTVvcmlpeGZhWjJIcml5K0l0TlpHUXo2WVJEd0Myd2JnT2hyZVBpVWlNaWVyRmgxY21hdnhPcTh2SDBtYmRQUWxjWUNSMmNsaERJRkFHNGFPUndHZzBIck9FUkVkSkxKVkk3Zk52MVJPejVFbFY5cm5ZZXVQQlk0YWxEZzFiMUNoVUMwWHEvbjhGNGlJanV6OXBkZllUS1ZRd2h4U0VJbWFwMkhyandPOHFVR0dZUzRCd0JDcis0Q2YvL1dXc2NoSXFLVExCWUwvcmQrUTkzdzNtMFZTazJlMXBub3l1TUtISjJCdzN1SmlPelg0WXhNSEV4TkE0ZjN1allXT0RxREovUmhVc2lyUER3OEVOVXZuTU43aVlqc2hKUVM4VHQzb2FDd0NFSWdENnF5UmV0TXBBMGVRcVhUS1FwMEVRS2lwYSt2RHlJandyWE9RMFJFSjFWV1ZTRXBlUStxcXFxZ3FtcHFadHJ1UFZwbkltMXdCWTdxOGV2YTFVc0tNUWlBSVNvaW5NTjdpWWpzU0VGQkllSjM3Z0lBU0NtL0JZZjN1aXdXT0tySHpheHJvVUFNQm9EYnh0N000YjFFUkhiazhPRk1wQi9PZ0pUU1hGbGtYYVoxSHRJT1g1MnBIZzd2SlNLeVg4dFgvVno3QVlmM3Vqd1dPS3BIRWNyREFIREw2RkVjM2t0RVpFZkt5a3pZOE5zbVNDbWxGZXFYV3VjaGJiSEFrVTNnMWIxQ0lkQlByOWRqeEExRHRZNURSRVNuV0xmaE4xUldWa0lJY1Vpb1NOWTZEMm1MWjZHU2padE9tUXdBM1VPN0lpQ2dqZFp4aUlqb0pMUFpqTmcxNnlDbGxJRGNYRmxzUGFGMUp0SVdDeHdCQUZxR2hQZ0N1QUVBU3NwSzhjR0N6MkRROHhBcUVaRTlxS3lxeEs3a1pFQ0lTcWpZeHYxdnhBSkhBQUFQNGRaSlNMU0JBREl6czVDWm1hVjFKS0lyUWtvSlVmY3hBQ0hFdVc1T3BDMkpQS2hpbTlZeFNIc3NjQVFBTUpqZE1xUmVMaFVTbmJUT1FuUWw2UVY4UGR5VXE2V0VVbVZXRDFnbFNyWE9STlFnSWFVcTVlWWpxUnplU3dELzFDU2JrSkFRZDR2RjIwUHJIRVJYa3JjM1lnd0c4VGtBbzlrczd6YVpzRm5yVEVRTlVaUlNtWjZlWGdaQTFUb0xhWThyY0dTVGxwWldEYUJhNnh4RVYxTGZ2bjFOUWdncHBaUUdnekJsWkNRV2E1MkppT2g4T0VhRWlJaUl5TUd3d0JFUkVSRTVHQlk0SWlJaUlnZkRBa2RFUkVUa1lGamdpSWlJaUJ3TUN4d1JFUkdSZzJHQkl5SWlJbkl3TEhCRVJFUkVEb1lGam9pSWlNakJzTUFSRVJFUk9SZ1dPQ0lpSWlJSHd3SkhSRVJFNUdCWTRJaUlpSWdjREFzY0VSRVJrWU5oZ1NNaUlpSnlNSHF0QXhBUlhTbDkrdlJwcnFxcS8ya1h0d2VnRTBJb1VzcjJZV0ZoWFUrOVVrcDVJams1dWVqS3BTUWlPajhXT0NKeUdWTEtkanFkN3V2VEx2WUMwQnlBQVBDU1RxY3JQL1hLbXBxYSt3R3d3QkdSWFJGYUJ5QWl1b0tVdm4zN1pna2hBaHR6WXlsbFRtSmlZanNBYWhQbklpSzZJTndEUjBTdVJBV3dDQUNrbEdlOTBTblhMUUhMR3hIWklSWTRJbklwWnJQNWV3Qm1vT0VTVjNlWmxMSkNTcm5paW9Zakltb2tGamdpY2ludTd1N0hBQndRNHV3N1NFNWVsMVpUVTVOOXBYSVJFVjBJRmpnaWNpa2xKU1ZsVXNydDh1UlMyNm1yY0tlc3Zra0FPL1I2ZllFbUlZbUl6b01Gam9oY1NscGFXcldVOGk4aGhPbHN0eEZDVkVrcC85cTllM2Y1Mlc1RFJLUWxGamdpY2psQ2lEZ3A1VmxYMTZTVVpVS0l1Q3VaaVlqb1FyREFFWkhMU1V4TTNBY2d1VzRmbkpUU2R2ajA1R1g3VDk2R2lNZ3VzY0FSa1V0U1ZmWDdzMTBucFR4OTJDOFJrVjNoSUY4aWNsWDY4UER3UWltbHoybVhteElURTFzQXNHZ1Jpb2lvTWJnQ1IwU3V5aUtsWEhQcU9CRWhCS1NVUDRIbGpZanNIQXNjRWJrc1ZWWFBPRlFxaEZpdFJSWWlvZ3ZCQWtkRUxzdHNOc2NET0NTRXFEdDU0UkRQUGlVaVI4QUNSMFF1cTdTMHRFUkt1YjN1Y3lubDl0TFMwaE5hWmlJaWFnd1dPQ0p5V2RuWjJaVlN5amdwWlRVQXM1UXlMaTB0clV6clhFUkU1NlBYT2dBUmtjWTJBOGdENEhIeTR6UGY0WjZJeU01d0JZNklYRnBOVFUwU2dIUXBaZGJKajRtSTdCN253QkUxUWxCUWo1WjZUNldOMWptb2FmaDRLUGVwcWlyS3EvR2wxbG1vYVpnVmM5N1JBd2ZPK3ZacFJJNkdCWTdvUElLRHU3VVZIdTV2UWFDMzFsbW9hU2lRYmdDZ1F0Um9uWVdhaUNvUHlxcWFKekl6OXgvWE9nclI1Y0E5Y0VUbm9icnB1K2lBNFFKb3EzVVdhaHJ5NU4reS9JdldlVWtGd2FxYnZnc0FGamh5Q2l4d1JPZWgwK2tVQ0NtTVJnL2NkL2VkNk55cG85YVJpS2lSRHFVZnhwSnZmMENaeVNSME9oMzNmWlBUWUlFamFpU0RRWS9CQTJQUVA2cWYxbEdJcUpHMjdZakg4aDkvUnBuSnBIVVVvc3VLZjQwUUVSRVJPUmdXT0NJaUlpSUh3d0pIUkVSRTVHQlk0SWlJaUlnY0RBc2NFUkVSa1lOaGdTTWlJaUp5TUN4d1JFUkVSQTZHQlk2SWlJakl3YkRBRVJFUkVUa1lGamdpSWlJaUI4TUNSMFJFUk9SZ1dPQ0lpSWlJSEF3TEhCRVJFWkdEWVlFaklpSWljakFzY0VSRVJFUU9oZ1dPaUlpSXlNR3d3QkVSRVJFNUdCWTRJaUtpeHRQMTdObHpRSjgrZlpwckhZUmNtMTdyQUVSRVJIWk0xNmxUSis5bXpacTFrMUtPRWtJOEtJVG9JcVhzQTZCWTYzRGt1bGpnaUlpSVR0TzFhOWRBRHcrUEtFVlJlZ0NJQmpCUUNPR3JkUzZpT2l4d1JFUkV0ZlRoNGVFM3FxcDZqeENpcnhEQ1gwcnBMWVJRQUVCS0NTR0UxaG1KQUxEQUVSR1JpK3JRb1lPeFZhdFczbWF6dWIxT3A3c2J3RjBBMmlxS0Fpa2xwSlFBWVB0L0ludkNBa2RFUkM0bExDeXNxeENpajZJb01WTCtQM3QzSGxkVm5mOXgvUFU5ZCtHeWlNZ2lMaWlvS0lqSzZyNWs1bG9xcHFabVdVNjJPZTJMcFRPVE5WWTYxVFRUMUZSYTQ1aFphbG01bERwbVdacExib2lLNGs3dUc0b2JzdFIzd21RQUFDQUFTVVJCVk41N3ZyOC9FSDRnb0dqcUZmMDhINDhlY00vNW51LzlIQWg1OHozbit6MjZuZFZxYlF4NFF0bGhyYXhSdDd5OFBKK3JYcWdRRnlBQlRnZ2h4STNQMUhqYTZSRVhGL2NpRUFVRUFsNkFndExCN1dLWFN1MTIrK2R4Y1hFeWllRW1vYlhlbkp1Yis4S1dMVnNPdWJ1V1FoTGdoQkJDM0JRTWxCM3dWVXA1QXc3S0NXOFZvWlFLdTdMVmlldGNRN3ZkL2kwd3c5MkZGSklBSjRRUTRzWm5LTTdtOCszbWxPVG5ZbUppV2lxbEVwVlNFVXFwWmtDWVVzcWplSkFyL25rNW8zSHpnQjFYdTJ6aGRuN0FuVW9wRDR2RlluZDNNY1ZKZ0JOQ0NIRlQyYkJodzJwZ2RiMTY5WUtyVnEzYUFHaWh0WDRJaURJTW8yakdhYUd5d3B4cG1wK3VYNy8rcTJ0WnQ3ajI0dVBqdzRFT1FDMTMxM0krQ1hCQ0NDRnVLazJiTm0xc3M5bmFBckZLcWJaQVk4QlRhNDFwbXFWRzNBcGZueGZxV3NmRnhjbjAxS3ZFTk0zVCtmbjVLMUpUVXpQZFhjdjFTZ0tjRUVLSUc1K3A4Ylp6VzF4YzNIQ2xWQXdRcHJYMjRMejc0SXFIdDhKMTM4cmFaeGpHbzhDd2ExYi9UY1l3akV5YnpmWTgxOUU5WjljYkNYQkNDQ0Z1ZU9lR3l2eVZVbEZhNnpwS0tWdlJ2bktXRGlrZTNvcTNPN2ZQb21XQnVLdENLZVdwdGZZMURLTyt1MnU1bmttQUUrSUdscE9UZzFJS0R3K1BvbTM1K2ZrNG5VNDhQVDNkV0ptbzdKeE9Kems1T2ZqNFZJN2wwRlRCSklhdk42ZXNlNkpaczJZSkZvdmxOc013V2dEUlhNSWtoc0lGZmwwdTF6Q1h5N1htR3A3Q3pjTHU0ZUV4RTJqbzdrS3VkeExnaEtqRW5FNG5reWRQcGtXTEZzVEV4SlRhUDJqUUlCbzFhc1RmLy83M29tM3Z2dnN1WDMvOU5TdFhycnhvLzhlUEgyZk1tREcwYXRXS2UrKzk5NHJXZmlWTW1EQ0I2ZE9uODhZYmI5Q21UWnRMT3ZiTk45OWt4b3daL1B2Zi82WnQyN1pYcWNKckl5TWpnd01IRGx6U01kV3FWU01rSktURU5xMDFPM2Z1cEdIRGd0K2Rqei8rT0ZXcVZPR05OOTRBWU1XS0ZiUnMyUktyMWNxYU5XdDQ0b2tuK09TVFQ0aU9qcjR5SjNLTnBLU2tKQUZKc2JHeGZrcXBXa3FwQnFacDlsVks5VkpLQmNIRkp6RllMSmJValJzMzdyeTJsZC80d3NQRFBUdzhQUExjWFVkbElBRk9pRXJNNlhReWYvNThaczJheGZUcDAvSDF2YkxQMnZiMjlxWktsU3I4ODUvL3hOUFRrMzc5K2wzUi9uK3ZsSlFVTWpNejJiWnQyeVVIdUV1MVo4OGVQdi84YzFhdlhzM2h3NGNCOFBQem8wbVRKcno4OHN2NCtmbGQxZmZYV3BPVGsxUG15T2xQUC8zRTMvNzJ0MHZxNy9iYmIrZjExMTh2c1czV3JGbjgvZTkvNTcvLy9TOVJVVkc0WEM1Y0xoY0FpeFl0NHNVWFgyVHMyTEgwNk5HRExWdTI0SEE0aUlxS3V2eVRjclAxNjllZkJFNENxY0IzQ1FrSk5wZkxOUUQ0bzJFWU1ZQkRhMjFWNTFLYlhERVYxeE1KY0VKVVlnNkhnN0ZqeC9LSFAveUJ2Lzcxci96em4vKzg0djIvOXRwclpHZG44OVpiYnhFZEhVMTRlUGdWZlkvZlk4eVlNYVNrcE5DK2ZmdXIrajYvL1BJTEw3NzRJdm41K1FRRUJOQ3NXVE95c3JJNGNPQUFTNVlzNGVUSmsxYzF3UDM0NDQvOC9lOS81K21ubithT08rNG90YjlidDI3RXhzWmVzSStzckN5KysrNDc1czJiUjJCZ0lGMjZkQ25WSmpFeGtUbHo1akJpeEFpKyt1ci9WOGpZdDI4Zlk4YU1JVEV4a1I0OWVnQ3dkdTFhRWhJU3NGcHZuRjhqU1VsSitjQTBZRnBzYkd4RHBWUWlFQTlFQW8yVlVuTGZnYmh1M0RnL2VVTGNwQm8zYnN5OTk5N0xwNTkreXJmZmZrdmp4bzBaUDM0OEFNZU9IU01uSjRmbm5udXVxUDNPblR0eE9wMUYyMEpEUTNuNjZhZkw3ZDh3REY1OTlWVUdEQmpBNjYrL3ppZWZmSExSeHd4ZEs0R0JnWFRxMU9tcXZrZHViaTZ2dlBJSytmbjVqQnc1a3J2dXVvdHpTNFhoY3JuNCtlZWZxVktseWxXdFlkZXVYUnc3ZHF6Yy9iNit2dmo2K2hiTm1peHUzNzU5ZlBubGw4eVpNNGZnNEdCZWV1a2x1bmZ2anNWaUtkV1AxV3BsN05peGJONjhHVzl2NzZMdFBqNCs5T25UaHllZmZCS0F6TXhNa3BLU2lJMk5aZUxFaWFYNkdUaHc0QlVmRGI3VzFxOWZ2d1A0UjFSVWxOM0R3Nk9tMXJxUlVxb3pjTGRTS3RUZDlRa2hBVTZJRzhBamp6eUN3K0dnZS9mdTdOMjd0OFF2WjZWVXFkZEEwYmF5ZnBHZno4ZkhoOFRFUkNaT25Nai8vdmUvTWtlQmJsVGJ0Mi9uOU9uVE5HellrSUVEQjViWVo3Rll5aHpKdWhMS0NtUG5PM1BtRE1PR0RlTysrKzdEMjl1YmlSTW5NbTdjT09yVnF3ZEFYbDRlZDk1NUovWHIxK2V2Zi8wcnQ5MTJHM3YzN3VXbGwxN2lUMy82RTQ4Ly9qaWRPblZpMkxCaEhEOStuRmRlZWFXbzcrKysrNDd0MjdkanNWZ1lQWG8wQU04OTl4eVBQUElJTzNic3dPVnljZXJVS1g3ODhVZWc0SStGa3lkUEVoNGVUcTlldlNwOWdDdVVtcHFhQit3NTk5OFB3Ri9pNHVKdXpjN08zdS9leXNUTlRnS2NFRGNBaDhQQkk0ODhBa0REaGcyTEppMGtKaVlTR1JuSlcyKzlWZFQyN2JmZjV1dXZ2eTR4c2FFaWtwS1NnSUtKQTkyNmRhdndwYk85ZS9jeVljSUVWcTFhUlZaV0Z2WHIxK2ZSUng5bDllclZUSjgrbmJmZmZydG9GRzNJa0NGczJiS0ZwVXVYNHVYbFZhS2ZZY09Hc1dIREJ1YlBuMDl3Y0RBQVk4ZU9aZWJNbVh6NDRZZTBhdFdxUlB1VWxCUSsvZlJUTm16WXdPblRwNmxXclJydDI3Zm5wWmRlS3JmV25Kd2NIbjc0WVZKVFV4a3laQWpQUHZzc0RvY0RLQWhMTHBlclFvSFg2WFF5YytaTTVzMmJSMXBhR2s2bms1Q1FFTHAzNzg2UUlVT0srb1NDeTZNalI0NWs2TkNodEd6WmtyZmZmcHZkdTNjWGZYOUdqQmhSMUhiMDZOR01IajBhbTgzR3lwVXJjYmxjcEtXbGNmTGtTU0lqSThuS3ltTElrQ0dNR0RHQ3ZuMzdGdDJ6ZGRkZGQ5RzVjMmVTa3BJWU1XSUVWcXVWUTRjT2taYVdSdE9tVFFHdzJXdzBhdFNveE5mdjFLbFRoSWFHbHRqdTdlM050R25UcUZldkhsOTg4VVhSOXJGang3SjgrZklTMjI1UXJ1VGs1RVh1TGtJSXc5MEZDQ0V1VDA1T0R0OSsrMjNSZjhuSnlhWGFYS21icmpNeU10aXdZUU5SVVZFY09IQ0ErZlBuVitpNEhUdDJjTjk5OS9IOTk5OVR0MjVkZXZUb2djMW00N25ubml1ejNpdmxxNisrNG9FSEh1Q1hYMzRoSWlLQ25qMTdVcmR1WFJZdVhGanVNVnByWG43NVpWSlRVK25Sb3dmUFBQTU1BUFhyMXljc0xJekRody96NnF1dmN2YnMyUXUrZDM1K1BrOCsrU1J2dnZrbVI0NGNvVk9uVG5UcjFvMnNyQ3pHangvUG80OCtTazVPVHFuajB0UFRlZUdGRjJqWXNDR0ppWW40K1BnUUVoTEN3SUVEaXlZS3RHclZpb0VEQnpKZ3dJQlN4emRxMUlpcFU2ZlN2SGx6WG4vOTlhS1pvNFVXTGx6SVk0ODlSa0JBQUo5Kytpa1JFUkVsOXZ2Nit2TFVVMC94MUZOUFViZHVYVkpTVXZEMjlzWXdESGJ0MnNVOTk5ekRVMDg5UldwcUtydDM3K2JvMGFPbDZxOVpzK1lGdnpaQ2lDdEhSdUNFcUtReU16TVpNMlpNMGV0ZXZYb1JGeGRYb2sxWmp3VzZIUFBuejhjMFRWNTY2U1ZlZmZWVkprMmFSSzlldllydUJTdlBLNis4UW1abUpxTkdqU29ST3I3Kyt1dExualZaVWFtcHFiejExbHRVclZxVkR6LzhzRVJRMmJ0M2I3bkhmZmpoaHl4YXRJaFdyVm94WnN5WUVwZWF4NDRkeTlOUFA4M2N1WE5adm53NXc0WU5vMy8vL2lYVzF5djAwVWNmc1hyMWFqcDE2c1M0Y2VPdzJ3dWVmMTE0RDkyU0pVdVlPSEVpVHp6eFJJbmp2di8rZTE1NTVSVjY5dXhaWXZ2SWtTUDU2S09QU0UxTnBWZXZYaGU4Zk8zajQ4TTc3N3pEKysrL1grcmV3RHAxNm5EcnJiY3lldlRvY3RkdU8zMzZOTys4OHc3ejVzM2o1WmRmWnU3Y3VlVG01cEtlbnM3Z3dZTjU0NDAzbURScEVvR0JnUnc3ZG95TWpBejgvZjJCZ2xtNnpabzFLN2MySWNTVkpTTndRbFJTZ1lHQnJGaXhnaFVyVmhUZDg1U2RuVjIwYmNXS0ZlVGs1SEQ4K1BFUzJ3NGRPb1RXdXNTMlBYdjJsUHMrcG1reWMrWk1HalpzU0VSRUJFT0hEbVhmdm4xOC8vMzNGNnh2MDZaTmJOdTJqY2FORzVjYU1icnJycnV1MmkvN0tWT21ZSm9tVHovOWRLbFJwcnAxNjVaNXpMeDU4NWcwYVJLTkd6Zm03YmZmTG5WNU9ESXlraSsvL0pKKy9mcHgrdlJwL3ZHUGY1Q1ltRmhxSk5McGRESmp4Z3djRGdlalJvMHFDbTlRY0lueWhSZGV3R0t4TUd2V3JGSTExS3haODRyY1cyZ1lCazgrK1NSSGpoekJOTTJpN1JrWkdiejg4c3ZsaHJjMWE5YlFyMTgvbGk5ZnpudnZ2VWV2WHIyQWd2L1BKazJhUkV4TURILzYwNTk0K09HSGVmUE5ONEdDN3pIQTJiTm4yYnQzYjZWZVVrU0l5a1pHNElTb3hBcEhnQXBIaTQ0Y09WSTBVN0JRY25KeXFXMUFpVzFEaHc3bHFhZWVLdk05ZnZ6eFIvYnMyY1B6eno4UFFKY3VYWmd3WVFMang0K25TNWN1Mkd5Mk1vOUxTVWtCS0hlSmo0aUlpS0kyVjlMYXRXdFJTdEc5ZS9jS3RVOU9UbWJLbENtRWhJVHczbnZ2bGJyM3JwQ2ZueDkvK2N0ZkdEcDBLUC85NzMrWk8zY3VvMGVQSmprNW1iLzg1UzhBcEtXbGNmYnNXZUxqNHdrTURDelZSODJhTmFsZHV6Wjc5KzdseUpFalJmZnlBVVJIUjErUjBkS1VsQlRlZXVzdFVsTlRHVHQyTEFCSGp4N2xuWGZlSVNBZ2dMLys5YSswYU5HaTFIR2hvYUYwNk5DQnA1OStHajgvUDZaTW1VSjhmRHd0VzdiRTRYRHcxbHR2c1cvZlBrSkRDeVpnQmdjSHMzTGxTbTY1NVphaSt5TUw3NmNUUWx4OU1nSW54QTJrVHAwNkxGcTBpRVdMRmpGNThtUUFubmppaWFKdGl4WXRvbCsvZnRoc3RoTGJDaWRBbkM4dkw0OFBQL3lRb0tBZyt2YnRDeFNNOFB6eGozL2t3SUVEVEowNnRkeGFUcHc0QVZBaXBCUlhYdkQ3UFZ3dUZ5ZE9uQ0FnSUtETXk1dGwrZUtMTDNBNm5mVHMyYlBvY3VDRmhJU0U4TW9ycnpCbHloUUNBZ0tZT1hObTBiMTFKMCtlQk1vL1o2QW8ySjEvTDExWmdlOVM3TjY5bTFHalJ2R0hQL3lCckt5c0VwZFJxMWV2em9RSkV6Qk5rK0hEaC9PdmYvMkwvUHo4RXNkN2VYbHg3NzMzY3V6WU1SWXVYTWk3Nzc2TDFob2ZIeDkyN3R4SldscGFpUWtjclZ1MzVxZWZmc0kwVFg3KytXZjgvZjFsQkU2SWEwaEc0SVM0Z1Znc2xxSUZaUXN2NzdWdTNickVJck9Gd2FZaUM4OSs4c2tuN051M2o5ZGVlNjNFRXdDNmRPbENkSFEwSDMvOE1WMjZkQ24xU0tiaTczUDY5T2t5K3o1MTZsU3BiWVVqVUxtNXVhVkd3ckt5c2k1YXI4Vml3V2F6Y2ZMa3lRclBHQjB4WWdUang0L240NDgvSmp3OG5OdHV1KzJpeDBEQitudFBQLzAwTDcvOE1nc1hMcVJidDI1Rk5hZW5wNWQ3M1BIanh3RktMYlB4ZTBiZmR1L2V6ZnZ2djQvZGJ1ZXBwNTdpM252dnhXcTFrcHViVzlRbU5qYVc2ZE9uTTNyMGFENzc3TE5TWC8rVksxY3ljdVRJRXRzKy92aGpQdjc0NDZMWERSczJMSnBsMnIxN2QrYk1tY09zV2JOWXVIQmhoZTZKRkVKY09mTFRKc1FOeU9sME1uMzZkRUpEUTRtTWpMeXNQcEtUazVrNGNTTE5talhqOXR0dkw3RlBLY1hJa1NQSno4L25UMy82VTZuUkhLRG9VbHRaczAyZFRpY2JOMjRzdGIwdzFPemZYM0tKcmJObno3SnYzNzRLMVIwWkdZblQ2V1RWcWxVVmFoOFVGTVMvL3ZVdlBEdzgrUE9mLzh5NmRlc3FkRnp4ZWpNek13RUlEdy9IYnJlVG1wcGFOQUpaM09IRGh6bHc0QUMxYXRXNnBCRzN3bkJYK0Zpcjg0V0ZoVEZpeEFobXpwekowS0ZEaSs3aEsveStGQVpaUHo4LzNudnZQWjU1NWhrZWV1aWhFbjNjY3NzdGZQLzk5enowMEVOWXJWWW1UNTdNOTk5L3ovZmZmODkzMzMxSFlHQmdpV2VldG1qUmd0RFFVTjU4ODAxeWNuTEtuQmtyaExoNkpNQUpjUVA2eHovK3djR0RCM25nZ1FjdWEyUm4zNzU5dlBqaWkzaDdlNWVZa1ZsY1pHUWt3NFlOSXpVMWxkZGVlNjNVL2padDJ1RGw1Y1hTcFV1TEZudUZndVU2eG84Zlh5cWtBVVdYNEQ3Ly9QT2lHL0MxMXJ6MzNudGxMcjFSbHNMbnRiNzU1cHRGenl3dGxKcWFXdVl4a1pHUmpCczNEcWZUeWJQUFBzdk9uZi8valBJMWE5Ynd3UWNmbEhvU3d1blRwL25zczg4QWltYi9PaHdPK3ZUcFExWldGdVBHalNzUmJMT3pzM25qalRkd09wM2NlKys5RlRxWFFvV2pwUmVhUlR0dzRFQ3FWNi9PenovL3pBY2ZmTUNVS1ZPS0Z1WXRQa0txbE9LKysrNmpkdTNhSlk2MzIrMDRuVTQrLy94endzUERDUW9LSWpBd2tNREFRS1pQbjg2Wk0yZEtoRDdETU9qZnZ6OHVsNHNXTFZwY1Y0OVlFK0ptSUpkUWhhamtUcHc0d1lrVEo4akx5d01Ld3R1TUdUTzQ3YmJiNk4yNzl5WDN0My8vZnY3NHh6OXk2dFFwM24vLy9hS1J0TEk4L1BEREpDVWxNVy9ldktLWmw0V1gwYnk5dlhudXVlZDQvZlhYR1RseUpBa0pDZFNvVVlNdFc3Wnc0c1FKdW5YclZtcGR0bjc5K2pGdDJyU2lpUk1SRVJGczI3YU4vUHo4b3M4dnBuZnYzcXhhdFlvRkN4YlF2MzkvV3JkdWphK3ZMMmxwYWV6ZXZac2xTNWFVZVZ6SGpoMTU1cGxuZU9lZGQzamlpU2VZUEhreU5XclVJRDgvbjBtVEpqRnAwaVRxMWF0SGNIQXdtWm1aN05peGc5emNYQm8xYXNTUUlVT0srbm5xcWFmWXRHa1RQLzMwRTRtSmliUnMyWktjbkJ3MmJOaEFlbm82WGJ0MlpkQ2dRUlg1VmhScDNydzVTaWsrKyt3ekRoOCtUSFoyTm0rLy9YYVpiUThkT3NTa1NaT0FndnNNRXhNVFN5MXlYSjdnNEdCZWYvMTFQdjc0WXhJVEUrbmV2VHVCZ1lGTW16YU52LzN0YjFTdlhyMm83Zjc5KzR2dXMweEtTbUx4NHNYY2V1dXRsM1JlUW9qTEp5TndRbFJpUjQ0YzRjRUhIeVFySzRzZmYveVJCUXNXMEtOSEQvcjM3OCs0Y2VQS1BNYlgxN2ZjQlZmWHJWdkgwS0ZET1hUb0VLTkdqYUpseTVZWGZIK3IxY3BiYjcxRlNFZ0kzM3p6RFk4OTloZ0hEeDRzMnQrM2IxL2VmdnR0b3FLaVNFbEpZZW5TcGRTclY0OVBQLzJVZ0lDQVV2M1ZyRm1UQ1JNbUVCY1h4OTY5ZTFtOGVESDE2dFhqbzQ4K0t2SDBnZ3RSU3ZINjY2L3owa3N2MGFCQkExYXVYTW1QUC81SWZuNCt3NGNQditDeFE0WU1vVisvZnFTbnAvUDQ0NDl6NnRRcG9xT2plZXl4eDRpTGl5TWpJNFBWcTFlemUvZHVHalZxeExQUFBzc25uM3hTNHJtaFhsNWVUSnc0a2NjZWV3d2ZIeDhXTGx6STh1WExxVkdqQnFOSGorWnZmL3ZiSlkrSzFxOWZuOUdqUjFPOWVuVisrT0dIVWlPTHhRMGVQSmdWSzFhd2JOa3lWcXhZd1N1dnZGTGg5MU5LMGFsVEo2Wk5tOFl6enp6RC9QbnptVEpsQ3RXclZ5L3gvY3JJeU9ESko1L2t6Smt6dlBiYWExU3ZYcDAvLy9uUHJGeTU4cExPU3doeCthNlBKMUlMY1IwTGk0eTlGYVduKzFhcFV1T2pmNzlENjViTjNWMFNVRER5ZHQ5OTk1R1ptY2wvL3ZNZlpzeVl3Y3laTTRtTGk2Tk5tellFQlFWaHM5bXcyV3hZclZhc1ZpdGFhNXhPSjNsNWVlVG41NU9YbDRmVDZhUk9uVG9jT25Tb2FPSFpNV1BHMExWcjF3clhjdmp3WVI1NzdESDI3TmxEdFdyVm1EMTdkcm5yalJWNisrMjNTejFLUzF5YWt5ZFAwcmx6NTZMdjc2WEt5Y2xoNE1DQlJaTVh0TlpzMmJLRmI3NzVocmx6NXhJWUdNaWdRWU9ZT1hNbSsvYnRZL2p3NGJSdDI1WVhYbmlCOVBSMDNucnJMVHAxNnNSdnYvM0dBdzg4UUdabUpnODg4QUNQUHZyb1pkVnpOYXhjdlphbm5oOUYrdkhqSjlIMDNiMTEvV0ozMXlUS0Z4NGU3dUhyNjd0R2E5MEUrRXR5Y3ZJYkZ6M29Lb3FQanc4SEZnQzFnRWZXclZ2M3VUdnJLZTc2K0FrVFFseXlLbFdxWUxQWmVPZWRkMmpZc0NGLytjdGZhTldxRmJObnorYkxMNy9reElrVEpSWnl2WkF4WThiUXBrMGJHalpzeU1zdnYwemp4bzB2cVpZYU5Xb3dlZkpreG8wYlIrL2V2UzhhM3NTVjRYQTRTajNSNFZKTW1EQ2g2UE5GaXhieDVwdHZjdno0Y1lLQ2duanNzY2NZTkdnUURvZURlKzY1aDltelorUHY3OCtERHo2SWg0Y0gvL3puUCtuUW9RTUE5ZXJWNDcvLy9TL1BQLzg4bjM3NktkMjZkYU5odzRhLysveUVFT1dUQUNkRUpWVTRVN0JxMWFwRjI3cDA2VUtYTGwyS1hwdW1TWDUrUGs2bkU2ZlRXZUxacUVxcG9rdHJQajQrR0liQnRHblRMbnM1QzE5ZjMxTFAzeFJYbDhQaDRJRUhIcmpzNDRzZjI2UkpFMjY1NVJadXZmVlcyclJwVTJJSkZxdlZ5bDEzM1lYVDZhUnYzNzdjYzg4OTFLbFRwMFJmRFJvMDRQUFBQMmZGaWhVUzNvUzRCaVRBQ1ZHSkZROXZaVEVNQXc4UGp3b3ZhbnNsbmdRZ0txY2FOV3J3MGtzdlhiQ04xV290dFZaY2NUNCtQblRyMXUxS2x5YUVLSU5NWWhCQ0NDR0VxR1Frd0FraDNHTEVpQkVrSlNYSkJBWWhoTGdNRXVDRUVFSUlJU29aQ1hCQ0NDR0VFSldNQkRnaGhCQkNpRXBHQXB3UVFnZ2hSQ1VqQVU0SUlZUVFvcEtSQUNlRUVFSUlVY2xJZ0JOQ0NDR0VxR1Frd0FraGhCQkNWRElTNElRUVFnZ2hLaGtKY0VJSUlZUVFsWXdFT0NHRUVFS0lTa1lDbkJCQ0NDRkVKU01CVGdnaGhCQ2lrcEVBSjRRUVFnaFJ5VWlBRTBJSUlZU29aQ1RBQ1NHRUVFSlVNaExnaEJCQ0NDRXFHUWx3UWdnaGhCQ1ZqQVE0SVlRUVFvaEtSZ0tjRUVJSUlVUWxJd0ZPQ0NHRUVLS1NrUUFuaEJCQ0NGSEpTSUFUUWdnaGhLaGtKTUFKSVlRUVFsUXlFdUNFRUVJSUlTb1pDWEJDQ0NHRUVKV01CRGdoaEJCQ2lFckc2dTRDaEtnc1RKZkp2djBIcU9ibjUrNVNoQkFWdEcvL0FWd3VwN3ZMRU9LS2t3QW5SQVdkemNwaTVFdC9kWGNaUWdnaGhBUTRJUzRtejNRZHRodkdidVRuNVVhbXpuM1VicTFDWEVYNlFKNXBIblozRlVKY0tmSUxTWWlMT0xnOVpXZWRpS1pQV2pBQzNWMkx1UExzaG03ZzZXRzVINldzMlRuT1NYbW0ydVh1bXNTVnA3VEtPTGc5WmFlNzZ4RGlTcEVBSjhURk9mZHQyN1RXM1VXSXF5TXVMcTZqVXFxdTF0cmg3YkJ1MnA2Y3ZNVGROUWtoeE1YSUxGUWhoQkJDaUVwR0Fwd1FRZ2doUkNVakFVNElJWVFRb3BLUkFDZUVFRUlJVWNsSWdCTkNDQ0dFcUdRa3dBa2hoQkJDVkRJUzRJUVFRZ2doS2hrSmNFSUlJWVFRbFl3RU9DR0VFRUtJU2tZQ25CQkNDQ0ZFSlNNQlRnZ2hoQkNpa3BFQUo0UVFRZ2hSeVVpQUUwSUlJWVNvWkNUQUNTR0VFRUpVTWhMZ2hCQkNDQ0VxR1Fsd1FnZ2hoQkNWakFRNElZUVFRb2hLUmdLY0VFSUlJVVFsSXdGT0NDR0VFS0tTa1FBbmhCQkNDRkhKU0lBVFFnZ2hoS2hrSk1BSklZUVFRbFF5RXVDRUVFSUlJU29aQ1hCQ0NDR0VFSldNMWQwRkNDSEV0ZEtrU1pNWXU5MCs2cnpOUVVCVndBS01qb3VMRzE1OHA5UHBmRHNsSlNYcFd0VW9oQkFWSVFGT0NISFQwRnJ2QXJvcXBRTE8zNmVVQXVoOFh2dU12THk4UjY1UmVVSUlVV0Z5Q1ZVSWNkTklUVTNOQk9ZQWFLM0xiVmU0VHluMXYyM2J0cDI1SnNVSkljUWxrQUFuaExpcG1LYjVDZUNDc2tOYzRUYXRkYjdUNmZ6OG1oWW5oQkFWSkFGT0NIRlRjYmxjTzREZDV5NlpsdW5jdnQrQWJkZW9MQ0dFdUNRUzRJUVFONVdNakl3eld1czFGV2k2TGpNek0rT3FGeVNFRUpkQkFwd1E0cVp5OE9EQkxPQVhJQnRLWGtZdGR2azBEL2dsTFMzdGxCdEtGRUtJaTVJQUo0UzRHYTBCanBXM1V5bDE1bHdiSVlTNExrbUFFMExjZEpLVGs5Y0Nld3J2ZzlOYUY1OTVDbkR3WEJzaGhMZ3VTWUFUUXR5VXROYlR5dHZuY3JrK3VaYTFDQ0hFcFpJQUo0UzRLWjA5ZS9ZcklLdU1YZG1HWWNqeUlVS0k2NW9FT0NIRVRXbjc5dTNIdE5hTGl5OG5vcFRDTk0wRnljbko2VzRzVFFnaExrb0NuQkRpWmxiV1NOdi9ybmtWUWdoeGlTVEFDU0Z1V3ZuNStjdTAxdnVWVWlpbDBGcnZOd3hqbWJ2ckVrS0lpNUVBSjRTNGFSbUdrUUdzTHJacGRYNSsvbUYzMVNPRUVCVWxBVTRJY2RQYXVIRmpsdFo2SGVBRVhGcnJkU2twS1NmZFhaY1FRbHlNMWQwRkNDR0VHMm5UTkg5UlNxVUREdE0wZndGS1ArRmVDQ0d1TXpJQ0o0UzRxV1ZsWmExV1NoMVNTbVZrWldXdHZ2Z1JRZ2poZmhMZ2hCQTN0WjA3ZCtibTU3c1c1emxkaTAvWjdUWjMxeU9FRUJVaGwxQ0ZFRGVucUNoN3FNdmFYaWtlekhLcDl0bzBIZDVZVzNwSHhzeHlPVjFUOXUzY3RNdmRKUW9oUkhra3dBa2hiaHBCUVZFK25uNlc2b2FoZXFONUZLVWlsVkpLb3pDc05yVExWUjFvWnJGYS9oUVdHYlBBUlA4bko5ZGNmZFRUUEVGcWFwNjc2eGRDaUVJUzRJUVFON1N3c0RDSDArWWJZN0dvZGdwdVJkRk9vZndCN0I1Mm9pSWIwYko1QWtGQmdhUnUyY3JhZFJzNGNPQ0F6ZFM2dDZIVkhWNGVhbGM5bC9VWEdrVXZOUlZMOTJ6YitKdTd6MGtJSVNUQUNTRnVTUFhySjFRMTdYbDkwY1o5VmtXRVVxbzZZQVB3OExEVHAxZFBldC9SblFiMXcvQ3Y1by9OWnVWc1ZoYnA2Y2RZdDM0RFgzNDlpNlRrRFJhdGFZU2lFVm9OTXBRNkVoWVpzOHpsTWovWnR5UGxWeURmdldjcGhMaFpTWUFUUXR3b0xIWHJOdlBWTmxYYnNLbEhOYTY3bGJJRW9zQmlzZURqN1UzZE9pSDA2OU9MdS9vbTR1M3RYYW9ESDI5dmZMeTlxUmNXU3Y4N0U5bStjeGRUcDMvRndrVS9jK2JNbVNyWk9UbFZnSENMeGJnL0xESjJrMHZyOGE3OC9QbXVzOWJqUjQ1c1BIdnRUMWtJY2JPU0FDZUVxTlJxMTQ0TXNIcmJXaXBsZEVTcERrcnA1cURzQUQ0K1ByUnNIa2VMK0hpYUo4VFN0RWtVSG5aN2hmdHVGTjZBTWFOSDhleVRmMlQxMmlUV0pDV3phazBTVzdmdk1KeE9aN1JWcWZFV3UvMG9OcjBpekQ5MmlhbGRTL2M2c3pleGMyZnVWVHRoSVlSQUFwd1FvcElLQ1dsVTIrTHQrYWhTM0tGUWRUWDRLNFVGVk5GSVc5Zk9uYWhSdlRxK3ZsV3dXQ3lYL1Y1K2ZsWHAycmtUSFR1MDUzaEdCanZUZm1QT2QvUDRidjRDbkU1WGRaUzZFL1FkRm1VY0NiTjZiOVlOWXovTE9YMW96cEVqUjJSVVRnaHhWVWlBRTBKVUR1SGhIc0hhcTZxSG9hT1Z4WGhhb1c0dkNHeGd0OW53cmVwTFROTW1EQnJRajFzN3RNTnF2YkwvdkNtbDhQQ3dVNnRtRFdyVnJNRXQ3ZG93NXFVL01YM0cxOHlaOXovMjd6OW96eng3dG81cG1uV1VsUjZlMVdvY0RhdFdZMUorWHU0bk50TnhkUGZ1OWFjQjg0b1dKWVM0YVVtQUUwSmMxMm8yYmh4cU56M2FnM21yVXFvOXFFWktLUU9nVGtodFdpVEUwVHcramxZdEVxaGJKK1IzamJSZEtoOGZieDRlTnBRaGd3ZVJzbmt6YTlZbXMyWmRNbXVTMXBHZG5WTWRHR1gzOEhoT2ExYUdSc1FzTVJUTGRJNWF2WHYzZW5uZXFoRGlkNUVBSjRTNExvV0ZSN2ZHb2g1Um1uWW9hbWhVRmFXVXNsZ3N4TWRHTTZEZm5iUklpQ013d0I4dkx5K1VVbTZyMWRQVFFjdm1DU1RFeFhMM3FmNGNQWHFVZWQvL3lEZXo1bkRrYUxwZEtXNVJTclZGNnd6bDBIdkNJbUsreVhFWmt3N3ZURTUzVzlGQ2lFcE5BcHdRNHJvUUhCenRiWGpsQjNyWTdiY3J4ZU1vMWJSd242ZW5KOVdxK1hGciszYmNQYkFmVFJwSHVqV3dsY2Rpc1JEZ1g0MEEvMm8wam96Z3llRVBzV2p4TDh6NGVoYWJVcmRhejV3NVV6M2Y2YXl1RkMwY3lod1hHaGs5eTRYNXZ0T1pzL213M1g1S0Znc1dRbFNVQkRnaGhEdXAwUENZV0czUkhRMmxPb0JIRzlBMVVFclpyRllpSXhyU29uazh6ZU5pYVo0UVQ0Qi90ZXN5dUpYSHc4T0RPN3AzcFZ2blR1eEsyODNhYzVkWFY2MVp4NUdqUncyRjZtOWc5TEhadkxlR2FaYlJLR2F4RTVidDM3N2hnTHRyRjBKYzN5VEFDU0d1dVZxMUVyeHNWZkw2S21VTVZVcEZhRTExd0VNcGxMZTNONTF2N1VpZlhyY1RHZEdRd0lBQWJMYksvWXg1cTlWS1JLTndJaHFGazlqcmR0TFRqN0Z5OVZxK21mMGRHMUkyV1UzVGJJcldVY3FpN3JacFJsWkFTZ0FBSUFCSlJFRlVmVFFzTW1heGRqSmh6ODROeWU2dVhRaHhmWklBSjRTNEZsVDkrdlY5ODJ4ZW9WWXM5MkM0N2xkWWFnSVlob0dQdHpkQmdRSDA2OU9idS9vbEVoZ1FVS2xHMmk1RkZSOGZxdmo0VUw5ZUdIY1A2TWVHbEUxTW0vRU55MWVzTkU2ZU91MlhrNVBqcDZDUnN2RklXR1JNa3RaNmZMN1RYRWgyeHZHREJ3OW11YnQrSWNUMVFRS2NFT0txQ1lxSzh2RjBXbHNwcFRxYWlnNVdSUXVGOGdid3JWS0Y2R1pOYUpGUU1JTTBOcm9aOWt0WVpQZEdZQmdHY1RIUnhNVkVjelQ5R0t2WEpwRzBiajJyMTY1ang2NDBuRTVuQXZBZkQ3dGx2N1lIL1JwV0pYQ3hVK2xsKzdlbXBMaTdkaUdFZTBtQUUwSmNjYlhEbzBNc2hocGltS29mRmwwWFRWRGgwaDlCZ1FIMHY3TTNQYnAyb1hhdG12ajVWYjJtUzM5Y3I2b0hCZExyOXU1MDY5eUo5R1BIMlp5NmxkbmZ6ZVBuWDVhcDNOemNPZ3JxYUtWNld4Vkh3eHJIcG1LNlBuS2VQYkZ3Ly83OTJlNnVYUWh4N1VtQUUwSmNDYlphalJwVjlkQWVVZG93SGxNR1BVSDVBTmhzTnFyNFZLRmh3d2JjZjg4Z3VuWHVKSUh0QXV4Mk83VnIxYVIyclpwMDY5S0p3MGVQOHVWWE01bjE3Vnd5VHB6MHpEcWJGV3BxSFlwaHVkM3FFN0FuTERMZzB6eWRNeTNINVRxVXNYUG5HVUM3K3h5RUVGZWZCRGdoeE9WU0lZMWlhbGt0dW9QV3FwMUMzYUxSVFF0SDJtb0VWNmQ1ZkZ6UkpkSUdEZXBqTVF4MzExenAxS2hlbmFjZkg4N3doNGF4Sm1uZHVabXN5V3hJMlVSV1ZuWW84TElkejZkdFZ0YjRSc1lzQlhOSjlnbTE5c2lSamZJWUx5RnVZQkxnaEJDWHJFNUUwK2FHc2d4Vml0dlFSbTJGOWxVS0JZb21qU01aZEZkZjJyWnVTV0JnQUQ3ZVBoakdqVGtoNFZyeThMRFR2bTFyV3Jkc3pvbVRwOWk5Wnk4TGZsakV6Tm5mY3VyMG1hb0t1bWl0T3FHTWRNOXFwSVZXamZsRzVlVlAyNzA3OWJDN2F4ZENYSGtTNElRUUZ4VVNFdUpwcVZMRnozRFp1bXJER0E2NlZlRkltNmVuQXorL3FyUnUyWUkvM0RlWVprMmkzRjN1RGMxcXRSSVVHRUJRWUFBdEV1TDQ4d3ZQTXV1N2VjejRlamE3MG42em5Nbk1yT0YwT21zb0MyMXgyRjhPaTR5ZTR6VFZCOXJJM1hWZzY5WlRnTlBkNXlDRStQMGt3QWtoeW1NSmlXamF4S0tOOXNvdzJxUDFyVmhVellLeE5FVkVvM0JheE1mVHFrVUM4WEV4MUFpdWZzTXUvWEU5czFnczNIVm5JbmYydW9QdE8zZXhhdlhhb3N1c3g0NW5WRlVZOTFzTmZSOTRKSWRGUkM4MVlabVI2MXdtSTNOQ1ZHNFM0SVFRNXpQcU5HcVdhQmpHL1FvVmowRVFXbnNxcFpURHc0TU83ZHB3ejZDN0NHOVFud0QvYW5oNGVFaHd1dzVZclZhaUlpT0liTlNRZm5mMjV0anhESDVadXB3dnY1bkY5aDI3RkJDdklkWlEzSzhjdHYxaGtURS9hcGZyUDN0MmJOcmk3dHFGRUpkT0Fwd1F3dkFQRC9meE5UeHJLV1VNQUI3QlVDRUFTaW04dmIwSnJoNUVyenU2TTZqL25kUUlEblp6dWVKQ0RNT2dxcTh2VlgxOWFWQXZqS0ZEQnJOdS9RYW1UUDJTTlVuSnhxbFRwNnJsNU9aV1U5QU1pL1dwc01qWVphYm1BeU0zYjZuVGVmcVVMRXNpUk9VZ0FVNkltMWE0UjFpNG80MjJXTnNwcFRzb1ZCc1V2Z0NlRGdmUlRadlFxbVVDemVQamlHN1doQ28rUGpMU1Zna1poa0h6K0RqaVkyTTRlT2d3U2NrRkN3V3ZYcnVPWFdtL1dZQ09Ga1ZIN2JEdHR1aUFwWFVqQTVZNXRWNXljTnZHSFlEcDd2cUZFR1dUQUNmRVRhWkdlSGlRM2VJMTJGREczU2hkejRBQVVEWW9XR1QzanU1ZDZkUDdEbXJYckltL2Z6VlpzKzBHWVJnR0liVnJFVks3RnQwNmQrTFk4UXcycDI3aHkyOW1zM0xWR25MejhzSkFoeXFsK3RuaFNGaEV6RnF0MWFkN3RxK2Y3KzdhaFJDbFNZQzdUc1RHeHQ1ckdNYUxRQ090OWZMazVPUXVGVDAyS2lxcWhzUGhPSFR1dVBaWHNVeFJPVmxyUjBaV05VeDdsRVdwUDJDb1FRcThvZUMrS1I4Zkg4THExbVhJNEFGMDdkeUpLajQrN3E1WFhHV2VucDdVQ2FsTm5aRGE5T2pXaGQxNzlqSDlxNjlaK09QUDZ2anhETy9NczJmcm82aXZZR0JZWk14dXBmV0grZm5HN0J4Yjl1RmoyN1psSW9zRkMrRjJFdUN1QS9IeDhZT0F6N1hXUjRFdmxWSzU3cTVKVkg3QkRhS3JPd3pWM3JEUVRzT3R5cUFKU25sQXdVaGJYR3dNclZzazBEd2hqc2hHamJCYVphVHRaaFVXV29kUnp6L0RIeDkra0EwYlUxaTFKb2sxU2V2WW5McVZuTnpjTUpSNnkyclhvM3lVeDBxdlJqRkxnV1Y3dDI5WWlTeEpJb1RiU0lDN1Bqd0JZSnJtYlJzMmJOanM3bUpFcGFicU5JaHVZdGdZcWxCM29LaWhOWDZGYTdZMURLL1B3UDU5YWQrbU5jSEIxYW5xVzBYdWF4TkF3WVFWdjZxK2RPelFqblp0V25FODR3Ujc5dTVqOW5meitmNkhSWnc0ZWRKZmEyNjNXT2lpdFRvVzJqZzZUWmxxcXZPc2M4YisvWnN6M0YyL0VEY2JDWERYaDNBZ1M4S2J1QnhoWVdFTzhQSXpQU3dkREdVOHBoVHRDdTlwOC9Ed29Fb1ZIMW8xVDJESTRJRTBqNCtWZTlyRVJWbXRWb0tyQnhGY1BZaVd6ZU41OGJrbitkL0NINWs2L1N0MTROQWhlMmJtMlZvdUY3VXdhRy8xdHY0dExDSjZPZ1pUekxONjI5NjlLYWNCbDd2UFFZZ2JuUVM0NjRNTnlIZDNFYUpTTVdwRlJEZTBHWFJBRysxQmR6U2dybExLTUF5RHNOQzZ0R29lVC9PRWdtZVJodFN1N2U1NlJTWG1WN1VxZ3dmMFowRGZQbXhLM2NMYXBQV3NXck9XNUkwcFpHU2M4QVAxUjYzNWcrR2xONFJGeFB6aVFpOC9uYTJYbnRxYmNzTGR0UXR4bzVJQTUwYng4ZkVMZ083Rlhtc0EwelFmWHI5Ky9jVEl5TWdBTHkrdjRVQmZyWFU5cFpRWHNNRTB6VmZYcjcvNHpMRFkyRmcvcGRTelNxbUJRQ2lRcGJWT0JvWW1KeWNmTEd5WGtKQlFVMnM5QnVpbHRRNEE5Z0JUa3BPVDMwRHVjYm5lMk9xRXgzUXlyR3FvUXJjR2dwWENHd291Zzk1NlN6djYzNWxJc3laUkJBWUc0T2x3eUNWU2NjVllyVlppbzVzUjNiUUovZnYyNXREaEkveXliQVZmZkRXVHZmdjJlNEpxcmRHdExCZ1BWdlBTKy8walkrZHAwL1haN3UwcFc5MWR1eEEzR2dsd2JtU2E1cmVHWWV3RUh0UmFHMHFwL3dBb3BUWURlSHA2amoyM2J6R3dYR3NkcEpTNlN5bjFYVnhjWFB2azVPUmZ5K3M3SVNIQnl6VE41VXFwS0szMWowcXA3NEdhUUZldGRYWGc0TGwyRFV6VC9FVXBWVXRydlVBcGxRWjBBRjZMajQ5dnRtN2R1a0ZYOTZzZ0xrSUZSa1Q0MlBJTWY3dUh2YitDNFVDNFVpaWxETHk4UEFudzk2ZEgxODRNR1R5UWtOcTEzRjJ2dUFrWWhrRTFQeitxK2ZrUkZSbkJJOE9Hc21MVmFqNlpNcFdObTFKVjVwbk1nTnk4dkFBZ1Jobkc4MkVSc1l0TVpVN0l5VFZYSDdYa25HVG5UcG1vSmNUdkpBSE9qZGF2WC84aFFIeDgvTjFLS2V1NmRldWVLTDVmYS8yTHkrVjZjK1BHamI4VmJvdU5qVjFvR01ZbndHTkF1UUhPNVhMMU5Bd2pDcGlhbkp3OHBIQjdkSFMwZC9GMnBtbCtwcFNxQmR5ZG5Kejg1Ym5OMXJpNHVEbEtxWUd4c2JFVDE2OWYvOFB2UGxseFNVSkNRand0UHRWaWxiWjBBTE1qRHRWV29md0FiRllyVFp0RTBhcEZBaTBTQ2hab3JWclYxOTBsaTV1WVlSaTBiOU9hZHExYnNXZnZQdFlrSmJONmJSSnJrcExadTIrL2gxTGNZV2pWdzl0aFRhdG4raXpXa2MyV08vUE5aZnQzYlU1REZnc1c0ckpJZ0x1T3JWKy9mdHI1Mi9Mejg3LzE4UEFBaUxySTRYWUFyWFdKTzlZM2J0eDR0dkR6bUppWWxrcXBOc0RzZGV2V2ZWbXNtUk40QjdqRE1JdytnQVM0YXlRb0tNckhxNXIxYm1Xb2UwQTFVb1lPQXNNTzRPUHRUV0xQSHZUcGZRZDFRa0lJOEsrRzFXcVZTNlRpdXFHVUlpeTBMcUYxNjNCNzl5NGNQNTdCK28wcFRKL3hEYXZYcmpPQWNBekNsVGJ1dHRrdGg4TWlZNWJwZkticzJiWGhGMlRpZ3hDWFJBTGNkYTVwMDZaMWJEWmJWeUNXZ3RtcURjN3Q4cnJRY2ZuNStmL3o4UEE0cnBTNk95NHVMZ0I0S3prNWVSSEZGdUMwV0N4dEFiVFdQckd4c2ErZjEwWEF1WDMxcjlDcGlMSlpRMEthK0ZvY09sUmJySTlZbExvWHBhb0FXQ3dHUGo0KzFBOExwVzlpTCs1TTdJbVB0L2ZGK2hQQzdaUlMrSGg3NCtQdFRXamRPdlRwZFFlLzdkN0RaOU8rWk5IaVh6aWVrZUdUblowVERvUmowMFBER3NkdTFWcC82SFRxMlhtbm5DZlQwMVBQSW9zRkMzRkJFdUN1WTNGeGNhOHFwZjZzdFZiQUZtQ24xbnFlVXFvUmhYZXRsMlB6NXMwWjBkSFI3YXhXNjd0S3FlNUExN2k0dUMxYTZ4R0ZFeUMwMWdHcTRHYXFMa3FwOHA3ODRIbEZUMG9BRUJZVzY2ZHR0TU5LUjRYdW9EUnhoWXZzK3ZwV29VVkNQQzNPelNDTmlvekV3OFB1N3BLRitGM3FoWVh5OHA5ZjVMRkhIeUo1dzBiV0ppV3pjdlZhTm0vWnFrelRiS3lVK3JmTnhoaGJvSDJwZDJETUVwZkx1V3pmZHIwQlV2UGNYYnNRMXlNSmNOZXArUGo0N3NCb3JmVmlsOHMxYU9QR2pVY0JFaElTYkZyclp5dlN4OGFORzdjQlBXSmlZcG9ZaHZHa1V1cEJZRzVNVEV6bkRSczIvQXhrbm12NjRycDE2LzUrVlU1RWxGQ3pYdU5RRHcvck1LQ1BBYlcxcHBwU3lvS0NCdlhDdUxOM1R6cDM2a2h3Y0JCVmZYMHhETVBkSlF0eFJRVUcrTk9sVTBjNnRtL0w4WXdUN04yN2oyL21mTWY4NzM4Z0t5dmJIK2lEcG9mVnNLYUhSZWhOcG82WnRuZjdxYTlnZDQ2N2F4ZmllaUlCN2pwbG11WnRobUdnbEhxdk1Md0JhSzJqTDdXdmN3c0VENCtOalUweURPTmppOFZ5SC9BenNQRmNueDBBQ1hCWFEzaTRSejJYdzgrMDBoekRlRndwbzV0U1dBRHNkaHUrVmFvUUc5T013UVA2MDc1dGEydzJtN3NyRnVLcVUwcGh0OXVwV1NPWW1qV0NhZFd5T2FOR1BNdXNPWE9aTTNjK2UvZnY5OGpNUEJ0aW1tYUlCWHFFUlZiOXR5YjZQeTV0Zm1aa3EzMnlXTEFRRXVDdVcwcXBQQUN0ZFROZ0ZoUXREZkoyUlc1YWo0Nk9icXExUHBDUzh2OExhUnFHY2ZyY3Ava0F1Ym01aXh3T3h5R2xWTy9ZMk5oN3pwczBvZUxqNHdlZU43bEJWRkJvUkhROXJWVjd3OEt0MmtvN2hRcFhDb3RTaXBEYXRXalpQSjRXQ2ZHMGFwRkFuWkRhTXRJbWJucisxZng0OEE5RHVHZFFmemFsYm1GTlVqS3IxaVNSdkNHRnpNek1xZ28xUW1FOHJyeDFVbWpqNkNYS1pOblpET2V5OVBUVXpJdjNMc1NOUndMY2RVcHIvWTFTYWhUd1NueDhmSnpXK3BocG1sMkFsUlU1M21xMTNxcTFmaU11TG00QnNFY3BWVjFyM1ZjcGxXV2E1bmlBMU5UVXZOalkySWNNdzVodEdNYlV1TGk0eHlrWWxiTXJwVHBTTUdGQ0FsekZXZXBHTkdtdERPdHdBOVVhcllPMXhrY3BwU3dXQ3kwUzR1amZwemNKOGJFRUJRWGk3WFhCZVNoQzNKUThQVDFwa1JCUFFsd3NnKzdxeStIRFIxbTQ2Q2RtenBuTGdZT0hQRUcxTjFDdFVmb1JiMy9iQWErQTZLK2N6cXdwQjNidTNPL3Uyb1c0bGlUQVhhZldyMSsvUGk0dUxoRVlvN1h1cXBRNnJiV2VrcHViKzdMRDRiajdZc2VicHJuTU1JeWZ0ZGJ0S1hqQ3dpSGdhK0ROOWV2WGJ5bjJQdk5qWW1MYUc0YnhFdEJPS1JXdnRkNnZ0VTdXV2crOWFpZDRnd2dPanZZMi9QTUQ3ZHJhVzJFOEFqUlZGQXlSZW5sNTRldnJTOWZiYm1Yd3dINDBhdGdRdzVBbFA0U29DTU13Q1BEM0o4RGZueVpSa1F4L2VCaS9MRjNPMUMrL0puWHJOdXVaTTVsQitmbjVRUW9WYTdONnZ4SVdFZnMvbDB1UHo5TTYrWWlIOHlTcE12bEIzTmprdDRrUWw4NVdON0padERLTmprclJBWVBXYUlLVlVzcHV0eEhacUJFdG04ZVRFQjlMcXhiTjhaTkZkb1c0WWt6VFpOZHZ2N0ZtYlRKcmtwSlprN1NPUTRlUG9MVUd5TmV3SGEyWGcxNmM3MlRwZ1owYlpXU3VFZ2tQRC9mdzlmVmRvN1Z1QXZ6bDNDTWQzU1krUGo0Y1dBRFVBaDVadDI3ZDUrNnNwemdaZ1JPaWdnSWpJcXA0YVkrK2hxR0dLRVVrQnNFb1pRZHdPRHk0dlhzWEVudmVUcU9HNFFUNFY4TnVsNlUvaExqU0RNT2dZWU1HaE5ldlQyTFBIaHc1bXM3cXRldjRadmEzSkc5SXNhRjFFdzFSQ21PUTNhcVBoRGFPV2VaeTZvLzM3OWk0RnBuNElHNGdFdUNFS0o4UkZoYnJhMXJ6YXltcjdRR2x1RmNWUEU4V3d6RHc4ZkdtWm8wYTlFM3N5ZDEzOWNYWFYwYmFoTGhXbEZMNCtQamc0K05EZy9yMXVIdEFQemFuYnVIekw3NWl5ZExsNnZUcE0xV3pjM0txR3RCSVdmaER2Y2pvZGFaVzQ1MHV2VkJuMlRJT0hrektjdmM1Q1BGN1NJQVQ0anhoWWJGK3BxZXpoY1UwT3FMb1lDaGJjM1h1eVJkVmZIeUlpNDJtUlVJY0xWc2tFTjBraW5PUE5oTkN1SkZTaXFaTm9uamp0VmZJT0hHU2xhdldzR1pkd1NYVzdUdDJHazZucTdsQ1Q3UlpqVVBLMTdVaXRHcXp4UzVUTDkyL2JkTVd6czNNRjZJeWtRQW54RG1ob1kxcjRyQU53OUNKRm0wSjAwb0ZLSVZGQVRXQ3E5T3ZUMi91Nk42VjRPRHErRlgxeFdLeFhMUlBJY1MxNTEvTmp6dDZkT1cyVHJlUWtaRkI2dGJ0elA1MkhndC8vRWs1WGE1YXdGMUtHNzFzaGpvU0dobVRBbnJ5bnRQSC9zZkJneklxSnlvTkNYRGk1aFVWWmEvbGRQb3E1ZG5NcXZSakNxT25VZ1dQRHJPZFcyUTNLaktDUVhmMXBWdVgyN0JhSmJDVnAxKy9mdXpaczRkVnExWmh0ZDdZLzZ3TUdEQ0F0TFEwVnF4WVVhSFIxMGNmZlpUOSsvY3plZkprZ29LQ0x1czlUNTQ4U2VmT25XbmF0Q21mZnZycFpmVnhNM0o0ZUZDclprMXExYXhKbDA0ZE9YYnNPRjk4UFpQdjVpM2c4SkdqanJOWldhR1lacWpXOUF5ckVyUmZSUVorbHArWFAva3N1VWRQcEtXZEFVeDNuNE1RNWJteC82VVZvZ3kxR2pTdFk3T3BEa3BiMm12RDFrRkJsRklGSytuV3JCRk1pNFE0bXNmSDBhcEZBdlhyaGNsSW03aHNUcWVUVFpzMmtaT1R3K0hEaHk4N3dJa3JJekF3Z0NlR1A4eXcrNGNVUEk5MVhjRk0xblhyTjZpY25OdzZvUDVzOWJBL1hWWGJWMVdOakY2cXRWcHl4blUyS1dQbnp0TVg3MTJJYTBzQ25MaHBoRFNLYW1sVnRnY3dWRWVscWFXMXJtSW9aVmdzQmsyYlJER2dieC9hdEdwSllLQS9QdDdlVk9TSkYwSmNpTlZxWmZMa3ladzhlWkptelpxNXV4eHhqcGVYSiszYXRLSlZpd1JPbmp6RmdZT0htTGRnSWJQbnp1ZllzZVBlS0c0RGRRdEtQK3FyZk5LcVJFVFB6aitUODhuQmc5dVB1YnQySVFwSmdCTTNyRnExYW5uaDhBdTAyQ3lkRFdWNXpGQTBMOXpuNmVXZ21wOGY3ZHEwWk1qZ1FUU05haXlCVFZ3VkRSczJkSGNKb2h4V3E1WEF3QUFDQXdPSWlXN0s4MDgvd2Z6dkYvTFZ6RGxzMjdIVGV1Wk1aZzJuMDFsREthT3QzZGZ4YXBodjlFeVh5UVRUeUVzOXNOWDdOQ1RKNUFmaE5oTGd4STNHQ0tuZnJJbkZiblJVaXZabzFRRjBUYVZRRm91RlJ1RU5hTkU4dm1DaDNiZ1lxZ2NGU1hBVHJGNjltcFl0VzdxN0RPRm1IaDUyK2liMm90ZnRQZGlabHNhcU5VbEZsMW5UMDQ4NWdIc3NCb01zeWlNbE5OSzVGS0tYa0oyL1lzK2VMWWZjWGJ1NCtVaUFFemVJQkZ2ZGlQdytTcW1oQ3RVTXFJN1dEcVZRWHA1ZTNOSytMUVA3MzBuRDhBWUVCdmpMMGgvWGlOUHBaT2JNbWN5Yk40KzB0RFNjVGljaElTRjA3OTZkSVVPRzRIQTRBUGoyMjI4Wk0yWU1nd2NQWnNTSUVVWEhtNlpKNTg2ZHljek1aTkdpUlNYVzJudjMzWGVaTW1VS0V5Wk1vRVdMRnBkVjM2NWR1M2publhkWXUzWXRLMWRXNkRIREpjeVlNWU12dnZpQ2d3Y1BFaGdZeU1DQkE3bi8vdnRMdENsdmdzZlpzMmVaT0hFaVAvendBK25wNmRTb1VZTUJBd1pRdTNadFJvd1lVZXByVVNnbko0Y1BQdmlBaFFzWGN1clVLZXJYcjgvamp6OU91M2J0THYwTElNcGtzMWxwSE5HSXlFWU42WmZZaS9UangvbGwyUXErbWZVdFc3ZnZzSmltR1FzNkdxV0c0T1Z4S0RReVpoRXUxL2c5T3padHVYanZRbHdabFRYQVdRRVNFaEtLaGs2eXM3TVZRRjVlbmdKd09wMGxQZ0lFQndjcmdQejhmRlY4dTh2bFVzVS9WcTFhdGNUcjRwK2JwbGxpbjdlM2QxR2I0dnNLUHkrK1hXdXR2THk4aWw0WGI2TzFMckhOTkUzbDZlbFpicHZDend1M2UzaDRsT3JqL0RhRkgrMTJlNG5YWmRWWmZMdk5abFBuOTFGZS8xYXJ0VUp0ejI5MzN1Y2w5bGtzbG5MYjVPYm1abWZtV1c0emJNNW5GRVp3NFE0Zkh4OENBLzNwMXllUmZvazlxVm16QnVMYXlzL1A1Nm1ubm1MMTZ0VUVCUVhScVZNbmxGS3NYYnVXOGVQSHMzVHBVajc2NkNNY0RrZFIrRml6WmsySlBqWnYzc3pwMHdYM2o2OWV2Wm91WGJvVTdVdEtTc0xUMDVQWTJOaExyaTBqSTRQeDQ4Y3plL1pzL1AzOUdUbHk1Q1gzOGNFSEh6QnYzanhhdG14SjdkcTFXYkZpQmUrKyt5NmVucDRNR0REZ2dzZG1aV1h4OE1NUHMyM2JObXJYcnMwZGQ5ekI4ZVBIK2ZlLy8wMWtaR1M1eDdsY0xwNTg4a25TMDlOcDJiSWx2LzMyRzF1MmJPSFpaNTlsNnRTcGNybjJDbE5LNGV0YkJWL2ZLalNvRjhiOTl3d2lLWGtEVTZmUFlPV2FKT1AwbVRQVmNuTnpxeW1sb3JCYW42d1hFYjNVVk9hb1BWczNyWEIzN2VMR2Q5MEZ1T2pvYUcrcjFmcUsxcnJyQlpxVit1VmYrSmY4dVk5bFhoTXJGaktLL2hJdTNrY2gweXlZT2E2S1hWc3I5cGR6aWZibm5yOVhvdmw1eXlpVWFxK1VRbXV0aklLSmp5VVVEeXVGZFJUMlVVYi94WU5OVVI5R0dVOU1QeStvbmI5Ym5UdXUzTHFMdmI4cTU1S2pLcU50cWRvTHR4V3Y5L3oreSt1anJIN3NkdnRHaTlhTlFRVVhidlR3OEdESTRJRTg4dUJRcXNyVEVkem1vNDgrWXZYcTFYVHExSWx4NDhZVlBWb3NQeitma1NOSHNtVEpFaVpPbk1nVFR6eEJRRUFBalJzM1pzdVdMWnc0Y1lKcTFhb0I4T3V2ditMbDVZWEQ0V0RWcWxWRkFTNHJLNHV0VzdmU3ZuMTdiRFpiaFd2S3k4dGoyclJwVEpvMENkTTBlZmpoaDdudnZ2dnc5UFM4NVBOYnRtd1pYMzc1SllHQmdRRE1uRG1Uc1dQSDh2WFhYMTgwd0gzODhjZHMyN2FON3QyNzgrcXJyeGI5VEtlbXB2THd3dytYZTl5V0xWdm8zTGt6SDM3NElUYWJEYTAxTDczMEVnc1dMR0RXckZtOCtPS0xsM3dlb3VJc0Znc3RtOGZUUEQ2VzlSdFRtREJ4TWl0V3JpSXJLN3VnZ1dGMFVGbzlCRkZySVRYUHZkV0tHOTExRitBTXc0alJXdCtybEtwMXNiYjYvMU5BNlRSUWpGS3EzUDNGQXNFRis2akEvdUwxL0s1K0xsUnZSZnM0djAwNW9ldGlKZXR6amNwdGNMRmF6NzN2RlQyZjR2VW9wWEl4elk5UVBJVlMxUUZ5OC9LWU1YTTJ5MzVkU2U4N2V0RHI5dTdVQ0s1ZWdiY1FWNHJUNldUR2pCazRIQTVHalJwVjRybXdOcHVORjE1NGdXWExsakZyMWl5ZWVPSUpBTnExYThlV0xWdFl1M1l0WGJzVy9QMjJZc1VLb3FPanNWZ3NKUzV4SmljbjQzSzVMdW15NGNLRkMzbnZ2ZmM0ZXZRb2ZmcjBZZmp3NFFRRUJGejJPVDc1NUpORjRRMGdNVEdSZDk1NWgxMjdkdUZ5dWNwZGZzYmxjakZyMWl6c2RqdlBQZmRjaVQvNG9xS2lHRHg0TUo5ODhrbVp4MXF0VmthTkdsVVVXcFZTREI0OG1BVUxGckJqeDQ3TFBoZFJjY2tiVXBqeDlTeFdyVTNpZUVZR3Vibi9uOU8wTm45MXVmUmtDVy9pV3JqdUFoeGdWMG9aUUE3d0JiRDdBbTIxVXNvRllKcG1pVEJYTEZnVWhaVGkyNHExTDdHOXJOZm5ScXpLM0ZjOHdCUVBsT2NGbS9MNkxiUE51VzVLOVgrdWZhbnQ1Mis3ME5laW5ENkx0cDNmOXZ4dExwZXIxTmUydkdQUGIxdk8rK0J5dVM3V3Byenp3ekNNak4rMmJkd0VVWDhQamJUY3BWQ1BvSTJvNDhlUFZ6MTI3TGd0WlZPcSt0ZjdFK2pTNlJidXZYc0FEZXJYbzRxUHp5V04yb2hMbDVhV3h0bXpaNG1Qank4UmNnclZyRm1UMnJWcnMzZnZYbzRjT1VKd2NERHQyN2RuNHNTSnJGbXpocTVkdTNMbXpCazJiOTdNYzg4OWgybWFMRisrbkgzNzlsR25UaDNXcmwwTFFOdTJiU3RVejBNUFBVUnljakp4Y1hHOC8vNzdoSVdGL2U1empJNk9MdkhhYXJVU0hCek1iNy85Um5aMk5qNCtQbVVldDN2M2JqSXpNNG1MaXl2emF4TVJFVkh1ZTRhRWhPRHY3MTlpVyszYXRZR0NlK3JFbGFXMUppY25oOU9uejdCazJRcW1mZmsxbTFLM1lKb21XbXV0RkdkQlpaaW1YbVE2OVQvMzdkcTR5ZDAxaTV2SDlSamdBTkJhNTJpdFAxMi9mdjFpZDljaUtvTlUxNTZ0VEFPK0tENExWV3M2bkQxN3R1YTM4eGFvZVF0K29HRjRBMXJLTE5Tcjd1VEprd0FFQndlWDJ5WXdNSkM5ZS9jV0JZOG1UWnJnNStkWGRCL2N5cFVyTVUyVDl1M2JrNWRYTUtEeDY2Ky9VcWRPSFpLU2txaFhyeDQxYTlhc1VEMGRPM2JrdDk5K0l5VWxoYWxUcC9MQUF3OVFxOVpGQi9rdnFLeUFWbmdyeDRWR3JUTXlNb0R5dnpZWGVwSkZXZTlaT0NHbmpGc2p4R1hLejNleXEzQVdhdko2MXF4ZHg5SDBnaVhndE1hRjBpa2FsbXF0bDVDZEo3TlFoVnRjdHdGT2lNdGs3azlMU1FFMjFhOWYvek9uNFZsYkdjWnRXSXdIWFM1WDdOWnQyOW02cmVDNWlOV3JCOUcyZFFzRzlydVR4cEVSRXVTdUlDOHZMd0RTMDlQTGJYUDgrSEdBb3BtbGhtSFF1blZyRml4WXdOR2pSL24xMTE4SkRRMmxUcDA2UUVIZ1c3VnFGVDE3OW1UcjFxME1Iank0d3ZYY2Q5OTk5Ty9mbnkrKytJTFBQLytjT1hQbTBMTm5UNFlORzFiVS83VlNHTkFLSjJlYzc4U0pFOWV5SEZGTWJtNGVQLzY4bURuZnpXZkx0dTJrSHp0ZTlNZUQxanBIb2VkcWx6azUzMlNqM1pXWnZudjM3aHczbHl4dVloTGd4STFLcDZXbG5RSk9BYW5BKzNVam1yUlRoblc0QVIxUG5Ua1RjT3IwYWMrZHU5TFUxQysrSWphNkdmZmVQWUMyclZ0UnBZb1BEZzhQQ1hTL1EzaDRPSGE3bmRUVTFCS1RFZ29kUG55WUF3Y09VS3RXclJLWEVkdTFhOGVDQlF0WXUzWXR2Lzc2YTlHOWNBQ3RXN2RtOGVMRkpDVWxYZkw5YjFBUUtvY05HOGFnUVlPWVBuMDZuMy8rT1hQbnpxVkhqeDQ4K09DRFYrU3lha1dFaG9ZQ0JSTVdzck96UzAyZ1NFNU92aVoxaUlMYlBNNW1aWEhzMkhGbWZ6ZWZyMmJPNXNqUmdqODZDa2JhT0tPMDN1Y3krVHJYbFRuaHlLNWRSOTFjc2hCRkpNQ0ptOGJlYlp1WEE4dUxub1dxTE8xTnJUdG9weXNxS1htRGtaUzhRWjZGZW9VNEhBNzY5T25EVjE5OXhiaHg0eGczYmx6UmZZZloyZG04OGNZYk9KMU83cjMzM2hMSHRXM2JGcVVVOCtmUDUralJvM1RvMEtGb1grdldyWms3ZHk0elo4N0U0WEFRRnhkM1diVjVlM3Z6MEVNUGNmZmRkek4xNmxTbVRadkdva1dMV0xIaTJxejg0Ty92VDBKQ0FrbEpTWHo0NFljOC8venpSZnQrK3VrbjVzK2ZmMDNxdUpsbFpXV1R2SEVqYTVNS240VzZrWnljZ3NFMGpUNkxaaFhvcGRwVVMwN0xzMURGZFVvQ25ManBITnkxYVI4d0xTUWtaSmJMVnFXNjFXNk50YUNHZ2VwMjZQQVJ4N2Z6RnJEd3g1OEpEQXlnYVZSaitpYjJvbFBIRHYvSDNuMkhSWFZ0ZlFEKzdaa0JhU0tpS0NwR1ZFU3hJTXhJVWF6UnFMSEdnb2thUzR4Zk5DYkdrcWk1U2J5V2V4T05WNDBtR2hOamo3MWd1ZEZnTHhTUktxQTBVZWxTcFEwd3dNelozeC9JWEVhS2dPaUFyUGNKVDhpcDY1d2hzdHhsYlVna2xNalZ4QmRmZklGNzkrN2gyclZyR0RkdUhCd2RIYUZRS0JBY0hJeTB0RFM4ODg0N2VQLzk5elhPTVRFeFFjK2VQZUhyNndzREF3T05KTTNKeVFsQXlUaTRmdjM2dmZSRUZDTWpJOHliTnc5VHAwN0ZzV1BIWHVwYU5iVnMyVEo4OU5GSE9IejRNUHo5L1dGalk0TzR1RGlFaElUQTFkVVZKMDZjb0JiZ1YrQnBaaWJjenY2RkN4Y3ZJejRoRVZsWjJWQ3BWT0FsVThlU0dIQmNLQllPS1FTZWtQcjRYam9BbGJaakpxUXlsTUNSUmlzaElhRUFRT3l6cjdNVzF0YnR4TkJFbm1DMkFBQWdBRWxFUVZSYndNU2lDUXBGWWR2NGhNU21DWWxKSXZmTFY5RzJqVGsrY0oyRXNhTkh3clM1Q1F3TkRKNnZtMGVlWTJCZ2dGMjdkdUhRb1VOd2QzZkhwVXVYSUJhTFlXVmxoZm56NTJQOCtQRVZKaWt1TGk0SURRMkZrNU9UeG9CK1UxTlRXRnRiSXlvcXFrNVhIVEEyTnE2eTl0cXIwS1ZMRit6ZHV4ZmJ0bTFEWUdBZzR1UGpZV05qZzk5Kyt3MFpHUms0Y2VLRVJ1a1ZVanZGeGNYSWxjc1I5ZUFoVHJpZHdYL1B1ME9wS3MzSmVCRTR5K1pBbUFyODkvaWM5TE5JU3NyWGFzQ0UxRUM5K3l1ZW5aM2RZSkZJZElSenJzYzVuMEN6VU1uclptbHBaeUxvS3gzRWdtZ1FtR2dBWitqREFBTUFhR3BrQkhzN1d6akk3T0hvSUlOdGorNjBMQmVwVXdjUEhzUlBQLzJFTDcvOEV0T21UZE4yT0EzUzA4d3MrTnp4ZzE5Z0VQd0RnaEQ1SUJwS3BmSlpxU2YyaEFIZUFsUGRVS29FejhTbysyRUFhRkg2ZXNMS3lxcUpzYkd4SCtlOEI0QnZnNEtDMW1zekhxbFVhZ1hBSFVCYkFKOEVCZ1llMUdZOFpWRUxIQ0hQaVltNW13WGdNb0RybHBiZFcwSmZZaWx3OWlGam1Kd3JsN2UrNWVrTmJ4OWZtRFkzUWZ2MkZoajc3Z2hNSEQrbTBycGZoTlRFalJzbGYyZDl2czRjcVJybkhCRlJEM0RDN1N3OFBMMlJtcDRCdVZ3T3pqazQ1d0k0UXBpQVBRS1VWMUFzZVJJYkU1cWw3WmdKZVJtVXdCRlNPV1ZNVEZneWdHUUFQcVpXVnQ4WWlZemVGNG40bk9KaVpaZlV0UFJtcVducGtvREF1L2h4MDFhTUcvTXVKcjAzVmwwc3VLcDZYcVJ4OC9YMVJidDI3ZFJGZUlHU0JHVGZ2bjBJQ2dxQ2pZME5ldmJzcWNVSTZ6L09PUW9MQzVHVm5RMWZ2MEFjUG5ZU2ZvRkJwUWtiQjJNRjRNZ0c0eDRDVi80Y0YzbmZCelNtamJ4QjZEY01JZFgwTkRvNjV5bndCNEI5YjNYclpjdFVva0dNWVFCRWNNNHZLR2g5N09ScGR2cmNYK2htYlYxU0tGaHFCeWVIUGpCcFJ1dXhFazArUGo0NGNPQUFldmJzaWM2ZE82TzR1QmpCd2NGSVNFaEFpeFl0OEs5Ly9VdmJJZFpiZ2lEZzRlTVkrQVVFd2o4Z0NMNytnWGlTbkZKYVBMbVlBMUVBdk1DRkc4VktlQ1JHaHlSb09XUkNYZ2xLNEFpcHVlSzRpTkFBQUFGdnZkVnJMemRrN1Jqam94a1h6U3dzTExJSnVYZWZoZDRQd3dtM3N6QXphNG0zQncxNDFqTFhDU0pSdlJ0MlNyUmc1TWlSeU16TVJHQmdJUDcrKzI4d3h0QzJiVnZNbURFREgzNzRZWVZMYkRWMmlzSkNlUHY0NHVUcGM3aDNQd3pwR1JsUUtBb0JBSnp6WW5CMmhRdkNib2dRV0p5Ym5wSkVFeExJRzQ0U09FSmVRbHhjYUNhQVRBRDNBR3l5Nk5henZ3U1N4WndMVGxuWk9jMnlzclAxb2g4K1lydjNIMFJmSndkTWRaMEVtYlEzbWhrYjArU0hSc3phMmhxclZxM1NkaGoxR3VjYzhydzhaR1Jrd3YzeUZSdzVmZ3J4Q1luUDlrSEZnRHlCOHd5QUh5NHVWdTVNZWhRV3ArV1FDWG10S0lFanBPNG9FeUx1M1FCd28wTlgyNDZjbzc5SWpNR2NjeGVsVW1YbDZlMGo5cnA5QnhidDJzS3hqeFFPTWltY0hHUm9iOUdPU3BJUThreEJnUUwzd3NMaEh4QUlINzhBQkFXSFFpNlhBd0E0UndGalBJQXpmaE1DUFBNeUNyM1MweU56dFJ3eUlWcEJDUndocjBCc1pNaGpBSTlidDdaMWEyTE1XM01tY2hDSitGekcyZHZ4Q1ltaStJUkVYTGg0R1dZdFc4SytkeTlNSEQ4T3pvNnlseTVPUzBoRGxaV1ZqZlB1bDNEZS9SSWVQbzdCMDZlWlVEMnIyY1k1eitIQUFTNFVIMk9GL0dGc2JIZzZxUFFIYWVRb2dTUGtGVXBKQ2NsRENoNEJlQVRnV09zdXZUcnBpZG1uREd4aVFYNkJXV3hjdkdGY2ZJTG83RjkvbzB2blR2akFkU0xlR1RvRXpVMU1ZR0NnVDlYNHlSdUpjdzZWU29WY3VSeEpTY2s0ZXVJVXp2eDFBWGw1Nm1Gcnhad2poNE5IUU9EN1lxT2VIZ0lTQ3JRWk15SDFEU1Z3aEx4R0tROUNId0ZZWm1scDk3MmdBeGRJTUFqZ0F4aUgvWU9IajVyOGEvMUdiUDMxZHpqS3BPZ2pzNGVEekI3ZHUzVkRreVpVbForOEdkSXpuaUlvdUdRZDBqdCsvcmdYRmdGQkVBQUFIUHdwd0R3QWZsTWxLRDNqbzNnd0VGYWs1WkFKcVpjb2dTTkVDNTRWQ3o2UDd0MHZXeWgxekNTQ1lBV0phQllEWEhOeWNvMnVYTCtKR3g1ZWFHSGFIRjJzT21Qc3FCRVlOWEk0REEwTXRCMDZJYldTa0ppRUk4ZFA0ZnBORHp4SlNVRk9UcTY2WmhzREhuRE9kbk5COVY5VkFVOUpTTGlmQ1lCck8yWkM2ak5LNEFqUnByQ3dvZ1FnRVNWZk4xdTI3THJJMEV4L3BvaGpkckd5dUZOS2FwcHhTbXFheE5QYkIvOWF2d211RThaaDhzVHhhR1BlR2thR1JoQ0xSZFROU3VxZGtpSzdSY2pOelVYd3Zmdlk5K2RoZVB2NGx0MnZBRmdtQjd4RVN2enhPRHI0S3FqSUxpRTFRZ2tjSWZWSWVucGtibm82dGx0WVdPd1JHelczQXhjUEFJUkJFTEYrY3JuY1pPK2ZoM0h3eUhIMDdORWR6bzR5OUpIYVEyclhHODJvV0RDcEJ6am5pSTJMaDM5Z0VPNzRCY0EvSUFpeDhRbWwrd1RHMkNNSXVBRW1lQ21MQmMrRWgvY2ZBUkMwR3pVaERSTWxjSVRVUXdrSkNRVkF3bTBBUG0ydHJmZUlpOFRtRW9udWU1emhvNkxpNG81QndTRXNPUFFlanA0NGpUYm1yZkhPME1Gd25mZ2Uycll4MTNib3BCRVNCQUYrQVlFNGRPd2tna1B1SWVQcFUrVG5QNXR6d0hrUkI3dkpJZXdUbFBCUjVtVWtVNUZkUWw0ZUpYQ0UxRzg4S1NvcUhVQTZTb29GYjNpclMrL2hJaEgvUkFXVlkyWm1wa2xtVmxhVHNJaEliTjMrTzRhL1BRUWZUSm1JSHQxdFlHemNGTG82T3RURlN1b2M1eHo1K2ZuSWVQb1UxMjk1WWYvQm80aUpqUzNkeHhrZzUwQTZPRHVyVWhidGpuOFlmaDgwcG8yUU9rVUpIQ0VOUzFIY2crQy9BRnhvMjlXMmk0NElBeGhuL1FFK0NNQmJsNjVkRjEyNWNST1dIZDZDVXg4cCtzaWtjSkRadzZKZFcyM0hUZDRBU3FVUzk4TWk0QmRZTW9NMEtEZ1VUNTltQWlncHNndndZSERjVW9KNzVSUndqK3lTbFVvSUlhOEFKWENFTkV4Q1VtUklKSUJJTTdQdVI1c1lNM09KUkRJQTRCOExnc3JwMGVNWXlhUEhNVGgzd1IwdFc3U0FZeDhaM3AvMEhucmI5b1JZTE5aMjdLU0J5YzdKd1pYck4zSFM3U3hpNCtLUjhUUVR4Y1VsZFhRNVJ3NDRQeW1JVkVlNVVIdy9Qakl5RllCU3V4RVQ4dWFqQkk2UUJpNHRMVXlPTkVRRGlBYXdyMTJYN3IwbElza25UTVRHNU9YbE5aZkw4d3hqNCtMWkNiY3o2TmExQzJaTWZSOERYUHJDdExrSjlQV3BXREFwVDZWU1FTN1BRK0tUSnpqaGRoYi92ZUNPcDA4elM3cEhHVk54OEZ4d25nQ09QVVZjY2ZCWk56OGg1RFdpQkk2UU53dFBmQkIyRjhDQzFwMXRWK3VKV0grUkdDNmM4OEVNNkJFUithREp0NnYvRGJPV0xTQzE2dzBuQnhuNnlPelJ6ZG9hRWdtMXpEVm1uSFBrNU9UaWJrZ283dmdGd0M4Z0VQZkRJcUFvTEN6ZC94U00rNmhVOEFEZ0dSY1Y0Z05xYVNORWF5aUJJK1FObGZJd0pCV0FHOUQ5cjdhZFJhMTF4S3lYaUltbWNSR2JrSmFlWVhEeHlqVmN2K1dCRnFhbXNPclVFYTRUMzhQZ2dmMWhaR1NvN2RESmF4YVhrQWkzcy8vRjFlczM4ZVJKTWpJenM4ck1PT0R4blBQZEF2aGZTbFZoYkZKVTFGTlE2UTlDdEk0U09FTGVlR0ZGU1E4UkR5QWV3SVhXblR1M2FpSXhtQzFpb3BtRlJVWHRuaVNuR0QxSlRwRjRlUHVnZFNzenZEZDJGQ2E5Tnc2dHpGckN5TWdJSXBGSTJ3OUE2bGhSVVJGeWMrVUlpNGpFbjRlUHdjUGJCNFdGaGFVelNJczRReFlFRmdpT25URlJ3V2UwSFM4aHBEeEs0QWhwWkZJZVBrd0ZzQUd3Mm1wcHBkZFhFRXRjR09NREdGamZsTlEwNDk5Mzc4ZUJROGRnMjZzSG5CejZ3RUZtQjl1ZVBXQmtaRVRqNVJvd1FSQ1E5Q1FaQVVGMzRlc2ZDRC8vUUVRL2VxemV6em1QNFJ3ZUFvT25VdUEza3lLREg0QmEyZ2lwdHlpQkk2VFJpaTZNaWNZTkFCN21WbFk3ZFVSR2xtS1JhaUlnbmxtZ1VMUzk0eGNBUC85QU5HL2VIQmJ0MnVMZEVjUHczcGhSYU5YS1ROdUJreG9RQkFFaDk4Snc5TVFwK0FjRUlUVXRIZks4UEFBbHF5TUF6SWR6dmx1bFZONVNTSlFwNlJHUnVWb09tUkJTRFpUQUVVSlV5ZEhSYVFEU0FQZ0IrTzZ0cmowbk1TYjZQM0JSNzR5TURPUDBqQXpkNE5CN2JNdTIzL0QyNEFINGFNWTBkT3pRQVVaR1J0RFJrVkRMWEQzQ09VZEJnUUs1OGx6Y3VPV0pBNGVQSVR3aXFuUWZCME0rT0ZJaDRMSlNKR3hMaUFnTjFYTEloSkJhb0FTT0VQSThWVnprdmVNQVRsbDA3ZGxEekVYOW1ValVuM00rV0tGUXRMbmdmaGtYM0MranE3VVZIR1JTT0RuSUlMWHJEZlBXclNpUjB5S2xVb21vNklmUDFpQU5oRjlBRU5Jem5nSjRscmdCUWVEY1ErRHdGQlVxUFdOaXdwSzFHekVoNUdWUUFrY0lxWXdxSWZKZUNJQlFVeXVyZy9vU1EzTWRRUmdLc0kvQUlJdU1paFpGUmtYajdGOFgwTnJNRE02T2ZmREJsRW5vM3EycnR1TnVWRlFxRmM2N1g4YVovNTVIMUlOb3BHYzhSVkZSVWNsT2poek8rZCtDSU94U0Nqd3lpU2xTRVIxZHFOMklDU0YxZ1JJNFFzaUw4S2ZSMFRrQWNnQkVBZGhoYVdQcnpEbm1nYkczYzNMbExYTnljdldqSHoxbUI0K2VRTzllUFRGajJ2dHdjWGFFc1hGVDZPbnBVY3RjSFZLcFZNakx6MGRpMGhQOGRlRWlqaHcvaWF6c0hBRFB4clF4NUlBam5uTitUTWd2M0JzZkg1bWs1WkFKSWE4QUpYQ0VrQnFMQ1EveEFYREh3cnAzVzRtWUQrQmdMdUFZQ1BDZXdhSDNSTUgvdUFmejFxM1FSMm9QQjVrOW5CejZ3S3B6UnlwSjhoSUtDNHZnRnhBSS84QWcrQVVFSVRqMEh2THpDd0FBbkNPYkEzNE04QUFYYmhaa012K1VsSkE4TFlkTUNIbUZLSUVqaE5RV1Q0Z0tUZ1J3RkphV1o5cUtERnBKZEhWc1JaelBZUXp2Sktla0d2MzE5MFZjdm5ZRExWdVl3cWFiTmQ2Zk5CR0RCN3JRZXF3MWtKcVdqdFBuL3NKZkY5eVJuSktLckt4c3FJUm4xVDBFSGkrSTJGR0JLNDhYS1VWeEtROUQwb0F5TlhnSklXOHNTdUFJSVM4dkprYVJCTVNoNU91dnRwMjZ2NldycS9NeGdDbUt3a0x6aE1RazQ4U2tKNklyMTI2aVZTc3pUSnN5R2FOSHZvTldabVl3TkRTZ2xya3lsRW9sY25KekVSNFJoZU51WjNENTZuVW9GTStHclhGZUJMQnNnRWVwdUxCVm1adHhQaWtwS1YrN0VSTkN0SUVTT0VKSW5VdDZGQllIWUpWWjkrNy8wVmRLbkJoamd3QStBQXdPcWFscGhsdTI3Y0NlQXdmUnUyY1BPUFNSd3JHUEZIYTJ2YUNycTZ2dDBMVW1OUzBkdnY0QkNBZ3NLYlQ3NE9FaktKWEtad3ZJSTRFRHQ4SDVEU1VUUEtuMEJ5R0VFamhDeUN1VEZoWW1CM0FWd1BXT0hYdWFxWFFsVmlJbVRBRmo3K2ZrNUxiMjhQYUI5eDAvbURadmpyWnR6REZ1OUxzWU4zb2tURTJiTjRxSkQ0SWc0SDVZQkU2ZU9RZHZIMStrcHFZaFZ5NVg3K2NDN2dyZ2U1bEt1SnlqeWsvS2ZQUW9XNHZoRWtMcUVVcmdDQ0d2Zy9ENDhiMFVBQ2tBdkZxM3R2MUd6d1R2TTRaUFZFcFY1N1QwOUdhcGFXbVM0TkI3N0tkdHYyTGs4R0Y0ZjlKNzZOVFJFazJOakNDUnZEbC9WQlVvRk1qT3pvR1ByejhPSHp1Sm9MdkJVQW5Dc3lLN0xCOGNPWUJ3WFNXb3RzUkgzZmZUZHJ5RWtQcnB6ZmxUa1JEU1lLU2toT1FoQlhzQTdPMWcxZHVPaS9rZ0VXTURPRWZmM0Z5NStVbTNzK3pzdWZQbzFyVUxIUHBJUzJhelN1MGJiTXVjVXFuRXcwY3h6MmFRQnVLT1h5QlNVbFBWdXdFZUFRWlBxUGdOSmVDWkVCV1NxTTE0Q1NIMUh5VndoQkJ0NHJIUndVRUE3cjcxVnEvOTBCVzFaUktNaENCOFhLeFUyb1RlRDBmby9YQ2NQSDBPNXExYlk2QkxYMHdZUHdiZHJMczBpRVN1c0tnSXR6eTljZWJjZVlUY3U0LzBqQXdVRnBZVTJTMVpoeFRuQmZBL2lsbHhDTXZPVHFNSkNZU1E2cUlFamhCU0gvQzR1TkJNQUprQTdnUFkxTjdhZG9DSWliNWdEUDJ5YzNKTnNyTno5S01lUkxOOWZ4NkdvNE1NMHo5d1JSK3BIWm8yYllvbXVycjFJcUVUQkFGNStmbkl5c3JHdWZOLzQ5Q3hrMGhPVGdFQWNBNFZBK1FjL0FrZ0hDOG9adHRUSG9ha3Z1Q1NoQkJTSVVyZ0NDSDFVbnhVaUFjQWp6WTJOaDEwaFNiOUFUNFlRUDlpcGRMYTI4ZFg1TzNqaS9ZVzdlQWdrNktQMUE1T0RqSzgxZDVDS3pYbUNnb1VDTDEvSDM3K1FmQUxESUtmZnlBS0ZJcG5lM2tSNTh5SGMzNlRNWGhDd1h4allrS3pYbnVRaEpBM0NpVndoSkI2N1VsNGVDeUEyTmF0YmMvb21mQlc0SUlkUk9KNUFCc1duNUFvams5SXhOOFhMOFBNckNYc2JIdGg0dmd4Nk5mWENaTFhrTWpsNWVYajFKbHp1SER4TWg3SHhDSXpLd3RLcFFvQXdEbFBBMmVIVlZBZEZCY0tDYkV4WWVrQWxLODhLRUpJbzBBSkhDR2tRWGcyOGVFeGdNY0FUcmZ0M0xtOWpvN2hJZ1kydHFCQVlSNGJGMjhVRjU4Z09uZitiMWgyZUF0VHAwekN1OE9Id2NTa0dRejA5Vis2V0REbkhFcWxDbks1SEk5alkzSEM3U3hPblRtblR0Z0FLRGxITnNBam9jS3V2S3lrRTJscGFmS3Fya2tJSWJWRkNSd2hwRUZLZXZnd0hzQlg3ZHAxV3ljeDFIRmtURFNJQXdNWTQzMWlZdU4wMS8zbkoyemI4UWNjK2tqaElMVkhINWs5ZXZhd1FaTmFGQXZPeXNyR0hmOEErQWNFNFk1ZkFDS2lIa0NwTEdsTTR4eXA0TndiSW5aVGdNb2pUbGx3RDlIUmhYWDh1SVFRb29FU09FSklnNWFZR0pFQjRHOUFkcVY5VjdtWnFGakhFaExSUjR5eGlibHl1ZW0xRzdmZzRYVWJ6VTFNMExtVEpjYU9Ib2x4bzk2RmdZSCtDNi85OE5Gam5IQTdpNnMzYmlFOVBRTTV1Ym5nbkpmTUlHVUk1eHg3QzVWdzF5MFNrcDVOd2lDRWtOZUNFamhDeUJzaW9EZytFa2tBa2dCNFcxcmFMZU5OK0FjTW1GTlVYTlE1TlMzTk9EVXRUWEw3amgvKzljTi80RHJwUFV3WU54b2QycmVIa1pFUnhHSVJDZ3VMa0oyVGpjQzdJVGh3NkNoOC9RUEJlY25hOEp5akFJeG5jODQ5dVlEZjRxSkNiZ0VvMXVZVEUwSWFMMHJnQ0NGdnBKaVl1MWtBZnJPMHROeW4xREh1TFJiRGhRR0R3ZUJTb0ZDWUhqaDBGTWRPdU1HbVcxYzRPa2hoMnJ3NUlxTWV3RDh3R0ltSmlSQTRCK2RRQWZ3aDQrd1c0NEtId09BUkd4bnlXTnZQUmdnaGxNQVJRdDVvTVRFeENnQjNBTnhwMTY3YmZoaUtMWFJFNGxFQW02MG9MT3h5TnlTVUJZZmVnMGdrZ2txbG5rRmFET0Fhd1BjTEtuNUhtWmVSVEVWMkNTSDFDU1Z3aEpCRzQ5bDR1UXdBd2VqZWZaT2xTdksyaXZNRklzQkpFRlE2bkNNSERDZVZZRHNUSTRLanRCMHZJWVJVaGhJNFFrampGQlpXRkFPNDI5dmJQeEVFNFVmR1JFWUtsWEpaUkdqb2JXMkhSZ2doTDBJSkhDR2tzVE1SaThXOU9lZDYraEpKeld1TUVFS0lGcnhjWlV0Q0NDR0VFUExhVVFKSENDR0VFTkxBVUFKSENDRmFZbWxwcVFjYXlrSUlxUVZLNEFnaFJBdnM3ZTEvYU42OGVacXRyYTI1dG1NaGhEUThsTUFSUW9oMjlHT01HV2s3Q0VKSXcwUUpIQ0dFTkF6MDV6VWhSSTNHWGhCQ3lHc2tsVXEzQUZoVSt0OFNpU1JlS3BVQ3dNWEF3TUNSTXBtc0plYzhEY0FkcFZJNVZTS1I3T2FjdXpER2RnUUdCaTZXU3FYK0FHUUtoYUpwV0ZpWXZPeTE3ZTN0UFJsakxrcWxzbjFJU0VoQzZYWkxTMHU5NXMyYmZ3VmdCZ0JMeHRoVEFQOVZLcFhmaFlTRXBMNk81eWFFMUMxSzRBZ2g1RFhpbkhzd3hpU2M4d21Nc2JZQTlnSElFd1FoN0xuam1GZ3NkdU9jWnpIR2RuSE9IOWJtZmxaV1ZrMmFObTE2a1RFMmtITitsekgyQitlOEsyUHMvOFJpOFdBcks2cyswZEhST1hYeGJJU1ExNGNTT0VJSWVZMkNnb0pPQVRobGIyL2ZFMEJicFZLNXNteHJXU25HbUpSemZpQW9LT2pqbDdsZjA2Wk5WekhHQmdMWUhoUVU5QVVBQVFEczdPeitJUktKZmpBMk5sNEI0TnVYdVFjaDVQV2pNUldFRUZJUGNjNUZBTmErekRWa01wa09ZK3d6em5tcVFxRllpbWZKR3dESTVmTE5BRlNjOC9FdkdTb2hSQXVvQlk0UVF1b2h4bGhpWUdCZzdNdGNRNlZTOVJDSlJNWUFVblIxZGY5cFoyZW5zWjl6cm1DTWRYcVpleEJDdElNU09FSUlxWWM0NThrdmV3M0dXSXRuLys3Q0dLTnVVa0xlSUpUQUVVSklQY1FZRXlyYXpqa1hHR05vMHFTSlBnRDVjN3MxNnNxcFZDcTVSQ0lCNS94Q1VGRFE2RmNWS3lIazlhTXhjSVFRb2gwY0FNUmlzYmdtSnpIR01wLzl1M1BaN1YyN2RtM0tHT3RTZGx0aFlXRVlBQldBUHMrVzdTS0V2Q0VvZ1NPRUVDMWdqS1VCQU9mY3VvYW4rai83OTFMODc4OXdabUJnOENNQWc3SUhSa1pHNW5MT3p6TEdXcG1hbW03Q2M3MHVVcWxVSnBWS3JXb2VQU0ZFMjZnTGxSQkN0SUJ6Zm8weDVpb1NpZlpMcGRLL09PZFBnNEtDdnE3R2VUc0JMR0tNdWRyYjIxc0R1QXZBampIV0JFQVFBUHV5eDR0RW9pV2M4NzRBRnRqYjI3L0RHUFBpbkJjd3hxUUFuQVJCR0FJZ3V1NmZrQkR5S2xFTEhDR0VhSUZJSk5vTllPdXpjaUVmTXNhcTFjVVpGQlFVcTFLcGhuTE9iekhHckFHTVo0eEZLQlNLSVp6ei9PZVBEd2dJaUZPcFZBNEFkcUtraFc0NmdMRUE4am5uMCs3ZXZldFJkMDlGQ0hsZHFBV09FRUswSUNBZ29CakE0bWRmWmJlbkEyQlZuUnNTRW5JSHdLQUtkdld2NlBqZzRPQkVBUE5xRnlraHBENmlGamhDQ0NHRWtBYUdFamhDQ0NHRWtBYUdFamhDQ0NHRWtBYUdFamhDQ0NHRWtBYUdFamhDQ0NHRWtBYUdFamhDQ0NHRWtBYUd5b2dRUWhvTkN3c0xmUk1URStPeTJ3UkJNQldKUkNMR0dGT3BWS1k5ZS9ac1hYYi8wNmRQYzVPU2tzclZWeU9FRUcyaUJJNFEwbWlZbUpqWTYram9IQ3E3alRHbXh6bHZ3VGxuWXJINFY1RklwQ2k3djBXTEZyT1RrcEp1dnQ1SUNTR2thcFRBRVVJYURZVkNFYUNqbzZQUEdOTm9aV05NWFRmWHZNejM0SnluRlJRVStMekdFQWtocEZwb0RCd2hwTkdJam80dUJIQUNBRGpuVlg0OWMvYlpPWVFRVXE5UUFrY0lhVlJVS3RWZUFPcHVVc2FZeGxmcE5nQUt6dm1oaXE5Q0NDSGFSUWtjSWFSUktTb3FpdVdjUjVUdEtxMEk1enhDcVZRK2ZFMWhFVUpJalZBQ1J3aHBWQ0lpSW5JQWVQQm4vYVJsdWt2VjN6L2I1NkZRS0ZLMUVTTWhoTHdJSlhDRWtNYW1tSE1lQ0NDdnNnTVlZd3BCRUh4cC9Cc2hwTDZpQkk0UTB1Z3d4b0lZWTA4cjI4ODVsNnRVcXBEWEdSTWhoTlFFSlhDRWtFWW5LQ2dvbUhNZVdUb09ydXpNMDJmYkh0KzdkNDhTT0VKSXZVVUpIQ0drVVJJRTRVZ1Z1L2U5dGtBSUlhUVdLSUVqaERSS3hjWEZKempuRlkyRHk4L1B6ei80MmdNaWhKQWFvQVNPRU5Jb2hZV0Z5VG5ucDh1V0UyR01RUkNFdnlJakkzTzFHQm9oaEx3UUpYQ0VrRWFMYzc0SGdMTE1KaVZqaklyM0VrTHFQVXJnQ0NHTmxrZ2t1Z2NndXN3cUROR2NjNXE4UUFpcDl5aUJJNFEwV2lLUktBOUFhT2wvQzRMZ1gxQlFrS0hGa0FnaHBGb29nU09FTkZvQkFRRUZnaUQ0Y3M2TFVOS1ZHaHdaR1NuWGRseUVFUElpbE1BUlFob3pybEtwdkFDa2NjNXpubjNQWDNRU0lZUm9HeVZ3aEpCR3JhQ2dJQkJBSW1NczdkbjNoQkJTNzBtMEhRQnAzQ3lzcmR0SlJBWmR0QjBIYWJ5VUFJcVZ3aDBPTkZGS2pQcGFkclBUZGtpRXZCSXFvVGhQWEpRWEdoTVRvOUIyTE9UbFVRSkh0S1p0cCs1dlNVUzYrOEZBdnpHSlZ1VVZnNkhrbnluYWpvV1FWMFVpa2hUekpzYmZBL2daTkZTZ3dhTUVqbWlOcmtqU0ZvQ2xpREdUcGsyTm9LdWpxKzJRQ0NIa2paU1RtNHVpb2lJd3NDNndzdEpGZEhTaHRtTWlMNGNTT0tKMStucDZtRDkzRHV4c2UybzdGRUlJZVNOdC9uazcvQVB2YWpzTVVvY29nU05hSjVhSVlkTzFDNXdkKzJnN0ZFSUllU09aTm0rdTdSQklIYU5acUlRUVFnZ2hEUXdsY0lRUVFnZ2hEUXdsY0lRUVFnZ2hEUXdsY0lRUVFnZ2hEUXdsY0lRUVFnZ2hEUXdsY0lRUVFnZ2hEUXdsY0lRUVFnZ2hEUXdsY0tSUm1qZHZIa2FQSG8yMHREUnRoMUlsTHk4dkRCdzRFRHQzN3RSMktQVktUVCsvK3ZZZTA5UFRJWlBKTUdmT0hHMkhVaU1ONWYrYnFuei8vZmVReVdTNGMrZU90a01oNUtWUUFrY2FIYVZTaVh2MzdpRTVPUm5KeWNrdmZiMjh2THc2aUtwaWtaR1J5TXZMUTBoSXlDdTdSMzNHT1VkQlFZSEd0aGQ5ZmhWOUh0cCtqM2w1ZVJnelpndysvL3h6cmR5L3BtcnozZ2tocnhldHhFQWFIWWxFZ24zNzlpRXJLd3U5ZXZXcTlYVmlZbUt3WXNVSzlPelpFeXRYcnF6RENQL253dzgvaEtXbEplenM3RjdKOWV1eksxZXU0RC8vK1E4V0xWcUVVYU5HcWJkWDlmbk5uejhmcWFtcGNITnowOWl1N2ZlNGNlTkc1T2JtdnJLZms3cFVtL2RPQ0huOUtJRWpqVktYTGwxZStocnA2ZW1Jam81R2p4NDk2aUNpaXVucTZ1THR0OTkrWmRldnp4NCtmSWowOVBRSzkxWDIrZm41K2NIQ3dxTGNkbTIreC9Ed2NKdzdkdzZmZi80NVdyZHVyWlVZYXFJMjc1MFE4dnBSRnlvaHBONFFCRUhiSWRTNWd3Y1BRazlQRDVNbVRkSjJLSVNRTndnbGNLUlJtamh4SW1ReUdaUktwWHFicTZzclpESVpDZ3NMY2Z6NGNVeWFOQW5PenM0WU4yNGNqaDA3cGo0dU56Y1hNcGtNOCtiTkF3Q2NQWHNXTXBrTU1wa01vYUdoVmQ3M3h4OS9oRXdtZzdlM04wSkRRL0hwcDU5aXdJQUJHRGh3SUw3NDRnczhlUEJBNC9pTEZ5OUNKcE5oKy9idDFYcXV6TXhNeE1mSHYvQkxwVks5OEZwWldWbVF5V1NZTldzV2lvdUw4ZXV2djJMTW1ERndjbkxDK1BIanNXZlBubkxYeWNyS3d1N2R1L0hoaHg5aXlKQWg2TnUzTDJiTm1nVlBUODlLcjUyWW1JaDU4K2JCeWNrSm16ZHZ4dlhyMXlHVHlkUVREbGF1WEFtWlRBWm5aMmYxK2M5L2ZoOTg4QUZrTWhrQUlDRWhRZjE1N04yNzk0WHY4ZEdqUjFpNWNpWGVmZmRkT0RrNVllalFvVmk2ZEdtRm4yVjFmMFpLeWVWeVhMNThHY09IRDRleHNmRUwzM2xONHdGS3hxdGR1SEFCLy9kLy80ZEJnd2FoYjkrK21EQmhBbzRmUDY3eHZsLzB1ZFRtdlpkU0twVTRmdnc0WnMyYWhRRURCcUJ2Mzc1d2RYWEZybDI3b0ZBb05JNHQrOWtYRkJSZzQ4YU5HREZpQkp5ZG5mSGhoeC9DejgrdjNEUEd4Y1ZoOWVyVkdEMTZOSnlkblRGaXhBaXNXcldxV3UrenVxcjdET2ZPbllOTUpzUEdqUnMxemhjRUFVT0dESUdEZ3dOeWNuSTA5bTNkdWhVeW1hekNaeU9rdHFnTGxaRG5iTisrSGVmUG40ZWpveVBhdG0wTGIyOXZiTml3QVlhR2hoZ3paZ3gwZEhRd1pjb1VwS2FtNHNhTkcrallzU01jSEJ3QUFDMWF0S2pXUFlLQ2duRGd3QUgwN05rVFE0WU1RV1JrSkx5OHZIRDM3bDNzMjdjUG5UcDFxbFhzdi83NmE3bnhYeFc1Y09GQ3RidnpPT2Y0OHNzdkVSNGVyazVlL1B6OHNIMzdkc1RIeDJ2OEl0MitmYnM2b1IwMWFoUXlNek54OWVwVkxGNjhHSHYyN0lHdHJXMjVhMy8xMVZkbzJyUXBKa3lZQUFzTEMxaFlXR0RLbENtNGQrOGV3c0xDNE9Ua2hBNGRPa0FpcWZ5UHF4RWpSc0RlM2g3SGp4K0hrWkdSZXV5V2pZMU5sYy9tNGVHQjVjdVhvN2k0R0k2T2puQnhjVUZ5Y2pJOFBEemc2ZW1KZi8vNzN4ZytmSGk1ODE3ME0xSXFNREFRS3BVS2pvNk8xWHJYTlkySGM0N3Z2dnNPN3U3dU1ESXlnck96TTVvMGFZS29xQ2g0ZVhsaHlwUXA2bmhmOUxuVTVyMERRSEZ4TWI3NDRndjQrdnJDek13TVE0WU1BV01NL3Y3KzJMRmpCenc4UFBENzc3OURUMDlQNHp5VlNvV0ZDeGNpSXlNRFRrNU9lUFRvRWNMRHc3Rnc0VUljTzNZTUhUcDBBQUJFUjBkajl1elpVQ3FWR0RKa0NKbzNiNDc0K1BoeWZ5bDRHVFY1QmhjWEZ3QW9sNHpkdjM5Zm5iajUrdnBpMkxCaDZuMEJBUUhRMTlkdmxHTlp5YXREQ1J3aHoydzZXdndBQUNBQVNVUkJWUEh4OGNHSkV5ZGdhbW9LQUhCemM4UDMzMytQSTBlT1lNeVlNZERUMDhPS0ZTdmc3KytQR3pkdXdOYldGaXRXcktqUlBmYnYzNDhmZi93UlE0WU1BVkR5aTNqejVzMDRmUGd3Tm0vZWpHM2J0dFVxOWttVEpzSEp5ZW1GeHpWcjFxemExN3gvL3o0Y0hCeHcrdlJwR0JrWkFRQmlZMlB4OGNjZjQ5eTVjNWc0Y2FKNlVMdFVLc1hzMmJQUnJsMDc5Zm5uenAzRG1qVnJjT0xFaVhJSlhFUkVCRWFQSGwydU5XWEZpaFg0L2ZmZkVSWVdoakZqeG1nTXBxL0lSeDk5QkFBNGZ2dzRURXhNcXZWNVpHWm00dHR2dndYbkhILzg4UWZzN2UzVis0S0NnakIvL255c1hic1dqbzZPTURFeDBUajNSVDhqWmE4RFFOMDZXTmZ4SEQ1OEdPN3U3dWpWcXhlMmJObWlFV2RjWEp6NisrcDhMbDI2ZEtueGV3ZUEzMy8vSGI2K3ZoZ3laQWgrK09FSDZPcnFBaWhKaWxhc1dJR2JOMjlpMTY1ZDVXYmdob2VIWStUSWtmanR0OThna1VqQU9jZktsU3Z4OTk5LzQ5U3BVMWk2ZENrQTRPVEpreWdvS01CMzMzMkhDUk1tcU05Lyt2VHBDMk9ycnBvOFE0c1dMV0JqWTRQdzhIQmtabWFpZWZQbUFJRGJ0Mi9Ed01BQWVucDZ1SFBuampxQnk4L1BSMFJFQlByMzd3OGRIWjA2aTVrUTZrSWw1RGtMRnk1VS8ySUdnSEhqeHNISXlBaFJVVkYxTmtacjdOaXg2dVFOQUJoaitPeXp6OUNzV1RQY3ZuMGJjcm04VnRmdDFxMGJoZzBiOXNLdjUxdERxaUlTaWJCNjlXcDE4Z1lBSFRwMHdNeVpNd0VBbHk5ZlZtOS85OTEzTlpJRUFCZzBhQkNBa3E3QjV3bUNnRTgrK2FSR3oxaFh6cDA3aDd5OFBFeVpNa1VqV1FJQWUzdDdqQjA3RmdVRkJiaDA2Vks1YzZ2N00vTGt5Uk5JSkJLMGF0V3F6dVBobkdQLy92MlFTQ1JZdlhwMXVTVHpyYmZlVW45ZjA4K2x1a3E3SGZYMDlQRDExMStyRXg4QTBOSFJ3YkpseXlBV2kzSDY5T2x5NTBva0VpeGJ0a3pkd3NjWXc3UnAwd0NVbEgwcFZWeGNES0Q4K01peTcvOWwxT1laU2x2aC9QMzkxZHU4dmIxaGEyc0xHeHNiK1BqNHFMY0hCUVZCcFZLcHp5R2tybEFDUjhoem5wOVZLcEZJWUc1dURrRVFrSitmWHlmM0tPMXlMVXRQVDA4OXl5OCtQcjVPN2xNWExDd3NZRzV1WG01N3o1NDlBV2kyOUFCQWNuSXl6cDQ5aXcwYk5tRGh3b1dZUFhzMkFKUWJDd1VBclZxMVFwczJiVjVCMUM5V1doTnU0TUNCRmU3djA2Y1BnSkpXd3VkVjkyY2tLeXVyMnEyZE5ZMG5KaVlHR1JrWnNMR3hnYVdsNVF1dlg1UFBwYm9lUFhxRXZMdzhkTy9lSFMxYnRpeTN2MDJiTm1qWHJoMnlzcktRa3BLaXNjL0N3cUpjMGxtYVpPYm01cXEzalJ3NUVrREorTkh2di8vK3BSTE91bnFHL3YzN0EvaGZOMnB1Ymk3dTM3K1AvdjM3dzhuSkNVbEpTZXIvaDB1VHZINzkrdFZwM0lSUUZ5b2h6ekUwTkN5M3JiVEZpbk5lSi9jbzdYWjVucjYrUG9EL3RUclVWR1ptWnJWYTc5cTJiUXV4V0Z5dGE5WWsxaDA3ZG1EUG5qM2duS05qeDQ1bzM3NDkrdmZ2ajhPSEQxZjQ3cW83WnZCVnlNcktBb0JLeHdLVy9qS3ZxREJ3ZFg5R0ZBcEZ0VnM3YXhwUGFhbVA1MXZXS2xMVHo2VzZYaFJ6YWR4eGNYSGwzbVBaRnQxU3BlK3FiR3ViZzRNRGZ2bmxGMnphdEFsdWJtNXdjM09EczdNemxpMWJWcTNFOVZVOFE0OGVQV0JpWXFKTzRIeDhmQ0FJQXZyMzc0K2lvaUlBSlYycTdkdTNSMEJBQURwMjdLaTF2NmlRTnhjbGNJUm9RZWtmOHM4cnJYQmYyKzZoVnpHSm9icXgzcjU5Rzd0MjdZSk1Kc1A2OWV2VjI1VktKUTRmUGx6aE5VUWk3WFVDR0JnWUFBRFMwdExRdm4zN2N2c3pNaklBb05xelJ5dGliR3lNeDQ4ZnY1SjRtalJwQWdDVjFtd3JWWnZQcGJyS3hseVp1bmlQL2ZyMVE5KytmZUhqNDRPREJ3L0N4OGNIYytiTWdadWJXN2xXdkpxcXpUT0lSQ0k0T3p2RDNkMGRxYW1wdUgzN05qcDA2S0QrM0ZxMmJJazdkKzVnOU9qUmlJaUl3TlNwVTE4cVJrSXFRZ2tjSWJYRUdBTlF1OXBsNGVIaEdEQmdnTWEyaElRRVBIejRFQ1ltSnRWcVZhbUlxNnRydGJwcWF2SkxMeVltQmdVRkJlb1d0MUkzYnR3QUFQVUVCbDlmWHdEQTFLbFROUkxRNTB1alZGZnArNjFPeVpPeXFudDhqeDQ5NE8zdERVOVBUMGlsMG5MN1M3dStldmZ1WGFQN2wyVmlZZ0s1WEE2bFV2bkMyWncxamNmS3lnb1NpUVJoWVdGNCt2UnBwVWwvVFQrWG1yeDNLeXNyNk9ycUlpd3NUR05BZjZuazVHUWtKaWFpYmR1MkZYWlAxZ1JqREgzNzlrWGZ2bjN4N2JmZnd0M2RIWjZlbmhxVFJtcWp0cy9nNHVJQ2QzZDMrUHY3NC9idDIzam5uWGZVKzV5ZG5YSGp4ZzBFQkFUUStEZnl5dEFZT0VKcXFmUVArdGpZMkJxZmUvRGdRVVJGUmFuL3U3aTRHQnMzYm9RZ0NKZzRjYUw2bDJoTldWdGJZOGlRSVMvOEttMjlxWTZDZ2dKczJMQkJvL1pYWUdBZzNOM2RZV2hvcUM1clVUckRybXhpb0ZBbzhOTlBQOVhxV1VxVHpPZkgyTDNvblBUMDlHcXRUL3ZlZSs5QlYxY1hSNDRjd2QyN2R6WDIzYmx6QitmT25ZT1ptWmxHT1lpYXNyS3lBZ0NOejdxdTRqRXdNTURJa1NPUm41K1BmLy83M3lnc0xGUWZMd2lDZXF4Y1RUK1htcngzUFQwOWpCOC9Idm41K2ZqaGh4ODB1dE1MQ2dxd2Z2MTZLSlZLVEo4Ky9ZWFhxa3hJU0VpNXVuT2xYZGlsU2JGQ29VQmtaR1M1Y1hiVlVkdG42TmV2SHhoanVIRGhBbEpUVXpYK1F1YnM3QXk1WEE0M056Zm82ZWxwVEVwSlRFeEVaR1JrdVdjaXBLYW9CWTZRV25ycnJiZlF1blZyaElTRVlPSENoVEF4TWNHSEgzNklybDI3dnZEYzd0MjdZOGFNR1hCMmRvYXBxU244L1B6dzVNa1QyTmpZNE9PUFAzNE4wVmRmKy9idGNlZk9IYmk2dXNMVzFoYVptWm00ZmZzMk9PZjQ1cHR2MUwvd2h3NGRpbjM3OW1IbnpwMklqSXlFaVlrSjd0eTVVK3QxTS92MDZRUEdHUDc4ODA4a0p5ZXJpNzVXeGRIUkVaY3VYY0xISDMrTW5qMTdvbmZ2M2hnN2RteUZ4NXFibTJQbHlwVll0V29WNXM2ZEN5Y25KN1J1M1JweGNYRzRlL2N1REF3TThPT1BQOVpveG01Rnp3Q1V0SjUxNzk2OXltTnJFOCtYWDM2SnNMQXczTHg1RTJQSGpsWFhtd3NORFVYbnpwMnhlZlBtR244dU5YM3ZYM3p4QmU3ZHU0ZHIxNjVoM0xoeGNIUjBoRUtoUUhCd01OTFMwdkRPTysvZy9mZmZyK21yVS92enp6OFJHaG9LWjJkbkdCc2JJeTR1RGg0ZUhtamZ2cjE2d29lbnB5ZFdyRmlCZi96akg1ZzhlWEtONzFHYlp6QXhNVUhQbmozaDYrc0xBd01EalNTdHRKVFA3ZHUzMGE5ZlA0M3lJWXNYTDBaT1RnN2MzZDFyOHpvSVVhTVdPRUpxU1NLUjRNY2ZmNFNOalEzOC9mMFJHQmhZN1phdG1UTm40c3N2djBSTVRBd3VYTGlnM2xaUndWTnRhOWFzR1hidDJvV09IVHZpNnRXckNBb0tna3dtdzQ0ZE85UXpCQUdnYTlldStPbW5uOVJsRkR3OVBURjgrSENzWGJ1MlZ2ZnQxS2tUVnE1Y2lWYXRXdUh5NWN2cU1YZFYrZkxMTHpGZ3dBQWtKU1hoeXBVckw2eTdOV3JVS096WnN3ZURCZzFDUkVRRXpwOC9qOFRFUkl3ZE94YUhEeDkrcWU1VG9PU2R0R3paRXRldlg2L1c4VFdOeDlqWUdIdjM3c1djT1hOZ2FHaUl5NWN2NC9idDIyalRwZzFjWFYzVk1kVGtjNm5wZXpjd01NQ3VYYnV3WU1FQ0dCa1o0ZEtsUy9EeThsSW5wT3ZXcmF0MWl6SlFVcVRaM053YzE2OWZ4NmxUcHhBZkg0ODVjK1pnMzc1OTZ2RnJ3Y0hCQUlEQmd3Zlg2aDYxZlFZWEZ4ZW9WQ280T1RscGRKR2JtcHJDMnRvYVNxVlNvL3RVTHBmajBhTkhHRGh3NEV1OUUwTHFKVHM3dThGU3FmU0p2YjE5cHAyZFhlMytieVFOZ3FXVnJiTmxON3ZIdG83OStZMWJucnd4V0w5K1BaZEtwZHpMeTB2Ym9ieFFabVltbDBxbGZPYk1tZG9PcFVIYnQyOGZsMHFsUENRa1JOdWh2TEZtenB6WklINU92Ynk4dFBiLy83elBsL0NPTm5hOFl6ZTdiYkN5cXY0WWl0Zk15c3FxaVZRcURiRzN0MWZaMjl0L3JlMTRwRktwbFZRcWpaWktwZmxTcWZSRGJjZFRGclhBRVVMSUt6UnAwaVNZbUpoZzkrN2QyZzdsalZSWVdJaUlpSWhhdDc2OVRzSEJ3VEEwTkt5d0RpUWhOVVVKSENHRXZFSkdSa1pZdlhvMVBEdzgxTjNscE82RWg0ZXIxMG10NzBKQ1F1RGk0a0pMYXBFNlFaTVlDQ0hrRlJzd1lBQldyVnFsTGhwTDZvNmRuUjBDQWdLMEhVYTE3Tml4UTlzaGtEY0lKWENFRVBJYWpCczNUdHNoRUVMZUlKVEFFZklhclZpeEFpdFdyTkIyR05WaVltTFNZRm8yQ0NHa3NhRXhjSVFRUWdnaERRd2xjSVFRVWtOWldWa0lDZ3FDUXFFb3R5OHVMZzdoNGVGYWlPcC9pb3VMeXkxUzcrL3ZEN2xjcnFXSXlsTXFsYmh6NXc3aTQrTzFIUW9oRFJJbGNJUzhJYkt5c2lDVHlUQnIxcXhxSForYW1vcFJvMGJoMDA4L2ZhbjdYcmx5QlRLWkRELy8vUE5MWGFjaDhmZjN4OXk1Y3lzc2NydDc5MjU4L1hYbDVhdmtjamx5YzNPci9DcTduRk50Yk4yNkZUTm16RUJCUVFFQTRPSERoNWczYng0T0hUcjBVdGV0UzNLNUhBc1dMTURwMDZlMUhRb2hEUktOZ1NPa2tVcE9Ua1pLU2dweWMzT3J0ZGg2WFRoNDhDQzJidDJLUC83NEEzWjJkcS84ZmdDd2RPbFNlSHQ3dzkzZFhiM3NWMW1IRHgvR3BrMmJzR1hMRm8zMUxFdGxaV1VoTnpkWFkxdEdSZ1lBNE1tVEp4Q0x4UnI3OHZMeW9GUXFLMnhaYXRldUhjYU5HNGZzN093cVl4NDVjcVI2R2E2S21KdWJvMi9mdmhYdUN3ME54ZEdqUnpGMjdGam82K3NEQURwMzdvd2hRNGJnMEtGRGVQLzk5eXQ4RDZVMmI5Nk1VNmRPVlJsZlZXeHNiTEJyMTY1YW4wOElxUjVLNEFocHBHeHRiYkY5KzNhWW1abTlsdVFOQUtaTm00WWJOMjdnbi8vOEo0NGVQYXBlQ3VsVlNVMU5oWWVIQjBhTUdGRnAwbkxxMUNtWW01dHJMSGxVMXE1ZHUzRGt5SkVLOTMzKytlZVYzdnU5OTk0cnQrM3ExYXZZdUhFanpwMDdoOHVYTDJQejVzM3FmZjcrL3Rpelp3L1dyMThQTnpjMy9QdmYvMGF6WnMyZ3E2dXJjWTJzckN3NE96dFhtTURKNVhMODg1Ly9STE5temJCbzBTS05mZlBtemNQTm16ZXhkdTFhYk5xMHFkS2xuSXFMaTZGUUtEQjkrdlJhL1Z5MGJ0MjZSc2Z2Mzc4ZmYvNzVaNVhIZUhsNWxYc1BoRFIybE1BUjBvZzVPenUvMXZ1SlJDSXNYNzRjVTZkT3hjR0RCL0hKSjUrODB2dWRPWE1HZ2lCZzBxUkpGZTRQQ0FoQVRFd01QdjMwVTRoRUZZOG9tVDU5T2thTUdLR3h6Yy9QRDl1M2I4ZTZkZXZRcGswYmpYMS8vUEVISGp4NGdBMGJOcFM3bHBHUkVhUlNLUUlEQXlHUlNOU0xuZ05RMTRpenQ3ZkgwS0ZEMGE5ZlB5eGF0QWpqeDQvWHVNYWtTWk5nWVdGUjd0cWNjM3ozM1hlSWk0dkRsaTFieWlXc1hicDB3Zno1OC9IcnI3OWk5KzdkbUR0M2JvWFBXMnIrL1Brd01EQkFURXdNTEMwdEt6MnVxS2dJTzNic3dLeFpzNnBzMmF0TXYzNzk4UGJiYjFkNXpQT3RuSVFRU3VBSUlhK1p0YlUxSEIwZGNmejRjY3lhTlF0Tm1yeWFaUmxWS2hWT256Nk5UcDA2d2Q3ZXZzSmpUcDQ4Q2JGWVhHRnJXYWsyYmRxZ2VmUG1lUERnQVhyMTZnVUFhTnEwS2JLeXN1RGs1SVJtelpwcEhEOTU4bVFrSnllalY2OWU0SnhYdVdoNVlXR2grbnVsVXFuK1hpUVNvVTJiTm5qeTVJbkc4UVVGQllpTmpjV2NPWFBLWFd2VHBrM3c4UERBbkRsekt1d0tCb0NQUHZvSUFRRUIyTEZqQjhSaU1UNzY2S05LWXdOS2xuNmFPM2N1Sms2Y2lHWExsbFhZSXJkcDB5YWNQSGtTVFpzMnJUQ3VGK25TcFFzbVRKaFE0L01JYWV4b0VnTWhieUNGUW9GTm16Wmh4SWdSY0haMnhyUnAwK0RsNWFWeFRIcDZPbVF5V1lXL2RCTVNFdkROTjk5ZzZOQ2g2TnUzTHo3ODhFTjRlWGxoNDhhTmtNbGt1SDc5ZW9YM1RVaEl3RmRmZllWQmd3YkJ4Y1VGQ3hjdVJHeHNiTG5qSmsrZWpNek1UTnk4ZVZPOUxUazVHYU5IajhiY3VYT2hVcWxlOGcwQW5wNmVTRTFOcmJUMUxTc3JDOWV1WGNQQWdRUFJzbVhMS3E5MTRzUUp6SnMzVDEwWEx5b3FDc2VQSDhlalI0L0tIZnVQZi93RENvVUNqeDgveHVUSms4dTk5MUp5dVJ6OSt2VlRmLzN6bi8vVTJHOWhZWUdFaEFTTmJaR1JrZUNjbzF1M2JocmJOMjNhaENOSGptRG8wS0ZWVGtvUmlVVFlzR0VEZXZYcWhXM2J0bUh0MnJVYVNlVHpiRzF0TVhYcVZKdzhlUktMRnk4dU40djE0c1dMT0hueUpQcjM3NC9aczJkWGVBMmxVZ2tQRDQ5eVg3ZHYzd1pROGpOVDBYNFBEdytOcEpZUW9vbGE0QWg1dzZoVUtpeGN1QkJwYVdsd2RIVEU0OGVQRVI0ZWppVkxsdURRb1VQbzBxVkxsZWRIUjBkajd0eTV5TTNOUmE5ZXZkQ3BVeWM4ZXZRSWl4Y3ZSdGV1WFNzOUx5MHREYk5uejRhRmhRVUdEaHlJd01CQWVIdDdZOEdDQlhCemM5Tm9hWE53Y0FCakRINStmaGcrZkRpQWt2SWJ5Y25KU0U5UFIwRkJBWXlNakY3cVBadzhlUkpObWpUQjZOR2pLOXgvOXV4WktKWEtTaE84c3FaUG40NmdvQ0FzWDc0Y2l4WXR3dmZmZjQ4eFk4WlVPQkZEb1ZDQWN3NXpjM1AwN05rVFgzenhCU1pQbm96bHk1ZHJkQVhxNit0ckxIQi8rL1p0L1BMTEwrci83dHExSzY1ZHU2Wng3WUNBQUppWW1LQmp4NDdxZTYxWnN3YVhMbDFDdjM3OThNTVBQMVRhRlZ6S3lNZ0l2Lzc2SzVZc1dZS3paOC9DMTljWFM1Y3VyYkFia3pHR3BVdVh3dFRVRkwvODhndm16cDJMYmR1Mm9XWExsZ2dORGNXYU5XdlFvVU1IZlAvOTk1WGVWeTZYWS9IaXhaWEdjL1hxVlZ5OWVyWFNmYlhwbGlXa01hQUVqcEEzVEhoNE9JWU9IWXBmZi8wVk9qbzY2ckZSN3U3dU9IMzZOSll2WDE3bCthdFhyMFp1Ymk1V3JGaUJLVk9tcUxlZk9IRUM2OWV2ci9TOEN4Y3VZT25TcFpnK2ZUcUFrdG1ZTTJiTVFHeHNMTHk4dkRRU0JHTmpZMWhaV1NFb0tFaTl6ZEhSRWV2V3JZT1ptZGxMSjI5UG5qekI3ZHUzTVhic1dEUnQyclRjZnM0NTNOemMwSzVkdTJxTkF4U0pSRmk3ZGkwbVRacUVOV3ZXNE4xMzM4VzMzMzVicm51MHRPVlFKQkpCWDE4ZmE5YXNnVlFxUlVSRVJMbHhYR0t4V0NNaGpvbUowZGpmdTNkdjdOMjdGOW5aMmVwdVdsOWZYemc2T3FxVHBhMWJ0K0xTcFVzWVBudzRWcTllWGUxSkJ3WUdCdGkrZlR0Mjd0eUp2WHYzWXYzNjliQzF0YTIwSlhMMjdOa3dOVFhGdi83MUw4eWFOUXZmZnZzdFZxMWFCVU5EUS96eXl5L1YrcnptenAyTHFWT25WaXUrZ3djUFl1L2V2ZFU2bHBER2loSTRRdDR3RW9rRVgzLzlOWFIwZEFDVXRLSk1uVG9WN3U3dWVQRGdRWlhuaG9lSEl6dzhIRjI3ZHRWSTNnREExZFVWNTgrZlIyaG9hSVhuZHVuU1JaMjhBWUNob1NIR2p4K1BuMy8rR1E4ZVBDalh3dE9tVFJ2NCtmbHBiQ3R0alh0WmJtNXU0SnhqNHNTSkZlNi9jK2NPRWhJU3NIRGh3aXJIcUpWU0tCVFl1blVyMHRQVEFRQ0RCZzJDU0NTQ241K2ZSamVuSUFnQWdMQ3dNSTM2WnRiVzFyaHk1UXFHRFJ0VzdXZm8zYnMzUkNJUlBEMDlNWHIwYUdSblorUHUzYnY0N3J2djFNZDg5dGxuYU4rK1BicDE2L2JDaVFEUCsrYWJiN0Jnd1FJTUdqUUlBRjdZalR4dTNEaVltSmpnNjYrL3hzS0ZDNkducDRkZHUzYWhYYnQyMWJxZm5wNWV0VnZUOVBUMHFuVWNJWTBaSlhDRXZHRXNMQ3hnYW1xcXNhMzBsMnhlWGw2VjU1WW1ad01IRHF4d2Y3ZHUzU3BONEd4dGJjdHRhOXUyTFFCVXVBS0FpWWtKQ2dvS1VGUlVWS2NsSXBSS0pjNmVQUXRyYTJ2MXBJUG5uVHAxQ2hLSnBOd016NHBjdW5RSlc3WnNRVkZSRVRaczJJRGp4NC9qanovK3dEdnZ2SU8vL3ZvTFY2NWNLWGZPdFd2WGNPdldMWTF0bHBhV0dnbWNYQzdYS0YzeS9MZy9ZMk5qT0RvNjR2TGx5eGc5ZWpRdVg3NE1pVVNpa2FnWkdSbGgyclJwU0U1T3hyeDU4elJpZnZqd1lZWGo0ZExUMDNIbzBDRjFndCtqUjQ4WHZvTlNYYnQyaFptWm1UcHB6Y25KcWZhNWhKQzZSUWtjSVcrWWlycXpTc2VmbGJZUVZhYTBRRzJyVnEwcTNGOVZGMTFGOXkxdFNYbCtXU2NBNmlLekJRVUZkWnJBM2JoeEF4a1pHWldXS0VsUFQ4Zk5temN4ZE9oUU5HL2UvSVhYUzBsSlFlL2V2YkZpeFFxWW1KakF4OGNIL3Y3K0NBOFB4NW8xYTdCbXpScjFzU0VoSWZqb280OGdrOG53NjYrL1ZubGRQVDI5Q3V2QWxUVnExQ2lzV3JVS2p4OC94dEdqUnpGOCtIQVlHaHFXdTVhNXVUbG16cHlwL204UEQ0OXkyMHFGaG9iaTBLRkQ2dmRmWFhGeGNmajAwMCtSa1pHQkJRc1dZTy9ldlZpMGFCSFdyVnVISVVPR3ZQRDg5UFIwUkVaR1Z1dGVwVCtIaEpES1VRSkhDRkVyVGRDZVgzbWdWR1ptWnAzZEt6czdHNHl4Q3Nlb3ZZeFRwMDVCWDE4Zjc3Nzdib1g3ejU0OUM1VktWYTNKQ3dBd1k4WU05ZmVYTGwzQzZkT25JUmFMNGVYbEJSc2JHNDFqNzk2OUM2QWtHY3ZLeXFxeXk3Q3lPbkJsRFI4K0hMLzk5aHNXTDE2TUowK2VZT1BHamRXS09TNHVEdDI3ZDY5d1grbXMwNW9rY09IaDRWaTRjQ0VLQ2dydzAwOC9vVy9mdnBCS3BWaTRjQ0dXTDErTzFhdFhWenBacE5UUm8wZHg5T2pSYXQrVEVGSTFTdUFJSVdxbEJWdjkvZjNMcmFtcVZDb1JFaEpTWi9mS3lzcUNzYkh4QzJkTjFrUjhmRHg4ZlgweGNlTEVDbHVxQkVHQW01c2JPblRvVU9WU1ZSVzVjdVVLVnE1Y2lhVkxsK0xDaFF1SWpvNHVkOHpmZi8rTndZTUh3OS9mSCtmT25hdXdCYXd5Q29VQ1FFbVMrUFRwVTd6MzNudXdzTERBckZtenNHN2RPb3dlUGJyS2dycWx3c1BEa1o2ZVhtR1hOZ0QxK3FqVlRlQk9uejZORFJzMlFFZEhCOXUyYlZQWDFMTzN0OGZQUC8rTWhRc1hZdFdxVlNncUtxcTBucHRJSk1JSEgzeUFNV1BHVk91ZVo4K2V4WWtUSjZwMUxDR05GU1Z3aEJDMWZ2MzZ3ZERRRU43ZTNyaCsvYnE2YTB3UUJQejg4ODlJU2txcXMzdEZSa2FpYytmT0d0c2VQSGdBSFIyZGFpVXFGU2xkdzdPeTFqVXZMeThrSnlkajZkS2wxYjZtVXFuRXpwMDdzWHYzYnN5Yk53L1RwazFEWUdBZ25qNTlxbkhjbFN0WEVCVVZoYVZMbDZKVnExYll0V3NYUm8wYXBURTVvS0NnQUg1K2ZnZ1BENGRDb2NEeTVjc1JIeCtQaElRRTVPZm5Bd0NPSHo4T1MwdEw2T2pvUUM2WDQ5aXhZeENKUkxoNTgrWUxWMFVvK3c0cTY5WXNiVjE5VVFKWFdGaUk5ZXZYNC96NTg3Q3dzTURtelp2TGZWNVNxUlJidG16Qm9rV0wxRXQvUFQrWlFpS1I0TkNoUTdDMnRnWUF4TWJHSWlrcFNiMFVXSDUrUHM2Y09ZTzMzMzRiNXVibUFJQlBQdmtFM2J0M3B4SWloRlNCQ3ZrU1F0UU1EUTN4MVZkZkFRQysrdW9yZlA3NTUxaTllalZjWFYzaDd1Nk9kOTU1QndDcU5YT3pLbzhlUFVKbVpxWkdLMWhXVmhZKytPQUQvUDc3NzdXNlpuRnhNZjc3My8raVI0OGU1UXJkbGpwMTZoUjBkWFdyM1JJRWxDenVmdVRJRWF4YnQwNDlyazRpa1doTU9uank1QW5XcjErUGZ2MzZ3Y0hCQWJObnp3Ym5IR3ZYcnRVb1JwdVhsNGNsUzViZzNyMTdzTGUzaDZtcEtjYU9IWXYxNjlkanlaSWxBRXJXWHQyeVpRc01EQXp3MldlZlFTNlg0L0Rod3pBek04UDgrZlBMbFJzcDYrN2R1emgzN2h3R0RCaFFhYUpYT3BQVzJOaTR5dWVXU0NRb0xpNkdnNE1ERGh3NFVDNTVLK1hnNElBdFc3YkEwZEd4d3BJc3YvLytPNlpQbjY2ZStMQjkrM1o4ODgwMzZoWkhwVktKWDM3NUJXNXVidXB6RGg0OGlGV3JWbFZhTUpvUVFna2NJZVE1NDhhTnc4YU5HOUc5ZTNjRUJBVGc1czJic0xhMnhvRURCOVF0SWkrNy9OV05HemNBQVAzNzkxZHZDdzRPQmdBTUhqeTRWdGU4Y3VVS3NyS3lLbTE5UzBsSmdaZVhGNFlORzFadSthdXFMRml3QUljT0hWS1hPT0djSXlvcVNyMEdhbUppSXViUG53L09PVmF1WEFtZ1pFSDNKVXVXd012TEMxOTk5UldLaW9vQWxKVHE4UER3d01XTEYvSGJiNy9oNjYrL3hyUnAwK0RpNGdJek16UDFQV05pWWpCNzltd2tKQ1JneDQ0ZDZOS2xDN1p0MndheFdJeFpzMmFWSy9BTGxFeWdXTEprQ2ZUMTlmSDExMTlYK2p4ZVhsNW8xcXpaQzh1R0ZCUVVZUG55NVZpL2ZqMUVJaEZ5YzNNci9iS3hzY0dHRFJ1Z1VxbVFtNXVybnJUeTRNRURIRHQyREVPSERsV3YzenBzMkREazVPVGcwcVZMQUVvU3lXSERocWtMS3dNbGRlZWFOMitPZGV2V1ZUb2VrNURHanJwUUNYbERtSmlZcUpkNmVwNkJnVUc1ZlMxYnRxejArQ0ZEaGxUWUJaZWNuQXdBYU5HaWhYcmJzR0hES3IzT2dBRUR5dTByTGk3R3NXUEhZRzl2cjFIQ0lqZzRHQktKUktPMFJrMmNPblVLUmtaRzVSYWVMM1g2OUdrSWdvREpreWZYNkxwR1JrWUlDd3ZEeFlzWG9hK3ZEMzkvZjhUR3h1S3p6ejdEMzMvL2pSOS8vQkU2T2pyWXVYT254dXpkaVJNbklqazVHYnQzNzRhcnF5dVdMRm1Dd1lNSHc4REFvTXI3SFRseUJFZVBIb1c1dVRsMjc5NnRia2t6TnpmSHpwMDdzV0RCQWl4YnRneUxGeS9HakJremtKZVhod01IRG1EZnZuM1EwOVBEdG0zYjFGMlIrL2J0UTJabUpveU1qQ0FXaTNIMzdsMzQrL3RyVE15b1RHV1RRS3Jqd29VTE1EVTF4Y3FWSzZHcnE2dHVYUVJLZmliMDlQUnc4ZUpGakJzM0RnQXdkdXhZWExod0FiZHUzY0xiYjc4Tkl5TWpMRml3QU45Ly96MTI3dHlKTDcvOHN0YXhFUEttb2dTT0VGSXRjcmtjQVFFQk1EUTBSS2RPbldwOW5UTm56aUE5UFYyai9BWlEwb0xrNE9CUXExVVlIajkraktDZ0lFeVpNcVhDSXJBcWxRcG56cHhCNTg2ZDBidDM3eHBmUHlzckM3Lzk5aHVBa3RhMWhRc1h3dFRVRkhQbnprWHYzcjJ4ZHUxYWRRdFRXUXNXTElDWm1SbTJiTm1pN3RwOGZrV0c1eGthR3NMRnhVVzkwa0ZaN2RxMXcvNzkrN0ZyMXk2NHVyb2lPenNicnE2dXlNaklnSjJkSGRhc1dhTVJSMFpHQms2Y09JSGk0bUlBSlVuK2xDbFRNSC8rL0VydlAyclVxSEt6YTJ1cVdiTm11SHYzTGg0OWVvU3Z2dm9LclZ1M1Z1L1QxOWZId0lFRElaZkxJUWdDUkNJUlpESVpoZ3dab3RFeU9tN2NPT3pmdngrM2J0M0M1NTkvL3RLdHZvUzhhU2lCSTRSb0tGMVhzMndpcFZBb3NHclZLdVRuNTJQNjlPblZYckxwZVVsSlNmajU1NTh4YWRJa2pmRlNTcVVTWVdGaE5acGNVRloyZGpZKytlU1RTa3RaWkdSa1lNS0VDWkJLcGJXNi92RGh3ekY4K0hCMXdsSHF0OTkrZzB3bXEzSW1yYXVySzF4Y1hOQ3laY3NxazdjUkkwWlUybnBZbG9tSmlYcWNvcDZlbnJyYmRzQ0FBZVdPL2ZMTEw5V3RWMHFsc2xxZlc2OWV2U290Z0Z3VERnNE9PSExrU0lYSi9nOC8vS0F4amxJc0ZwY3JrU0tSU05TdGlhVkZod2toLzBNSkhDRkV3NkZEaDlScmVKcWJteU1uSjBkZDE2eFhyMTVZc0dCQnJhLzk4T0ZEekp3NXMxd1hua1FpZ2JlM2Q2MnZhMmRuVitIQzhxVmF0V3Fsc1ZKQmJUMmZxRGs0T0ZUcnZOSVZLVjZGaWhLM2l0UTI2WDRabFUxOHFPNGttUGJ0MjlkbE9JUzhVU2lCSTRSb21ETm5EazZmUG8zSXlFajQrdnBDVDA4UEhUdDJ4TWNmZjR6Smt5ZS8xS29KQXdZTXFIYkNRUWdocEhLVXdCRkNOQXdhTkVpOXdEa2hoSkQ2aWNxSUVFSUlJWVEwTUpUQUVVSUlJWVEwTUpUQUVVSUlJWVEwTUpUQUVVSUlJWVEwTURTSmdXZ2RGemllWm1iaFNYS0t0a01oaEpBM2txS3c4TmwzWEt0eGtMcERDUnpSdXZ5Q0Ftelp0Z05HUm9ZdlBwZ1FRa2lOSlNRa2FUc0VVc2NvZ1NOYUkwQ1pLNEpPbmlBSXl2aUVSRzJIUXdnaGJ6b3VNSjZGNkdpbHRnTWhMNDhTT0tJMWNkRmhEenBZOTFyR0lhcTRYRHNoOVl4RWpOYjZPbXd3QThUNXhmeXFVZ1hxOXljTkNGY0lnbkFkZ0VyYmtaQ1hSd2tjYWNUYVRnQUFJQUJKUkVGVTBhYWkyS2pRdjdVZEJDSFZaVzl2UDRneE5wZHpybWNzWnY4SUNncTZxZTJZQ0NHTkU4MUNKWVFRUWdocFlDaUJJNFFRUWdocFlDaUJJNFFRUWdocFlDaUJJNFFRUWdocFlDaUJJNFFRUWdocFlDaUJJNFFRUWdocFlLaU1DQ0dFVktCWHIxN0RKQkxKSDJXM01jYjBBSmlWZk11TzJ0dmJLOHJ1VnlxVkMwSkRxVFFPSWVUVm93U09FRUlxa0pHUjRkMjZkV3N6eGxpNU5kNFlZd0JnL3V6ZnBYSVpZN2RlVjN5RWtNYU51bEFKSWFRQ1NVbEorWXl4LzJmdnpzT2lLdnMzZ045bkZoWkJ4VjVNekEwREEwd1JHQVFSY2Q5Q3Nkekszc2hTeTZYMGJWSExzbkpKTGJPZnFibVUybUtMbUh1K2FtWm01b0lpSUFxS2twcW9xSWdveEk3TXpQUDdRMmRleGhsZ1JHRThjSCt1cTZ2eExITytjMmFHdWVkNW52UE1aZ0FRb3V3ZkFDKzFia3RpWW1KK05aUkdSTVFBUjBSVUZpSEVqNlZ1VzFwdnZLM1Q2YlpVVDFWRVJBeHdSRVJsS2k0dVRoQkNYTGlqcTlTRUpFa1FRbHhRS3BWSHFyRTBJcXJsR09DSWlNcVFrNVB6VCtseGJhVmIzRXJmbGlScGIzNStQbi9Zbm9pcURRTWNFVkVaMHRMU0N2VjZmUnlBb3JLMkVVS1U2UFg2dUpTVWxMeHFMSTJJYWprR09DS2ljaWdVaXYwQXJobitMWVM0cy9YdG45dmJsSDJsQXhIUmZjWUFSMFJVam95TWpHUWh4RGxMNCtCdWozOUx5OGpJU0xaQmFVUlVpekhBRVJHVkl5MHRyUkJBZVpQenJybTlEUkZSdFdHQUl5S3F3TTJiTjljTElmU2xsOTF1ZmRQcmRMck50cXFMaUdvdkJqZ2lvZ3FjT0hIaWpCQWl6a0kzNnRIRXhNUVVXOVJFUkxVYkF4d1JrUlVrU1ZweTV6SWh4RmUycUlXSWlBR09pTWdLZXIzK2R5SEVEVW1TRE4ybk43UmE3Uisycm91SWFpY0dPQ0lpS3hRVkZlVUFPRlJxMGFHYk4yOWVLMnQ3SXFLcXhBQkhSR1NGMnhQMXhnSFEzYjZnSWU2dnYvNjZZZU95aUtpV1lvQWpJcktPQUhBR1FJRWtTY1czYit2TDM0V0lxR293d0JFUldVbW4wLzBLNEx3UTRxb1E0cisycm9lSWFpK1ZyUXNnQW9CSFBObzBzMU9yUEd4ZEIxRjVjbTRDOVNWOXFvRGttRk1NUDNkdlAxdVhSRlFob2ROZVBYLzYrRWxiMTBIM0Z3TWMyWnk3dTU4NzFPSWJTTUxiMXJVUVZTUy9CSFlTQkNBaHl0YTFFRmxEb1ZSZWE5YXE3ZmlMcDVQMjJyb1d1bjhZNE1qMkhPQU9DZDRLU2VIbTZPQUFwVXBwNjRxSUt1Um82d0tJS2lEMEFnV0ZoZERwOVBVbHBjSUhBQU5jRGNJQVJ3K01lblhyWXNLNDBXanQ0MlhyVW9pSVpPOWFaaVkrWGJBWUZ5NWVzblVwVkFVWTRPaUJvVmFyMGRySEN4MkNBbTFkQ2hHUjdLVmR1b3c2ZGVyWXVneXFJcndLbFl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nFnS1pXUmtJRHc4SE9QR2pidnJmYk96czZIUmFQRENDeTlVUVdVUGhrR0RCa0dqMFVDcjFkcTZGS3Q5OGNVWDZOS2xDdzRlUEdqclVpcnQxMTkvaFVhandaSWxTMnhkeW4xMzRNQUJkTzdjR2N1WEw3ZDFLVVJWaWdHT3FBcWxwNmZqNnRXck9INzhlSldIRkoxT2g4MmJOMlAwNk5IbzJyVXIycmR2ajdDd01Bd2JOZ3cvLy94emxSN2JJRDgvdjl6MWt5ZFBSdS9ldmZIUFAvOVVTejMzeXRMalNVcEtRbDVlSGxKU1VteFFFVlVrSlNVRitmbjVTRXhNckxaanhzWEZvVisvZm9pT2pqWlpucGVYaC9Ed2NJd2ZQNzdhYXFIYVEyWHJBb2hxTWw5Zlh5eFpzZ1FOR3phRVNsVjFiN2ViTjI5aXdvUUppSXVMZzBLaGdLZW5KNXljbkhEMTZsV2NQWHNXaHc0ZHdwTlBQbGxseHdlQXNXUEhJaU1qQXhzM2JyUzRmdXZXcmRpOWV6YysrK3d6MUs5ZnYwcHJ1VmVwcWFsNCsrMjMwYVpORzd6Ly92c202MmJNbUlHa3BDUjA2dFRKUnRWUmVTSWpJK0h1N2c0L1A3OHFQOWFwVTZmdzFWZGZZZmZ1M1JiWE96czc0NE1QUHNDcnI3Nkt0V3ZYNHVtbm42N3ltcWoyWUlBanFtSWRPblNvOG1ORVJVVWhMaTRPWGw1ZW1EOS9QdHpjM0l6cnJseTVnbE9uVGxWNURiR3hzV2phdEtuRmRjWEZ4Vml3WUFGQ1FrTFF1WFBuS3EvbFhtVm1adUxNbVRONC9QSEh6ZGE1dXJxaVc3ZHVOcWlLckdGblo0ZnUzYnRYK1hFaUl5Tng4dVJKMk52Ym8yWExsamgzN3B6RjdUcDA2SUJ1M2JwaHlaSWw2TmV2SDV5Y25LcThOcW9kMklWS1ZBUEV4c1lDQUY1KytXV1Q4QVlBalJzM3JwTEFvZGZycmQ1MjI3WnR5TXJLUW1SazVIMnZnOGdXVWxOVEVSRVJnZlhyMTZOOSsvYmxiaHNaR1ltOHZEeHMyclNwbXFxajJvQUJqbXE5dkx3OExGaXdBUDM3OTBkd2NEQWlJaUt3YXRVcTdONjlHeHFOQnA5KytxbHgyMzM3OWtHajBlQ3p6ejR6dTUrWW1CaG9OQnJNbkRuVHVDd3pNeE1halFZalI0NDAyNzZ3c0JCZmYvMDFoZzBiaHREUVVJU0ZoV0g0OE9HSWo0OHZ0OTdmZnZzTkdvMEdQWHYyUkZwYUdnREF3Y0VCQUpDVmxXWDE0Lzc3NzcveC92dnY0NGtubmtCd2NEQjY5T2lCTjk5OEUwbEpTV2JiRGgwNkZCcU5Cbmw1ZVpnK2ZUckN3c0x3NzMvL0d3QXdiTmd3YURRYUFFQmFXaG8wR2cwMEdnMisrZVliNC82Yk5tMUNreVpOckc2TnpNN094cUpGaXpCNDhHQ0VoSVFnTEN3TUkwZU94QysvL0ZMbVBrbEpTWmcwYVJKNjllcUY0T0JnOU8zYkY3Tm16VEt1THlrcHdkYXRXekY2OUdqMDZkTUh3Y0hCZU9xcHAvRDk5OTlEQ0FFQXlNM05oVWFqd1pneFl3QUFQLy84cy9IeEdNN0w3Tm16b2RGb0VCTVRZMWJEZ1FNSE1INzhlSFR2M2gzQndjSG8xNjhmWnMrZWphdFhyNVo1VG91TGk3RjI3Vm9NSGp3WUhUcDB3SUFCQS9EVFR6K1piWitibTRzdnZ2Z0Nnd2NQUnNlT0hkRzllM2VNR3pjTzE2NWRzK3FjV3N1YXgzRGx5aFZvTkJvTUd6Yk1iUDgzMzN3VEdvMEdmLzc1cDluOWFqUWFMRnUyN0s3cUtYMmV0bTdkaW1lZmZSWWhJU0hvMWFzWFpzK2VqZXpzYkpQdHErc0NqZDkrK3czVHAwL0hJNDg4VXVHMmZuNSs4UER3TUF0d1M1Y3VSZWZPbmJGbno1NnFLcE5xTUFZNHF0WHk4L1B4MGtzdjRmdnZ2NGRTcVVSNGVEaGF0bXlKcFV1WG1nU1EreTA3T3hzalJvekFraVZMa0p1Ymk1NDlleUkwTkJUWHJsM0RpUk1ueXR6dnhJa1RtRFp0R2h3ZEhmSDU1NThidXl4Nzl1d0pBRml5WkFrT0h6NWM0ZkgzN2R1SDU1NTdEci84OGd0YXRteUppSWdJK1BqNFlOKytmUmcxYWhSMjd0eHBjYitGQ3hmaTJMRmo2TisvdjNHTVVaOCtmWXhqZTV5ZG5mSDAwMC9qNmFlZmhvK1BENEJiQWZua3laTUlDZ3F5NnR4Y3VuUUp6ejMzSEZhdFdnVzFXbzN3OEhDRWhJVGd6Smt6ZU8rOTl6QnYzanl6ZmRhdFc0Y1JJMFpnNzk2OThQTHlRcjkrL2RDOGVYT1R4N0Y3OTI1TW16WU5lWGw1Nk5xMUt3WU1HSURjM0Z3c1dMQUFxMWF0QWdDbzFXbzgvZlRUNk5xMUt3Q2daY3VXeHNmenIzLzlxOXk2bHkxYmh2Lzg1ejg0ZXZRb05Cb04rdmZ2RHhjWEYyemN1QkhQUGZjY1VsTlRMZTYzWk1rU2ZQbmxsM2pzc2NmUXZuMTdYTHAwQ1o5ODhnbTJidDFxM0thb3FBZ2pSb3pBaWhVcjhQREREMlBRb0VFSUNnckN5Wk1uY2VQR0Rhdk9xeldzZlF5Tkd6ZUd1N3M3VHA4K2JSS2d0RnF0c1RYNDBLRkRKdmNkRnhjSEFBZ05EYTFVYmF0V3JjS2NPWFBRc0dGRGRPdldEVXFsRWhzM2JzVG8wYU5SVkZSVXFmdThGNDZPam5lMWZWQlFFRkpUVTVHWm1XbGNGaDhmai96OGZCdzdkdXgrbDBlMUFNZkFVYTMyeFJkZjRQVHAwM2ppaVNjd2ZmcDA0NFVHeWNuSmVQbmxsNnZzdURObXpNRHAwNmN4Wk1nUVRKNDgyWGpja3BJU2t6L3dwYVducCtPTk45NkFUcWZEL1BuempRRUp1QldpRWhJU3NINzllb3diTnc2ZE8zZkcyTEZqNGVYbFpYWS9XVmxabURwMUtvUVFXTEZpQmZ6OS9ZM3JFaElTTUhic1dNeWNPUk5CUVVGd2NYRXgyZmZFaVJPSWlvb3l0dmdCd0lnUkl3QUFhOWV1aFl1TEM5NSsrMjJUZlk0ZVBRb2hCQUlDQXF3Nk4xT25Ua1Y2ZWpwZWUrMDFEQjgrM0xnOE16TVRJMGVPeEpvMWE5Q3BVeWVFaElRQXVQVmNmZkxKSjZoZnZ6NldMbDFxOHBndlhMaGd2TjJvVVNNc1g3N2MyRm9JQU04Ly96eUdEQm1DbjM3NkNTKysrQ0ljSEJ6dzl0dHZJeTR1RG52MjdJR3ZyNi9aNDdIazRNR0RXTGx5SlpvMmJXb01XUWFyVnEzQ29rV0xNSDM2ZEh6NzdiZG0reDQ2ZEFqcjFxM0RRdzg5QkFEWXVIRWpacytlamFpb0tQVHYzeC9BcmNCOTd0dzVQUEhFRXlhdGlvV0ZoUlhXWnEyN2ZReWRPblZDYW1vcTR1TGlqRjhnamgwN2hvS0NBalJyMXN3c3dNWEh4Nk5ldlhvV3h4VmFZL1BtelZpOWVqWGMzZDBCM1BwaThQcnJyeU1oSVFGUlVWSEcxK0dEU3FQUklDb3FDZ2tKQ2VqVnF4Y0FZT2JNbVlpSmlVR2ZQbjJxL1BoMkNyMTdRRURBZUNHRVZnaWhBMUFpU1pJT2dQYjJNcTBRUXF0VUtyVjZ2VjVudUMyRTBBa2hTdlI2dlU2djEydFZLcFZXQ0tIVjYvVmF0VnF0MWVsME91MXROMi9lMU5hcFUwZWJrNU9qUzB0TEt3SWdLbGx1WmZlclZSamdxTmJTYXJYWXZIa3o3TzN0OGVhYmI1cGNKZHE2ZFdzTUd6Yk00Z2Z1dlRwMzdoejI3dDJMcGsyYll0S2tTU2JIVmF2VmFOeTRzZGsrQlFVRmVQMzExM0g5K25WOCtPR0habDJSa2lUaG5YZmVRY2VPSGJGdzRVTHMzYnNYZS9mdVJhOWV2VEJwMGlTNHVyb2F0OTJ5WlF2eTgvUHgzSFBQbVlRM0FQRDM5MGRFUkFRMmJkcUVuVHQzbWwwMUZ4a1phUkxlckhIbHloVUFzS3FyNmZqeDQwaEtTb0tQancrZWYvNTVrM1d1cnE0WU4yNGMzbnZ2UFd6YXRNa1k0TDc3N2p2bzlYcTg5dHByWm9HMWVmUG14dHVXcmtwczNydzVXclpzaVRObnppQS9QNy9TQTh4WHIxNE5BSmc0Y2FKSjhBRnVoY1NmZi80WlNVbEpPSHYyTER3OFBFeldUNWd3d1JqZUFHREFnQUZZdUhBaC92cnJMK2oxZWlnVUNwU1VsQUM0TlZWTWFYZmJDblEvSDBPblRwM3d3dzgvbUFTNGd3Y1B3dEhSRVJFUkVWaTZkQ211WExtQ3hvMGJvNkNnQUtkT25VS1BIajJnVkNvclZkLzQ4ZU9ONFEyNDFkcjd4aHR2WVBqdzRkaTFhMWVsQWx4R1JnYUtpNHRObHFuVmFyTnhwUGVENFgyZG5wNXVYTmFrU1JNTUdqVG92aC9yVGtJSTJLdFU3UUJNa1NRSmtpU1pyTC96MzZXZkk4TzZzcDQzbFVwbGRvVzlnNE9EMldzSVFDRnVoVVVkQUswa1NZYmJ1bEszdGJkRHBlRk53aUJYRGdZNHFyWE9uVHVIZ29JQytQdjdtM3lBR2xocXZib2ZERjFKdlhyMWdscXRybkI3dlY2UGQ5OTlGNmRQbjhicnI3K084UER3TXJmdDBxVUxPblhxaEIwN2RtRDU4dVg0N2JmZkVCc2JpMlhMbHVHeHh4NERBT1A4V0dWZERSb1lHSWhObXpaWnZITFYxOWUzd25ydlpKano3YzdXUEVzTXRZV0ZoWmw5cUFBd0RoWXZQUWRiWEZ3Y0pFbXlxaFVqTHk4UHNiR3hTRXhNeE1XTEY1R1dsbWJzRml3cUtxcDBnRXRNVElSQ29VREhqaDNOMWlrVUNtZzBHcHcvZng0cEtTbG1BZTdPRmltVlNnVTNOemVjT1hNR0JRVUZjSFoyUm1ob0tPclhyNCtkTzNmaW4zLyt3UXN2dklDZ29DQ0w1Nml5N3ZZeCtQdjdvMDZkT3NZdVUrQldnT3ZRb1FOQ1EwT3hkT2xTSERwMENBTUhEa1JDUWdKME9sMmx1MDhCV095QzkvYjJobEtweFBuejV5dDFuMU9tVERIcnZtelJva1daVStIY0M4UHIvODR4ZTlWRkNIRmRDT3pEcmFGVENrbVNGRUlJaFNSSnl0di9Wd0F3TEZNSUlaU0diVXR0cnl5MW4wSUlvUUJndGt5U0pCV0FPeE9mSTJBYUZzdTZmZnZmUlhxOTNuendLQmt4d0ZHdFpSandYOWEzYld2Q1ZXVVl1a2l0YVpFQ2JnWE41T1JrdUxpNFlNQ0FBUlZ1cjFRcTBhOWZQL1R1M1J2ejU4L0gyclZyOGQ1Nzd5RXFLZ3BLcGRMNEFkS29VU09MK3h0YTZ5eE5ZbHU2SmM5YWh2RkoxclRjR1dxejhPMGRBSXhCT3k4dkQ4Q3RGcW1zckN5NHVyckMzdDYrM1B2KzQ0OC9NR1BHRE9UbTVzTE56UTB0VzdaRXUzYnRrSnViaS9UMGRPT0ZESGRMcDlNaEx5K3YzTG4rRE9mTlVIZHBsa0tqNFZ3WmFxcGZ2ejYrL3ZwcmZQcnBwemg0OENCaVltTGc3dTZPTjk1NDQ3N01SMWVaeDZCU3FSQWNISXcvL3ZnRG1abVpVQ2dVT0hYcUZJWU9IUW92THk4MGFOREFHT0FNWDFvTXJhYVZZZWtMZ0ZLcGhMMjlQVzdldkZtcCszemxsVmZNQWxWVlRmTmhhQzI5bjkzZTFwSWtDWGszOWJIUWFTY0xJU1FIQndkSnA5TkpRZ2hKcjlkTEFHQnZieS9wOVhwSkNHRmNCd0JDQ01uT3pzNjR6ckRNOEo5YXJaWjBPcDNKY3JWYWJkejI5bkk3U1pKVVdxMVdyVkFvbEFxRlFxblQ2VlFLaFVJSlFLWFg2MVdTSkNrbFNWTGREb2xLQU5sNWVYbVdKOWdqQUF4d1ZJdloyZGtCUUptL0NtQnB1ZUZiNHAzZExzQ3RiazVyR0lKR1dXUGQ3dVRoNFlIUTBGQjgrZVdYZU8yMTEvREZGMTlZRlliVWFqWGVldXN0UkVkSDQrelpzL2o3NzcvUnFsVXIxS2xUQndCdzdkbzFOR3ZXekd5LzY5ZXZBd0RxMWF0bnRxNHlMVDZHKy9ubm4zOHE3Sm95ZkhpV2RXV2xZY0MrWVNKZ3BWSUp0VnFON094czZIUzZNcnQ1c3JPejhjRUhIOERSMFJGcjFxeEJxMWF0ak90R2pCaGgwcTExdHd3aElpc3JxOHdhRE0vMXZVeGc3Tzd1anNXTEYrUHMyYk5ZczJZTmZ2NzVaK1Byb2FKcExDcFMyY2ZRc1dOSC9QSEhIeVlYem9TR2hrS1NKQVFIQnlNNk9ocDZ2Ujd4OGZIdzhmR3A4RUtROHBTVWxKaUZ5OXpjWEJRVUZKUVorQ3NTR0JoWTZYcnVsdUh2aWMwbXNaYWs0dVRrNU1xLzBPbUJ3NnRRcWRacTBhSUZBT0RreVpNV3IySkxTRWd3VzJZSUk0YnBPMG83ZWZLa1ZjYzFYSHdRSFIxdGRhdlA2TkdqMGJkdlh5UWxKV0hLbENsbVk2SEtJa2tTNnRhdEMrQi9MU2VHTHJ2OSsvZGIzTWZRV3RLdVhUdXJqbEdhcGJydXB1dW9kZXZXQUdEMmswUUdoaWxXU3RmbTdlME5yVlpyY1ZvUGd4TW5UcUNnb0FDOWV2VXlDVzlhcmRiaTFhR0dvR3J0WEhldFc3Y3Vzd2E5WG84alI0NEFxRndYOUowOFBEd3dkZXBVVEpreUJRQ3dmZnYyZTc1UG9IS1B3ZEQ2RnhjWGgram9hSGg3ZTZOaHc0WUFnT0RnWU9UazVDQStQaDZuVHAyeTJEVjdOeXk5di83NDR3OEFRTnUyYmUvcHZxdUQ0ZlZ2elZBQ0ltc3d3Rkd0MWFCQkF3UUVCQ0FyS3d1TEZ5ODIrYkRldDIrZnhROUdEdzhQcU5WcXhNVEVtSXpEU2sxTnRUaDNseVh0MjdkSDA2Wk5rWlNVWkhhUlJFRkJRWm5UVFV5Yk5nM3QyclhEdm4zN01HZk9ISk4xSDMzMEVRNGVQR2dXT0g3Ly9YZWtwS1RBd2NIQk9LYnZxYWVlZ3AyZEhhS2lvbkQwNkZHVDdXTmlZckJseXhZMGJOalFPRERkV2k0dUxzak16RFRyZWpXTStiTG10ME1EQXdQaDRlR0JwS1FrZlAvOTl5YnJMbDI2aEtWTGwwS2hVT0NaWjU0eExqY01BcDg3ZDY1WlMxcHljaktBLzNXSG56MTcxbVQ5MHFWTGtaT1RZMVpIZ3dZTkFNRHFzVldHZXViTm0yZldldmpWVjE4aE5UVVYzYnAxczNpQmlqWE9uRGxqVnFlenN6TUFtTFJLblQ1OXVzelhUMFVxOHhnZWZ2aGh0R3JWQ3NlT0hVTkNRb0pKZDY2aHUvVEhIMzgwRy8rV2xaV0ZsSlFVNU9ibVdsM2YvLzNmLzVsOENiaDI3WnJ4Qit1cjQwS0FlMlVZVTFwNkRHUmx6Z09SQWJ0UXFWYWJOR2tTUm8wYWhhaW9LQncrZkJnK1BqNjRkT2tTRWhNVE1YandZS3hidDg1a2V5Y25Kd3djT0JCcjE2N0Z5SkVqMGJGalJ3Z2hjT2pRSVhUdTNCbS8vdnByaGNkVXFWU1lQWHMyWG4zMVZTeGV2QmpidDI5SDI3WnRrWk9UZzRTRUJJd2FOY3JrYWpzRE96czd6SjgvSDhPSEQ4Zm16WnVOVjJVQ3R6NGMxcTlmRDJkblozaDZla0t0VnVQeTVjdTRkT2tTSkVuQ2xDbFRqRjJuYm01dWVQLzk5ekZ0MmpTODlOSkxDQTRPUnFOR2pYRGh3Z1VjUFhvVWRlclV3ZHk1YysvNmF0T2dvQ0RzM0xrVG8wYU5RcHMyYmRDdVhUdEVSRVRBMjlzYlRrNU9pSXVMTTVrV3hCSkprakJuemh5TUdUTUdDeFlzd1BidDI5RzZkV3RjdTNZTkNRa0pLQ2dvd09USmsrSHQ3VzNjSnlJaUFqRXhNZGl4WTRkeE10eDY5ZXJoNzcvL1JtcHFLdjc4ODArMGJkc1dibTV1aUkyTnhZc3Z2Z2d2THk4a0p5Y2pOemNYM3Q3ZVpoZHNORy9lSEkwYU5VSmlZaUltVEpnQUZ4Y1hSRVpHbG5saFM2OWV2UkFiRzRzTkd6Wmc0TUNCNk5peEl4d2NISERxMUNtY1BYc1c3dTd1bURwMTZsMmR6OUxpNCtPeGFORWlkT3pZRVkwYk4wWldWaFoyNzk0TkJ3Y0hEQmt5Qk1DdEZwNWh3NGFoZCsvZStPaWpqKzc2R0pWOURLR2hvY1lyZ1VzSHVJWU5HNkpseTVZNGVQQWc2dGF0aXpadDJoalhMVisrSEd2WHJzV0dEUnVNTGNRVnFWdTNMZ1lQSG15OG1DRTZPaHA1ZVhuRzUveEJGeDhmRDdWYWJkSmFXSm56UUdUQUZqaXExYnk4dlBETk45OGdMQ3dNNmVucDJMVnJGNFFRV0x4NE1ZS0RneTN1TTNIaVJMend3Z3VvVzdjdTl1N2RpM1Buem1IS2xDbDM5V1B4YmRxMHdZOC8vb2lJaUFqazVPUmcyN1p0T0g3OE9JS0Nnc3J0YW5KeGNjSENoUXZoN095TWxTdFhZdjM2OVFCdVRiRVFIaDZPQmcwYTRNU0pFMGhJU0lBUUF1SGg0Zmp1dSs4UUVSRmhjai9oNGVINCt1dXYwYVZMRjV3NmRRcmJ0bTNEcFV1WEVCRVJnZFdyVjFlcSszVGl4SWtJQ3d2RDVjdVhzV3ZYTG1PcmwxS3BSR2hvS09MajQ2MXFhZkQwOU1UcTFhc3hlUEJnNU9Ua1lPdldyVWhLU29KR284SHk1Y3ZOWnYrWEpBbXpaczNDZSsrOUJ3OFBEeHc2ZEFpN2R1MUNTVWtKeG80ZEMrRFdBUElsUzVZZ0xDd001OCtmeDQ0ZE8vRElJNDlneFlvVnhtQmJta3Fsd3R5NWMrSGo0NE80dURnY09YS2t3b3NrM24zM1hYejQ0WWZ3OHZKQ2RIUTBkdTdjQ1oxT2g1ZGVlZ21yVnEweXR1cFZocCtmSDlxM2I0K2pSNDlpN2RxMVNFaElRTStlUGZIRER6OFlRNlhoYWtyREpNU1ZVWm5IMEtsVEorajFlcmk0dUpoZFVSc1NFZ0t0Vm91UWtCQ1RjWFhIamgxRGl4WXRMSDVSS2N2Y3VYUFJ0MjlmeE1iR1lzK2VQV2pjdURIZWVlY2R2UFBPTzVWK3ZOV2xzTEFRTVRFeENBb0tNbmtkVmVZOEVEMncvUHo4dWdZRUJGeng5L2ZQOHZQenEveGZJcElOZDIrL3J1NCs3YTYwNzlSREhJeUpGUStLM2J0M2k0Q0FBREZ2M2p4Ymx5SjdTVWxKSWlBZ1FIenp6VGUyTHFYR1dyaHdvUWdLQ2hLNXVibTJMcVZjQlFVRklqQXdVQ3hjdU5DcTdZY01HU0lDQWdKRVVWRlJGVmRXZGFLaW9rUkFRSUE0ZlBpd2NkbmRub2ZLdUpoMlNmUjljcWh3OS9ZcmFPN2Rib3l0LzliTFVVQkFnR2RBUU1DWmdJQ0Fnb0NBZ0FmcXg1elpBa2RFVmE1Tm16Ym8wS0VEb3FLaUxFNVBRdmN1TVRFUjdkdTNONDZOZTFBZFAzNGNlcjBlM2JwMXMzVXAxYUtvcUFnLy9QQURmSDE5VGE0V3JtM25nZTQvQmpnaXFoWWZmUEFCaW91TDhYLy85MysyTHFYRzBXcTFTRTVPdnFmdTArcVNtSmdJVjFkWGt6RnhOZG5DaFF1Um5aMk5tVE5ubWl5dmJlZUI3ajhHT0NLcUZvMGFOY0s4ZWZQZzV1YkdxKzd1TTVWS2hlam9hT01GRFEreVVhTkc0ZGRmZjcydnZ5THhvTXJQejBlREJnMHdiOTQ4c3prWGE5TjVvS3JCcTFDSnFOcTBiOS8rbmllZEpaSUxKeWNuakI0OTJ0WmxVQTNGQUVkVWhtN2R1aGtuamlVaTI3aHpLaDhpdW9WZHFFUkVSRVF5d3dCSFJFUkVKRE1NY0VSRVJFUXl3d0JIUkVSRUpETU1jRVJFUkVReXd3QkhSRVJFSkRNTWNFUkVSRVF5d3dCSFJFUkVKRE1NY0VSRVJFUXl3d0JIUkVSRUpETU1jRVJFUkVReXd3QkhSRVJFSkRNTWNFUkVSRVF5d3dCSFJFUkVKRE1NY0VSRVJFUXl3d0JIUkVSRUpETU1jRVJFUkVReXd3QkhSRVJFSkRNTWNFUkVSRVF5d3dCSFJFUkVKRE1NY0VSRVJFUXl3d0JIUkVSRUpETU1jRVJFUkVReXd3QkhSRVJFSkRNcVd4ZEFaRkJTVW9Ma2t5bTJMb09JcUVhNGxwbUpnb0lDVzVkQlZZUUJqaDRZT2JtNStIelpjcWpWYWx1WFFrUWtlM3E5RHYvazVOcTZES29pREhCa2N6ZUYvb3FkSkYzUkMrR1FuWk5qNjNLSWlHcWFiRW12djJEckl1aitZb0FqbTd1Y2tuaTZ1ZWZqa1FxVittRmIxMEpVSGp1bDFOeEJMUVpERDFXUlR2cnBwazd3UTVFZWVFS3J6em1Qd2hPMnJvUHVMd1k0ZWhEb0w1dzVrUXdnMmRhRkVKWEgzOSsvaXlRcGdvUWtISnlVK09TdmhLTi8ycm9tSXFxZGVCVXFFUkVSa2N3d3dCRVJFUkhKREFNY0VSRVJrY3d3d0JFUkVSSEpEQU1jRVJFUmtjd3d3QkVSRVJISkRLY1JJU0t5b0czYnRqMVZLdFdLMHNza1NYSUEwUERXVFdtTnY3OS9VZW4xV3EzMmxhU2twRitxczA0aXFwMFk0SWlJTExoKy9YcDBvMGFOR2txUzVIVG5Pa21TQU1EdDl2OE5jaVZKMmx0ZDlSRlI3Y1l1VkNJaUN5NWZ2bHdnU2RKbUFCQkNsTGxkcVhWYkVoTVQ4NnVoTkNJaUJqZ2lvcklJSVg0c2RkdlNldU50blU2M3BYcXFJaUppZ0NNaUtsTnhjWEdDRU9MQ0hWMmxKaVJKZ2hEaWdsS3BQRktOcFJGUkxjY0FSMFJVaHB5Y25IOUtqMnNyM2VKVytyWWtTWHZ6OC9PdlZtOTFSRlNiTWNBUkVaVWhMUzJ0VUsvWHh3RW9LbXNiSVVTSlhxK1BTMGxKeWF2RzBvaW9sbU9BSXlJcWgwS2gyQS9nbXVIZlFvZzdXOS8rdWIxTjJWYzZFQkhkWnd4d1JFVGx5TWpJU0JaQ25MTTBEdTcyK0xlMGpJeU1aQnVVUmtTMUdBTWNFVkU1MHRMU0NnR1VOem52bXR2YkVCRlZHd1k0SXFJSzNMeDVjNzBRUWw5NjJlM1dONzFPcDl0c3E3cUlxUFppZ0NNaXFzQ0pFeWZPQ0NIaUxIU2pIazFNVEV5eFJVMUVWTHN4d0JFUldVR1NwQ1YzTGhOQ2ZHV0xXb2lJR09DSWlLeWcxK3QvRjBMY2tDVEowSDE2UTZ2Vi9tSHJ1b2lvZG1LQUl5S3lRbEZSVVE2QVE2VVdIYnA1OCthMXNyWW5JcXBLREhCRVJGWklTVW5KdXoycHIwNElvZGZyOVhGLy9mWFhEVnZYUlVTMWs4cldCUkFSeVlSUUtwVUhiM2VqMml1VnlvTUE5Qlh1UlVSVUJkZ0NSMFJrSmExV2UwU1NwS3RDaUJ0NnZmNVF4WHNRRVZVTnRzRFZVbzk0dEdsbXAxWjUyTG9PSWpuSnVRblVsL1NwQXBKalRqSDgzTDM5YkYwU2tld0k2SXBMY3V5T1hiNGNYMkRyV3VTTUFhNFdhdUxwMjFTdGtyNkRKTHh0WFF1UjNPU1h3RTZDQUNSRTJib1dJam1TaEVLbnJxZWRqOHRZQ0VCbjYzcmtpZ0d1RmxJRFRTSEJXNExrNXVqb0NKVkthZXVTaUdUSDBkWUZFTWxRVVZFeFNrcEtJRUg0dVhwNTFjbE1TY20xZFUxeXhRQlhpOVZ4ZE1UNGNhUGg1OXZHMXFVUUVWRXQ4TldxSC9EN0gzL2F1b3dhZ1FHdUZsT3FsUER4YW9VT1FZRzJMb1dJaUdxQnJiLzhhcmhwOXJ0MGRIZDRGU29SRVJHUnpEREFFUkVSRWNrTUF4d1JFUkdSekREQUVSRVJFY2tNQXh3UkVSR1J6RERBRVJFUkVja01BeHdSRVJHUnpEREFFUkVSRWNrTUF4d1JFUkdSekREQUVSRVJFY2tNQXh3UkVSR1J6RERBRVJFUkVja01BeHdSRVJHUnpEREFFUkVSRWNrTUF4eWdpelhBQUFBZ0FFbEVRVlFSRVJHUnpEREFFUkVSRWNrTUF4d1JFUkdSekREQUVSRVJFY2tNQXh3UkVSR1J6RERBRVJFUkVja01BeHdSRVJHUnpEREFFUkVSRWNrTUF4d1JFUkdSekREQUVSRVJFY2tNQXh3UkVSR1J6RERBRVJFUkVja01BeHdSRVJHUnpEREFFUkVSRWNrTUF4d1JFUkdSekREQUVSRVJFY2tNQXh4UkpYenh4UmZvMHFVTERoNDhlTmY3RGgwNkZCcU5Cc1hGeFZWUW1lM05uajBiR28wR01URXh0aTdGYWdjT0hFRG56cDJ4ZlBseVc1ZFNyZTdsZGZ5Z21qdDNMalFhRGFLam82M2EvbjZkZzVyK3ZxWUhEd01jVVNVa0pTVWhMeThQS1NrcFZYNnN3NGNQWTlLa1NlalRwdytDZ29JUUVoS0NKNTk4RXZQbXphdnlZd05BY1hFeHRGcHRtZXZYckZtRHdNQkFIRDE2dEZycXVWZjUrZmxteTFKU1VwQ2ZuNC9FeEVRYlZHUTcxZms2TG85ZXI4ZjY5ZXZSc1dQSGFnOUExWDBPOHZMeUVCNGVqdkhqeDFmTDhham1VdG02QUNJNW1qRmpCcEtTa3RDcFU2Y3FQYzdpeFl2eHpUZmZBQUNhTld1R0ZpMWE0UHIxNjdoOCtUSjI3dHlKeVpNblYvbngxNnhaZ3cwYk5xQlJvMFptNjFOVFU3Rm8wU0w4KzkvL2hwK2ZYNVhXY2orTUhUc1dHUmtaMkxoeG84bnl5TWhJdUx1N3krSXgzRS9WOVRvdWl4QUNlL2Z1eGZMbHkzSHExQ21iMUZEZDU4RFoyUmtmZlBBQlhuMzFWYXhkdXhaUFAvMTB0UnlYYWg0R09LSktjSFYxUmJkdTNhcjBHRWxKU2ZqbW0yOVF0MjVkZlBiWlovRDM5emV1eTgvUHgrKy8vMTZseHdlQVk4ZU9vYkN3c016MUN4WXNnTDI5UGNhTkcxZmx0ZHdQc2JHeGFOcTBxZGx5T3pzN2RPL2UzUVlWMlZaMXZJN0xrcHFhaW5IanhpRWpJd051Ym01d2NYRkJkbloydGRkaGkzUFFvVU1IZE92V0RVdVdMRUcvZnYzZzVPUlVyY2VubW9GZHFFUVBxTGk0T0FCQXYzNzlUTUliQURnNU9XSEFnQUZWY2x3aGhGWGJuVDkvSHZ2MjdjT1FJVVBnNk9oWUpiVlF6WldWbFlXYk4yOWk5T2pSV0xkdUhSNTY2Q0ZibDFTdElpTWprWmVYaDAyYk50bTZGSklwQmppcXNXSmlZakJtekJpRWhZV2hVNmRPR0Q5K1BGSlRVekZzMkRCb05Ccms1dVlhdDQyTWpJUkdvMEZCUVlIWi9Zd2NPUklhalFaWHIxNDFMaXRyb0w0UUF0dTNiOGZMTDcrTUxsMjZJQ1FrQkFNSERzVGF0V3ZMcmZYOCtmUG8yclVyMnJkdmp6MTc5Z0NBTVJUZFRhdEVkblkyRmkxYWhNR0RCeU1rSkFSaFlXRVlPWElrZnZubEY3TnRkKzNhQlkxR2cwV0xGdUhRb1VNWU1tUUlBZ01Ec1dmUEhuejY2YWZRYURRNGN1UUlBQ0E4UEJ3YWpjWmszTTdtelpzQkFJTUhEN2E2dmdNSERtRDgrUEhvM3IwN2dvT0QwYTlmUDh5ZVBkdmszSmFXbnA2T2p6LytHQkVSRVFnT0RrYVBIajB3WWNJRVhMdDJ6YmhOYkd3c0prMmFoQUVEQnFCRGh3N28wNmNQNXN5Wmc3eThQT00yaHVjY0FOTFMwcURSYUtEUmFJemQwNy8rK2lzMEdnMldMRmxpVnNQZmYvK045OTkvSDA4ODhZU3hoamZmZkJOSlNVbG0yNVllUUI4VEU0TVJJMFlnTkRRVVBYcjB3TWNmZjJ3MnZrdXYxMlB6NXMxNC92bm4wYVZMRjRTRmhTRXlNaEt4c2JGV24xT0Q3T3hzYURRYXZQRENDeWdwS2NIU3BVdlJ2MzkvQkFjSDQ4a25uOFRYWDM4Tm5VNW5zcys5WG5BeWR1eFl2UGJhYTVYYXQzWHIxdGk1Y3lmR2pCbURPblhxVk9vK0tuTDQ4R0dNR0RFQ0hUdDJSSThlUFRCcjFpeXo5M2g1NytWMTY5WmgyTEJoQ0FrSlFjK2VQZkhSUng4aFBUMGRHbzBHdzRZTksvTzRhOWV1eGFCQmc5Q2hRd2YwNzk4ZjMzMzNuZGsyZm41KzhQRHdNQXR3UzVjdVJlZk9uWTEvQjRqS3dpNVVxcEcyYk5tQ0dUTm1RS1ZTSVNRa0JQWHExY094WThmdzhzc3ZRNjFXVjhreGhSQjQ3NzMzc0dQSERqZzdPNk5EaHc2d3Q3ZkhYMy85aFFNSERwUTUxdVdmZi83QmE2KzlodHpjWEV5ZE9oVmR1M1lGQUhUcDBnV2ZmZllaZnYzMVY3UnAwd2JQUFBNTUZJcXl2M05kdW5RSm8wZVBSbnA2T2xxMWFvWHc4SERrNXViaTBLRkRlTys5OTNEOCtIR0xZK2F1WGJ1R3laTW5vMU9uVHZEMTlZV3pzelA4L2YyaDArbXdlL2R1WkdabUlpSWlBbzZPam1qWnNxVnh2OE9IRDZOWnMyWndjM096NnZ3c1c3WU1LMWV1aEtPam8vRTVPWFhxRkRadTNJZy8vdmdESzFldWhMdTd1M0g3cEtRa1RKZ3dBYm01dWZEeDhVRlFVQkN1WDcrTytQaDRYTHQyRFEwYk5rUm1aaWJHamgwTE56YzNCQVlHd3NuSkNiR3hzZGl3WVFNdVg3Nk14WXNYQXdENjlPa0RmMzkvckYyN0ZzN096Z2dQRHdjQStQajRsRnZ6dm4zNzhOWmJiNkdrcEFSQlFVRUlEUTFGZW5vNjl1M2JoLzM3OTJQV3JGbm8zYnUzMlg3UjBkSFl0R2tUQWdNREVSWVdodWpvYUt4YnR3N0Z4Y1dZTm0yYWNidVpNMmZpdi8vOUx4NTk5RkgwNjljUGVYbDVPSGJzR0U2ZlBvMzI3ZHRiZFY3dkpJVEF4SWtUY2ZMa1NlTlZrYkd4c1ZpeVpBa3VYcnhvY254YnNyZTNyOUw3ajQ2T3hzYU5HeEVZR0lqT25Uc2JuNU84dkR4OC9QSEhGZTQvZS9ac2JOcTBDWFhyMWtXM2J0MmcxK3Z4MjIrL1ZUaFdiOG1TSmRpMmJSdUNnb0xRcEVrVFJFZEhZK0hDaFhCMGRNVFFvVU5OdGcwS0NrSlVWQlF5TXpQaDZ1b0tBSWlQajBkK2ZqNk9IVHRtL0Z0QVpBa0RITlU0bVptWm1EdDNMaHdjSExCaXhRcTBidDBhQUtEVmFqRmp4Z3hzMzc2OVNvNjdldlZxN05peEEyM2J0c1dDQlF2ZzR1SmlYSGZod2dXTCsyaTFXa3llUEJrWEwxN0U2TkdqTVdqUUlPTzZ4bzBiNC8zMzM4ZUhIMzZJVHovOUZELy8vRFBHamgxYjVoLzFxVk9uSWowOUhhKzk5aHFHRHg5dVhKNlptWW1SSTBkaXpabzE2TlNwRTBKQ1FrejIrL1hYWHpGdDJqVDA2OWZQWkhtUEhqMXc1c3daWkdabVl0eTRjU1lYTWVUbjV5TWxKUVZQUHZta1ZlZm00TUdEV0xseUpabzJiWW9WSzFiZzRZY2ZOcTVidFdvVkZpMWFoT25UcCtQYmI3OEZBQlFXRm1MU3BFbkl6YzNGekprelRXckx6czQyQmxtMVdvMnBVNmZpeVNlZmhGS3BCQUNVbEpSZzZOQ2hPSGp3SU5MUzB0QzBhVk9NR0RFQ3dLMldFUmNYRjd6OTl0c1YxcHlWbFlXcFU2ZENDSUVWSzFhWWRHTW5KQ1JnN05peG1EbHpKb0tDZ2t5ZWF3RFl0R21UeVd2djdObXplUGJaWjdGdDJ6YTgvdnJycUYrL1BtN2N1SUgvL3ZlL2FOS2tDVmF2WG0zOFlxSFg2NUdUazJQVmViWGt4SWtUYU4rK1BUWnQyZ1JuWjJjQXQxcDRSNDBhaFMxYnRtRFFvRUZvMjdadHBlOWZMalpzMklBdnYvd1N2cjYrQVA3M0hPemF0UXRaV1ZsbzBLQkJtZnZ1MjdjUG16WnRncnU3TzFhdVhHbmM5c2FOR3hXTzk5eS9mejkrK3Vrbll5RGJ1SEVqWnMrZWpmWHIxNXNGT0kxR2c2aW9LQ1FrSktCWHIxNEFib1g2bUpnWTlPblRwOUtQL1lFbkJKenNGTzFjbEhYMk4vUDMxOXU2blBJSUlld0FOSlVrNllHcmsxMm9WT05zMjdZTlJVVkZHRHg0c1BFREZBQlVLaFhlZnZ0dHFGVDMvM3VMRUFLclZxMkNTcVhDOU9uVHpUN1FtemR2Ym5HLzJiTm5JejQrSG9NR0RjS1lNV1BNMXZmdjN4OC8vdmdqZ29LQ2NQcjBhVXljT0JHUmtaRTRmdnk0eVhiSGp4OUhVbElTZkh4ODhQenp6NXVzYzNWMU5YN29XQnB2MDdoeFkyT0xsTFV5TWpJZ2hNQWpqenhpMWZhclY2OEdBRXljT05Fa3ZBSEE4ODgvanhZdFdpQXBLUWxuejU0RkFHemR1aFdabVpubzE2K2ZXYkIwY1hGQnZYcjFBQUQxNjlmSG9FR0RqT0VOdUJYcU9uYnNDT0JXOTJkbGJkbXlCZm41K1hqNjZhZk54aUQ2Ky9zaklpSUNoWVdGMkxsenA5bStRNFlNTVhudGVYaDRJQ1FrQkRxZHp2Z1lEVk96NlBWNmszR0hDb1hDN1BWek54UUtCYVpQbjI0TWJ3RFFva1VMWTZqLzdiZmZLbjNmNmVucHVIanhvdkcvNHVKaUZCVVZtU3hMVDArdjlQM2ZUNE1IRHphR04rRFdjeEFjSEF3aGhQRTVLTXVHRFJzQUFCTW1UREFKZWc4OTlCQmVmLzMxY3ZlZE1HR0NNYndCd0lBQkExQ25UaDJjUFh2V3JBdTdjZVBHQUdCeXpwbzBhWUpCZ3diVjZBc2JCQUJKRXM2U0pQbEtrdVQzZ1AvWFdwSWtld0FsT3AzT2ZBNGlHMklMSE5VNGhyRkpZV0ZoWnV1Y25aM1J0R2xUcEthbTN0ZGpwcWFtNHZyMTYyamJ0cTFKTjJCNVZxMWFoUzFidHFCTGx5NllNbVZLbWR0NWVucGkyYkpsU0VoSXdMSmx5eEFmSDQrUkkwZmlndzgrUVAvKy9RSEFPSDlaV0ZnWUpFa3l1dzlEZDV5bHVhNThmWDB0N2xNZXc3ZzhhNE5HWW1JaUZBcUZNVmlWcGxBb29ORm9jUDc4ZWFTa3BNRER3d1B4OGZFQWdDZWVlS0xDKzlacXRVaElTRUJDUWdJdVhMaUFpeGN2NHR5NWN3Q0FvcUlpYXgrU3hab0JvSFBuemhiWEJ3WUdZdE9tVFJhNzFCNS8vSEd6WlUyYU5BRUE0OWpMaHg5K0dCcU5Cdkh4OFhqMjJXZnh3Z3N2b0UrZlB2ZmN0ZGkwYVZPTDNkcHQyclFCVUhacnNEVmVlZVVWbkQ5LzNtejVVMDg5WlhMOG4zLyt1ZExIdUY5S2h6Y0R3M05nYVM3QTBwS1NrcUJRS0N4T0xlTHQ3WDFYeDFXcFZHalVxQkhPblR1SHdzSkNrMkJ0ZVAvWTR1cGJXeXZSNFlKU2lTZ0ZjTlBXdFZoRENKRWxoRGhnNnpwS1k0Q2pHaWNyS3dzQXloeWJWUlZqNERJek13SDg3d1BDR3Q5Ly96MkFXeGRRbEc1QktvdS92eitXTDErT3JWdTNZc2FNR1pnelp3NENBZ0x3eUNPUEdEOEE3bXpkTWpCYzRWZDZZTDlCNmRZQ2F4bUNrWU9EUTRYYjZuUTY1T1hsb1dIRGhtVzJmaHBxTU5SbjdmbE1UVTNGeElrVGtacWFpbnIxNnNIVDB4TXRXN2FFV3ExR1FrS0MxVmZVV21JNHA1Ym12eXRkczZVd1VQcEQyc0J3cnZUNi8vWEV6SjgvSDU5Ly9qazJiOTZNR1RObVlPSENoUmd4WWdTZWUrNjV1dzdWQm1WMURSb3VpaWtwS2FuVS9RTEE1TW1UVFI3dmloVXJvRmFyOGVLTEx4cVhWZFVGQ1hmTDBuTmdDTWVsbjRNNzZYUTZaR2RudzlYVjFlTHJ0YUlXL1BLZSt6dGZqNGJucEx5cGVtb2lTWkpRckJNWE0vUHpQODVNU2NtdGVBK3loRjJvVk9QWTJka0J1SFZ4Z0NXV2xocytMQzNOQW0vcHl0UTdHVDRZRE1IREduUG16SUZTcWNUa3laUHZxbFdrZi8vKzZOKy9QNHFMaTdGMzcxNEFNSGEzbEw0NnM3UWJOMjRBdU5YbGVLZktCQVZERjJaWjU3ZzBwVklKZTN0N1pHVmxtWFVoR1JqT202RSthOC9uOU9uVGNmNzhlWHowMFVmWXZYczNWcXhZZ2VuVHA1dDFlVmFHSVlpVWRVNnZYNzhPNEgvbm9qS2NuWjN4emp2djRKZGZmc0Vycjd3Q25VNkh6ejc3N0o1KzB1dm1UY3NOR29adXVudVpyc053TmFiaHZ3WU5HdUJmLy9xWHlUSkxyYXh5b2xRcW9WUXFMWDdaQWY3M0JmRitNTHgvTEwwdmlTckNBRWMxanFFTDA5SlBPMTI2ZEFrWkdSbG15dzBmd21scGFTYkw4L1B6Y2ZIaXhRcVA2ZW5wQ1pWS2hlVGtaR05ZcWtoUVVCQ21USm1DN094c3ZQcnFxOFpBWUExRHZZWVBHY040cTdKKy85SFFKZG11WFR1cmp3SDhMOXpkMldKaDZQcXg5c09zZGV2VzBHcTFGcWVyME92MXh1bEtETjFQaG02cS9mdjNsM21maFlXRlNFcEtncWVuSjNyMzdtMFNSRStmUGwzbWZtV0Z5RHNadWtITHFzRXdUOS9kbmxOTEhucm9JWXdhTlFxclZxMENjR3NNWUdXbHBxWmFiTkV4VEV0Ukd5NWd1RmZObXpkSFVWR1IyVmhUQU1iWDZ2MXd0ME1SaUVwamdLTWFwMGVQSGdDQWI3LzkxamdXQ3JnVmRtYk5tbVZ4SDBNQSt1R0hINHhoUlFpQlJZc1dXVFdPcWs2ZE91amJ0eThLQ2dvd2E5WXNrNVk4dlY1ZjV0UURnd1lOUW1Sa0pDNWZ2b3dKRXlhWWRFLzkrT09QMkxScGs5bnh6NTA3WjV6WHpmRFRUNEdCZ2ZEdzhFQlNVcEt4YTliZzBxVkxXTHAwS1JRS0JaNTU1cGtLSDB0cGh1NjRPOGM5dWJtNXdjbkpDWC85OVpkVjkyTTQ3cng1ODh4YXRMNzY2aXVrcHFhaVc3ZHV4a0hkaHF0S2YvenhSMk5RTXJoOCtUS3lzN09OTFNWWHIxNDFtZE52Mzc1OTJMZHZuOFU2WEZ4Y2tKbVpXZUVZS09EV3VDNDdPenRFUlVXWmZSbUlpWW5CbGkxYjBMQmhRL1RzMmJQaUUyQkJWbGFXMlZoTVEwdHE2VzY2UzVjdUlTVWxwZHpmb3kydHNMQVFuM3p5aWNuMlI0NGN3WTRkTytEazVHUngycE1IWFZGUkVWSlNVc3FjTC9CK001eWorZlBubTd6L3pwMDdoNlZMbDk2MzR4aitMbmg0ZUJpWFpXVmxJU1VseGVRMVRXUUp4OEJSalJNWUdJanc4SEJzMzc0ZGtaR1JDQW9LZ29PREE0NGNPWUxtelp2RDA5TVRaODZjTWRsbjBLQkJXTDE2TlhidDJvWHo1OC9EeThzTEtTa3BLQ2twTWQ2dXlNU0pFNUdjbkl3Ly8vd1RFUkVSQ0FvS0FuQnJRTFNIaHdmbXo1OXZjYi9YWG5zTkZ5OWV4SjkvL29tSkV5Zmk4ODgvaDFxdHh2WHIxekYvL256TW5Uc1hucDZlcUYrL1BxNWZ2MjVzWFJvd1lBQUNBd01CM0dvcG16Tm5Ec2FNR1lNRkN4WmcrL2J0YU4yNk5hNWR1NGFFaEFRVUZCUmc4dVRKRlE3QXZsUDc5dTJ4YTljdVRKczJEV0ZoWWFoWHJ4Nys4NS8vUUtsVXd0L2ZId2tKQ2REcGRCV080ZXZWcTVkeGZyYUJBd2VpWThlT2NIQnd3S2xUcDNEMjdGbTR1N3RqNnRTcHh1MmJOMitPdDk1NkN4OTk5QkhHakJrRGpVYURaczJhSVQwOUhYRnhjZmp1dSsvZzVlV0ZybDI3NHZmZmY4ZXp6ejZMamgwNzR1clZxNGlMaTBPWExsM3c1NTkvbXRVUkZCU0VuVHQzWXRTb1VXalRwZzNhdFd1SGlJZ0lpelc3dWJuaC9mZmZ4N1JwMC9EU1N5OGhPRGdZalJvMXdvVUxGM0QwNkZIVXFWUEhPRjFOWlZ5L2ZoM0RoZzFEWUdBZ1dyVnFoZUxpWW1Qd2pJeU1ORzczK3V1dkl5Y25CenQyN0xEcWZwczFhNGFZbUJnTUhUb1V2cjYreU1yS3dzR0RCeUdFd0x2dnZudGZXM3ZxMTY5dkhMSlFsZmJ2MzQrMzMzNGI3N3p6RG9ZTUdWTGx4M3YrK2VleGMrZE9IRHQyREU4OTlSUkNRa0p3NDhZTnhNWEY0YW1ubnNLYU5Xc3FQVWF4dFBqNGVLalZhcE5XMGVYTGwyUHQyclhZc0dFRDZ0YXRlOC9Ib0pxTExYQlVJMDJmUGgzang0K0hxNnNyb3FPamtaQ1FnTjY5ZStQenp6KzMrSWUzY2VQRytPS0xMK0R2NzQ4TEZ5NWd6NTQ5YU5teUpiNzg4a3VyUDZEcjFhdUhiNzc1QmlOSGpvU1RreE4rKyswM0hEeDRFSTBiTnphYi82azBoVUtCMmJObnc5dmJHN0d4c1pnMmJScUVFQmc0Y0NDZWZmWlpQUHJvbzBoTlRVVnNiQ3l1WDcrTzBOQlF6SjA3MTJ4Q1ZrOVBUNnhldlJxREJ3OUdUazRPdG03ZGlxU2tKR2cwR2l4ZnZyemNtZVBMOHRSVFQrSFpaNStGWHEvSDl1M2JUY1pYaFlXRklUOC8zK3BmRFhqMzNYZng0WWNmd3N2TEM5SFIwZGk1Y3lkME9oMWVldWtsckZxMXltencvWkFoUS9EbGwxK2lZOGVPU0VsSndmYnQyNUdXbG9abm5ubkdlSEhEQng5OGdDRkRoa0NyMVdMcjFxM0l5OHZEc21YTDRPWGxaYkdHaVJNbklpd3NESmN2WDhhdVhic3F2S0FsUER3Y1gzLzlOYnAwNllKVHAwNWgyN1p0dUhUcEVpSWlJckI2OWVwNzZqNTkrT0dIRVJFUmdZc1hMMkxkdW5YWXMyY1BQRHc4c0hqeFl1T3ZXK1RsNWVIdnYvOUc1ODZkclE0TTlldlh4OHFWSzlHeVpVdjgvdnZ2U0VoSWdFYWp3YkpseTlDM2I5OUsxMnZKM0xsejhlR0hIOTdYKzdUazJMRmpBRkJ0RTlzNk9qcGk1Y3FWR0RSb0VIUTZIWDc1NVJkY3VYSUZFeWRPeEtoUm93RGMrMFRFaFlXRmlJbUpRVkJRa01sOUhUdDJEQzFhdExENmFuYWlCNGFmbjEvWGdJQ0FLLzcrL2xsK2ZuNmNocm9LdUh2NmRuRDNhWGZGTjZpVDJMTjN2Nmh0bm5ubUdSRVFFQ0J5Y25Kc1hZcXNGUllXaXU3ZHU0dFhYMzNWMXFYVVdBY09IQkFCQVFIaXdJRURGVzZibFpVbEFnSUN4UERodzZ1aHN1bzFmUGp3QitaeEpTY25pNENBQVBIbW0yL2UwLzFFUlVXSmdJQUFjZmp3WWVPeWdvSUNFUmdZS0JZdVhIaXZaVDZ3cGs2ZkpWcjYrSW1XUHUyK2QvWHlZaFBqUFdBTEhCRlZpb09EQTU1Nzdqa2NQSGdReWNuSnRpNm5SanAyN0JpY25Kd3EvYk5hTlVGeGNURk9uVHIxd1B5c2xLRnIzdEk4YzlZcUtpckNEei84QUY5Zlg1UG45dmp4NDlEcjllaldyZHM5MTBrMUh3TWNFVlhhOE9IRDBiWnRXMHliTnEzTTZTdW84aElURXhFYUdscGx2OThyQnlkUG5vUldxNjNXVUpPYW1vcUVoQVN6NVljUEg4WjMzMzBIQndjSHMxOEl1UnNMRnk1RWRuWTJaczZjYWJJOE1URVJycTZ1eGttWGljckRpeGlJcU5KVUtoVm16NTZOclZ1MzR0eTVjMldPUGFQS1diWnNtYTFMc0RrL1B6L2pORGpWeFhCVmVJc1dMZkQ0NDQvRHpzNE9aOCtlUlZKU0VsUXFGVDc4OE1OS1RZQU4zSnFhcUVHREJwZzNieDZhTld0bXNtN1VxRkhHTVhaRUZXR0FJNko3MHFSSkU0dS80MG9rVno0K1Buanh4UmV4Zi85KzdOMjdGMFZGUlhCMWRVVjRlRGdpSXlQdjZZdUtrNU1UUm84ZWZSK3JwZHFLQVk1cW5UVnIxdGk2QktMN3pzWEZwZHBicW1xcUJnMGFZTUtFQ1pnd1lZS3RTeUVxRThmQUVSRVJFY2tNQXh3UkVSR1J6RERBRVJFUkVja01BeHdSRVJHUnpEREFFUkVSRWNrTUF4d1JFUkdSekREQUVSRVJFY2tNQXh3UkVSR1J6RERBRVJFUkVja01BeHdSRVJHUnpEREFFUkVSRWNrTUF4d1JFUkdSekREQUVSRVJFY2tNQXh3UkVSR1J6RERBRVJFUkVja01BeHdSRVJHUnpEREFFUkVSRWNrTUF4d1JFUkdSekREQUVSRVJFY2tNQXh3UkVSR1J6RERBRVJFUkVja01BeHdSRVJHUnpEREFFUkVSRWNrTUF4d1JFUkdSektoc1hRRFpqazZydzhtVTA3QzN0N2QxS1VSRVZBdGN6YmhtdUNsc1dVZE53QUJYaXhVV0ZlR0xsVi9EVG0xbjYxS0lpS2dXeU12UHMzVUpOUVlEWEMya2wwU0dBdElWdlJBTy8rVGsycm9jSWlLcVZZU0FFR2N6VTFJS2JGMkpuREhBMVVJWFRpZWxOdmQ4UEZLaFVqOXM2MXFJNU1ST0tUVjNVSXZCMEVOVnBKTit1cWtURjJ4ZEU1SGM2UFhRYWxGMENvRE8xclhJR1FOYzdhUy9jT1pFTW9Ca1d4ZENKQ2YrL3Y1ZEpFa1JKQ1RoNEtURUozOGxIUDNUMWpVUlVlM0VxMUNK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VkxZdWdJam9RZFMyYmRzdUtwVnF3UjJMblFIOFM1SWtoUkJpcGIrL2YxN3BsVnF0ZG5KU1V0S3U2cXVTaUdvckJqZ2lJZ3NrU1lxVEpNa0xnR01aNnozdldGU28wK2tPVlgxbFJFVHNRaVVpc2lneE1URmZyOWYvQ0FCQ2lESzNNNndUUXF4UFRrN09LM05ESXFMN2lBR09pS2hzM3hwdVdBcHhkeXlMcW9aNmlJZ0FNTUFSRVpWSmtxUy9BQnlYSkttOGJRQWdDVUJ5TlpWRlJNUUFSMFJVbG12WHJ1VUpJWklNL3k3ZDRuYkg3WVRpNHVMcjFWc2RFZFZtREhCRVJHVklTMHNya2lRcFZnaFJYTTVtSlpJa0hVMU9UczZ2dHNLSXFOWmpnQ01pS3B2UTYvWDdBVnd6TGhEaXpyRnZPYmUzS2Z0S0J5S2krNHdCam9pb0hCa1pHU2NBbkxjMERrNlNKQWdoTHQvZWhvaW8yakRBRVJHVjQvTGx5d1VBMXBhenlZKzN0eUVpcWpZTWNFUkVGU2d1TGw0TFFGZTZGZTcyYlYxQlFjSDN0cXFMaUdvdkJqZ2lvZ29rSnllbkN5RjIzcmxjQ1BGSFNrcktaVnZVUkVTMUd3TWNFWkVWaEJBL1dsak0xamNpc2drR09DSWlLK2oxK2orRkVObVNKQmt1WHNnR0VHZnJ1b2lvZG1LQUl5S3lRa0ZCUVk0a1NUR0dmOSsrZmEyY1hZaUlxZ3dESEJHUkZjNmNPWk1yaElnQm9CTkM2SVVRTVFrSkNmejFCU0t5Q1pXdEN5QWlrZ2toU2RKQkljUU5TWkxzQVJ3RW9MZDFVVVJVT3pIQUVSRlpTYS9YSDFJb0ZCZUZFSFdGRUlkc1hROFIxVjRNY0VSVVpWeGR2ZW82MUZPNHFaU1NrMUFxNmtoUTJkbTZwbnVSWFFUVXRkZWZrU0FjYzRvbFAzZHZQMXVYZEU4RXREZTFPbjJCcEpmeUNxVGlqQnRuenVUWXVpWWlzZzRESEJIZFZ5MWF0ZkdCUWprWUVqcElFdHdoNENoSmtnb0NLa2hDOXVOdUMyNUNKUUJBRWxHMnJ1VmVTVUtsdDFOQks0Q1NlbEFYMWZYeVBROGdXcS9BenhkUEpoNjNkWDFFVkRZR09DSzZWNHBHSHI2dWptb1JEaWpHU3BJVVhIcWx2YjBkRkVvbGxBb0ZKSVg1NzRtUzdRZ2hvTlBwb2RQcFVGSnlFMEtoZUJ4QXVBS1kxY0s3WGJ6UVkyRlJpVzVueHJuajE4RHhma1FQRkFZNElxbzBkMjgvZDcxZURGTW9NRlNTRkFFQW9GUXE0ZVA5R0R3ZmZSUXQzVnZnRWJkR2NISnlRcDA2anJDemszVVBhbzF6czZRRUJRVUZ5TXZMeDlXTURQeDk3anhPbnptTGxOT25VVktpMVFpRitMYU9nL0pZQzIvZjlTVTN0VDljL2p2NWdxMXJKcUpiR09DSXFGS2FQdXJUU29MNFJxbEFlMGlTWFFNWEZ3d2MwQS9oZlh1aHNWc2oxSFd1QzJkbkoxdVhTWGNoTHo4ZnVUbTVTTSs0aHAyN2RtUHRoczJLck94c2YwbENHenQ3dXo1TkhudjhQNWYrT25ITTFuVVNFZkRBOVdmNCtmbDFWU2dVVVVJSUJ5SEV3S05Iais2eGRVMUVWRXJyMW5ZdDlhbytBdElQa2lUVmMzUjBoSDg3WDB5Yk9obWVqejZLMGovNFR2SWxoTUNaczMvam8za0xFQk1YajhMQ1FnZ2hjdlZDakx5ZzFHNUJjdkpOVzlkSVZKc3BiVjNBbmR6YzNOd2xTUnFDVzYyRFA2V25wNmZhdWlZaXVxMTFhenQzbmQzcmtpUXRVRWhTdmNkYmUyUHlHLy9CVzI5TVFFTlhWNGEzR2tTU0pQenJvWWNRM3JjM1dybzN4L21MRjNIOStnMTdTRkwvK2tJcWRMSlRIczNOelMyeGRaMUV0Wlhzcndnam91cmpybE8vSVVtWUNnbjFmTHk5OE5uYzJlai9SRytvVkJ5TlVWT3AxU3FFOSttRitYTm53N2Z0NDVDQU9nb28zbGZYYzMzZDFyVVIxV1lNY0VSa0RXVno3M1pqSklYMHNWS2xxQmNZNElmVnExYkEwK05SS0pVUFhFTSszV2NLaFFLUGVYcmcyK1ZMMFY3akQ2VktVVThoS1dhM2VNejNGVHlBUFRsRXRRRURIQkZWUkhKL3JHMkVBcGlwVUNqUXQxZFBMUGxzSHVyVnJXdnJ1cWlhMWE5WEYxOThQaDk5ZS9XRVVxbUVwSlJtdGZUeTdRZCtsaEJWTzc3cGlLaGNqenoyMkwrZ1VFNEgwTEJaMHlaNDY4My93TlgxWDdZdWkyekVwWDU5dlBYbUJMVHk5QUFFWElSQ212SElvNjJiMnJvdW90cUdBWTZJeXFOVUt4dy9rQ1MwcSt2c0xDMWQ4Q21hTlczQ2l4VnFNVW1TMEt4cFUzejJ5U3pVclZ0WGtpRDUyYWxWVThDdVZLSnF4UUJIUkdWeTkvYU5sQ0M5WW05dmgvZW1USUtQOTJPMkxva2VFRjZ0V21IR2UyL0QzczRPa2tMeGN2UEgybzYwZFUxRXRRa0RIQkZaMUx4VjIwY2xTSk1rQ2NvdVlhSG8zYk9iclV1aUIweXY3dDNRSlN3VUFGUUtoZUtkRmw2K0xXMWRFMUZ0d1FCSFJKWklDa254SkFCUFp5Y25EQnN5Q0M3MTY5dTZKbnJBT0RzNzRlbkJBOUhBeFFXU0pEV1ZvSGdTRCtMZkpha0FBQkp1U1VSQlZPQUU4VVExRVFNY0VabHAydlR4QmxCaUdDVEp3ZC9QRnlIQjdXMWRFajJnUWpxMFIvdkFBQUJRUThMVHpieThHdHU2SnFMYWdBR09pTXlvbmFTZUVxUUFBSmo0bjFkaGIyOXY2NUxvQWVYbzRJRHhZMThDQUVnU0FpV0ZmVThibDBSVUt6REFFWkVwVDA5N0lTay9CS0FLNzlNTHZtMGZ0M1ZGOUlCcjA5b0gvWi9vQXdCcXBaRGVoNmNuRXo5UkZXT0FJeUlUN2lxbkZ5VkpldXloQmczdzBvdlAyN29ja29seG8wZWlnWXNMSUVtZUxkVE9MOW02SHFLYWpnR09pRXBUQWVMZkFOQTFMQlN0UEIrMWRUMGtFKzR0bWlPc1V3Z0FRSUlZQmM0TFIxU2xHT0NJeUtpRlo3dTJrcVJ3dDdlM1E4ZVFZRGc1T2RtNkpKSUpSd2NIaEhZSVJoMUhSMGhDYXRya3NjZmIyTG9tb3BxTUFZNkkva2NoUW9SQVEyY25aL2kzYTJ2cmFraG0vSHpib2tHREJnQkVQYldrQ3JGMVBVUTFHUU1jRVFFQTNOM2RIU1NGSWdnUUR1NHRtcU41TS82OEpkMmRsdTdOMGFKNVV3akFEaEtDR2pYeVpSTXVVUlZoZ0NNaUFFQ2hzbDQ5U0FpU0pFbnExN2NYbEVvT1lhSzdvMUtwMEtkbmQwaTNmaXczeU5IeFprTmIxMFJVVXpIQUVSRUFRS1ZDR3dsb1pXZG5oL0Mrdld4ZERzbFU3NTdkWVc5dkQwbVN2SVRhZ1hQUUVGVVJCamdpQWdDb0pLay9BRlZRWUFBYXVycmF1aHlTcVljYnVpSzR2UVlBVkZDS1ByYXVoNmltWW9Bam9sc2t0QWVBamgyQ2NLc0hqT2p1U1pLRXpxRzNyMStRNEcvYmFvaHFMZ1k0SWdJQWxVSkl2Z0RRMnR2TDFyV1F6UG0ydlRXRGlDU2t0dURuREZHVjRCdUxpTkRFMi90UlNLam43T3dFdDBZUDI3b2Nrcm5HalJ2QnFVNGRTQkxxTjMzVXg4UFc5UkRWUkF4d1JBU2xzUE1GQUxkR2pWQ25UaDFibDBNeTUyQm5iL3dpb0ZJcEEyeGNEbEdOeEFCSFJGQktDbjhBZUtTeEd4d2RIVzFkRHNtY25iMGRIbm1rTVFCQUtGU0JOaTZIcUVaaWdDTWk2Q0hhQVVCanQwYW80K2hnNjNLcVhIWjJObzRjT1ZMdU5uRnhjWWlKaWFuME1iWnMyWUtoUTRkV2VuODVzN096UTJPM1JnQUFDWUl0Y0VSVmdBR09pQ1JKa3ByZy85dTc5K0NvcWp3UDROOXp1NVBPZ3p3UUlrakZJWVFJSW9SSm5GclhXbmRaVkVZZHE4UlJhMFRYUjBtNTRyb0JYTGRBaS9XeFlNMWFyR1ZaMWxRQnd4cVFEUXlNMFF5RFFiTStCbVZRRWlBOEVtSXdEMElTSWtrSWtIZjM3YzY5NTdkL0lBZ21oQkFDdDd2ei9melZ1WS9UMzY1S3BiNDU5L2E1QU1aY200U29xUEF2Y0xtNXVYam1tV2RRWFYxOXdXT3lzN094Y3VYS1FiOUhXMXNiYW1wcUJuMStLSXVNaURqM1hzb1VKN01RaFN1MzB3R0lhSERTMDlOSHRyYTJtZzBORGI3TEdXZk1tT2t4U3NUdGNyc1FGeGNYOWt1SW1LYUozTnhjM0hISEhVaExTeHYwT0FjUEh1eDNmMU5UMDRDT3UrNjY2ekE2ek5iZFUwb2hic1FJdU4xdVdKYmxUazVPanI3YzMxTWlPaDhMSEZHSWNybGNUeVlsSmIyY2xKU1VKeUpydlY3dmtjckt5bllBUFpjMFRvSVpMU3JHcFpRQmo4ZHpoZElHajd5OFBMUzN0eU1ySyt2c3RyNW00a3pUaE4vdjczTmZTa29Lbm5ycXFRRzkzOFdPZS83NTUvSGtrMDhPYUt4UUV1bnh3R1VZc0VRTXd4Z1pCYkRBRVEwbEZqaWlFS2FVU2dMd0x3RG14c2JHVm1SbVptNEhVS3lVMnJOdjM3NURBeHJFam94V0xuRWJob0VvVCtTVmpPczRyOWVMZGV2VzRmNzc3MGRLU2dwTTA0VGI3Y2FjT1hNdWVFNWYrL0x6ODVHZm45L3ZlMjNldkJscjE2Njk2SEh4OGZFREN4OWlQSkdSTUZ3dUNKUWgwWUZvQUsxT1p5SUtKeXh3UkdGQUtlVUJNRjFFMHBWU1hTSnlJaU1qb3hwQUxvQVBEeHc0MEhiQmN5TmMwU0p3R1ViNHo4Q3RXYk1HcG1uaXVlZWVBd0FzV3JRSVdtdms1T1QwdW5TOGZQbHltS2FKcFV1WDlob25LU2tKRVJFUi9iNVhYRndjQUdEY3VIRkRsRDYwZUg2WWdWTktYTkxqNXRvMFJFT01CWTRvRElqSW1aZEtST0lBeEJtR01RSEFMMFhrbmN6TXpEK0p5SHF0ZFVsSFIwZEhiVzJ0SDhEcGs3UVZEVmVFeXpCVVdCZTRxcW9xYk5pd0FWbFpXUmcxYWhSMjdOaUJ3c0pDTEZ5NEVGT245bjdtZWt4TURKUlN1T21tbXk0NDVxbFRwM0RmZmZmMXVjK3lMQURBYmJmZDF1ZitXYk5tWWRteVpZUDRKS0hCNDRtRTRUSUFVWWFDSy95L0dVTjBsYkhBRVlXQk03Tkg1eFM1YzEvSEtxV2VVRW85cXBTcVNVeE0zSjJabWJrZlFHRm5aK2MrUzd1aVlZamJDUE43NEQ3NDRBTllsb1dDZ2dKODhza25hR3hzUkZwYUdoNTc3TEZCajZtMWhtbWFlUGpoaDVHUmtYSGV2aDA3ZHFDZ29BQ3Z2Zlphci9OV3JseUpRQ0F3NlBjTkJhZG40RndRQlFNdWc0c0xFZzJ4b0Mxd1NxazRBTzltWm1aMk9aMkZLRWdsL1hURHVaY0IreWh6YnFYVUpLWFVKQkg1RFlBVGNYRngzL3N0dmR2WEkyNmxGQ0xjcnFzUTJ4bjMzbnN2RWhJU0VCOGZqMjNidHFHcnF3c3Z2L3d5M0c0Mzh2UHpzWHo1OHZPT0R3UUNFSkZlTTJqejU4L0hvNDgrZXQ2MjlQUjAzSDMzM2VkdGEyNXVSa0ZCUWEvdEFMQng0OFloK2xUQkt5TENEY013QUlpaGdQRDl6NERJSVVGWDRFVEVDeUFBd0tXVUd2eDMvSW1vRnhHQlV1ck1QWE5qQVhnaVhTcFJvRHhhQklIQUpYMkJOYVJrWkdRZ0l5TUR0YlcxV0xGaUJSNTU1QkZNbno0ZEFEQjE2bFFzWExod3dPUFF4Vms5RnJSb0FFcHJTSGhQTnhJNUlCZ0wzTGNBbGdMNG1kTlppSUtaaU55cWxMcW5qKzI5anYzSnpGdzlnRzlFcE13d2pFK2JPM3dxeWhQOVlYU0VUalQ5L2l1YTJXbTJiV1BwMHFVWU8zWXNGaXhZY0haN2Ftb3FVbE5UQnoxdVZWVVZkdTdjZWQ2MnVybzZBT2kxSFFDNnVzTC93b0xwOThPMmJTaUJocVc1aEFqUkVBdTZBbGRhV3RvTjREMm5jeEFGdTR5TWpPZlBMWEFYS1c0K0VmbElSRDR5REdOM1IwZkg4ZXJxNms0QWtqeHhhcG9BbG1nTmY1Z1h1TldyVjZPc3JBeHIxNjRGQUZSV1ZxS3BxUWt6WnN4QWVYbjVnTWFZUEhreVhLN3pMelhuNU9RZ0p5ZW56K1BQTFlybm1qUnAwaVVrRHoybWFjSzJiVUNKVm9aNG5jNURGRzZDcnNBUjBhVTdVOTdPS1d5bWlIU0lTSVdJckE4RUFwdkt5OHY3bnZaeDlmaVV1TzNUTitTSGI0RXJMeS9IbWpWckVCVVZoU1ZMbHB4OVVzS1VLVk13WThZTVBQSEVFd01hNTZ1dnZqcTdSRWhNVEF6bXpadUhtVE5uWXVMRWlRQk9mL3YwelRmZnhOYXRXMkhiTmthUEhvMjMzbm9MVTZaTU9UdEdmbjcrMlRIQ2xXbjZZZHNhSXNxR3E0Y3pjRVJEakFXT0tBd29wU0FpQVFBVld1dGlwZFEzV3V1aWtwS1NDZ0JXdnlkN0kzd1NwMnd0R3VGOENmV2FhNjVCU2tvS0preVlnQWtUSmlBbEpRWGp4NC9IK1BIanp4N3orT09QWDNCUjM2MWJ0MkwxNnRYbmJZdUppY0d6eno1Nzl1ZVdsaFlzV2JJRUFEQjM3bHhrWjJmamhSZGV3UHo1OC9IcXE2OWkxcXhaQUlBSEhuaGdxRDllMERrekE2Y2d1c1BuWTRFakdtSXNjRVFoVGtSYVJXU1RZUmgvRkpGNnJmV0pIMjVGR0tCMm41SlJsdFlDMHpTdlhGQ0hqUjA3Rm5sNWVmMGVFeGNYZDhHRmR4TVNFdm85OTdQUFBzTWJiN3lCVzI2NUJhKy8vanB5YzNNQkFQZmNjdzg4SGc5ZWVlVVZiTisrSFMrKytHTFl6NzRCUDk0REI2VjBlMlFrTDZFU0RURVdPS0lRcGJYZUp5S1BsSlNVdkg4NTR6UTBOSmdwTjQ2eTlEQzRCKzZNUUNDQWlvb0tsSldWb2F5c0RDKzk5TktneHpwOCtERGVmdnR0RkJjWEl5c3JxOC9ubXQ1KysrMVl2MzQ5Rmk5ZWpObXpaMlB1M0xtWU0yZE8ySzY3SnlJd1RUKzAxaEFSQzlYVncrTVhpK2dxWW9FakNsR2xwYVU3aG1nb0FkQUFJTE90clIyQlFBQ1JrZUgzVE5UQ3drSjgvZlhYS0NzcnczZmZmUWZMc3VCeXVYRGpqVGNPNnZQVzFOUmczYnAxS0Nnb3dLUkprN0IrL2ZwK3Y1aVFtcHFLalJzM0lqczdHeXRXckVCT1RnNW16NTZOQng5OEVNbkp5WmZ6MFlLT1pkbG9henY5OURZUkhIRTREbEZZWW9FaklrRExYcmpVZlEzSEd1SDErc0t5d0JVVkZXSExsaTJZTm0wYW5uNzZhV1JtWmlJOVBSMVJVVDgrNVduVnFsVll0V3JWUmNmeStYeFl1SEFoZkQ0ZkZpMWFoSWNlZWdodTk4WC9uSG84SG1SbFpXSDI3Tm5JenM3R3BrMmJjT3V0dDRaZGdmTUgvR2c0MWdnQVVFcDJPeHlIS0N5eHdCRVJiQmdsYmdESGpqWEM2L01pTWJILys3MUMwYng1ODdCZ3dZSitpOVpkZDkyRk8rKzhzODk5TzNmdXhKWXRXd0FBMGRIUldMMTZOUklTRWpCaXhJaEx6bkw5OWRkajJiSmxXTHg0OGFET0QzWUJmd0RIZmlod0F1eDFPQTVSV0ZJWFA0U0l3dDM0OFpNbnFPaW93eU1URTlUN0c5N0REUk1IdjZndFVXTlRFMzUxLzhObzcrZ1EwMVNwVGJVSGFwM09SQlJ1REtjREVKSHo2dW9xNmdUcVpGdDdCeG9ibTUyT1F5SHVXR016T2pvN29ZQVRMRzlFVndZTEhCRUJnRmFRL1FCd3FLTEM2U3dVNGtvT2x2M3dTa29jRFVJVXhsamdpQWdBb0NCN0FLQ3dhSGVmaitVaUdnZ1J3WTZ2Q3dFQVdtRy93M0dJd2hZTEhCRUJBTFFsV3dIMEZPM1ppK2JqTFU3SG9SRFYzSHdjTzR0MkFVQ1BRSC91ZEI2aWNNVUNSMFFBQUQ5ODFRS3BDZ1FDK1BUenZ6Z2RoMExVRjE5dVI0OWxBU0lWUGFaZDZYUWVvbkRGQWtkRUFJQW15K3FFcUQwaUlsdTJGcHgrREJMUkpiQnRHNTkrc1EwaUlxS3dXM3NqVGppZGlTaGNzY0FSMFdtMXRTWkU3d0tVV2QvUWdDTzFkVTRub2hCenVPWUlhdXZxb1lBQUJMdWFteS9sbWJ4RWRDbFk0SWpvTEJ0NmoxSnlvcnU3RzZWbDVVN0hvUkJUV2xhTzFyWTJBS3BUTENsMk9nOVJPR09CSTZLempsYVVsWWpnZTc4L2dLSTl4ZkI2dlU1SG9oQmgrdjBvMmwwTXI5Y0hRRGZWVlpkeUNSR2lLNGdGam9qTzFTTmFid0NBdjN5NUhZY3FxcHpPUXlHaXRyWWUyN2IvRlFBZ2dqVUFlQk1sMFJYRUFrZEU1L0cyMnY4cmtMclcxamJrYlB5ajAzRW9STHo3WGc3YTJ0b2hJa2U2VDFuWlR1Y2hDbmNzY0VSMG5wYVc4aTV0NDFVUjJQa2YveDhPVlhBbENPcGYrWGVWMlB6UlZvakFCdlR5bHBieUxxY3pFWVU3RmpnaTZrVjdyWStWa3IwQXNQeXRkK0QzKzUyT1JFSEtORTM4YnNYdlQvK2dwTmpTeHNmT0ppSWFIbGpnaUtpWGhvWnZXMFdyUElqNDk1Y2N4SjY5KzV5T1JFRnFkL0UrRk84N0FBQTlTa3RlUTJWSm85T1ppSVlERmpnaTZvdjBLUG16QUVlNnVycXdNVGNQYmUzdFRtZWlJTlBkM1kzM1A5eU1VNjJ0QU5EWVk5bWJBV2lIWXhFTkN5Nm5BeEJSY09vODBYd3lmdlNZTGdWMTM5R0dCbVBreUpHNE9XTzYwN0VvaU9UbS9SbnJObXlDYld0YmEvdWxvOVZsWHppZGlXaTRZSUVqb2d0cVA5RmNuamg2ek0rMDFwa0hTZzdpNXN5ZkkzbmNPS2RqVVJEWWY2QVVMNzd5bi9ENVRJaklIK29yUzE4SFo5K0lyaG9XT0NMcWo0NFlNV3BYWklUcjEzNi9mK1EzaGJ2VUhUTm5JREVoQVVvcHA3T1JBMFFFdFhYMVdQRHZMNkdwK2JnQXFCU3RuMmsvZGZ5azA5bUloaE1XT0NMcWw3ZXR4UnMvNnRwamhsSzNkM3Q5c2ZWSEcvQ0xtek1RSHgvbmREUnlRRXZMQ2J5NjdMOVFjdkJiaUtCRE5CYlVWNVh1QWlCT1p5TWFUbGpnaU9oaXBQM2txT3JFVVlZSnBlNDUydkE5RHBRY3hDL3ZuSW5vcUNpbnM5RlZkT3BVSzdKZWVCRzc5aFJEaThCVzluL1VWMFJzQUJyNTFBV2lxNHdGam9nR29NVnVPOWxjbERqNldtaU52MjFxYm83WThYVWgvdjd2YmtWOFhCd3ZwNFk1clRWcTY0L2lYLzl0TWZZZktJSFc0dE5hZm51MG92Uy9nVWJlOTBia0FCWTRJaHF3dHNTNG9rVEQzYU9nL3ViRXlaT2VYWHYySWlJaUFqZE1uQWkzbTM5T3dsRWdFTURtajdiaXQ4dmZ3cUh2S2lDQUYwcGU3K2xzZWFlenM3UEg2WHhFd3hYL2JTYWlTekp1M0xpWXlCR2pmd05EclZKS1JjZkd4dUFYR1JsNGZ2NnorSG42TkJnR2w1Y01CMXByN0M4NWlKWC9zd2E3aS9laXU5dDd1cndKc2dJZHgzT1BIVHZtZFRvajBYREdBa2RFZzVJOGVkcDB0M0t2QnpCVktiZ2kzRzdNL01kL3dOd24vZ21UYnBpSW1PaG9SUEVldVpCaW1uNTRmVjVVVmgvRytqKzhqOCszZlFuTHNpRWlHZ3FsbHQzemJFTmwrVzZuY3hJUkN4d1JYWWJyMDZaTmRMbGQvd3lsWml2Z0pnQXdEQU9UYjBqRDVFazNZRUxLZUl3Yk93YXhzYkdJaVlsR1pHU2swNUhwSElHZUhuaTlYblIxZGFQNStISFVIS25Gb1lwS1ZGWFh3TFpQZnk5QlJDcEVxWS9Fc245ZlgzV3d4dUhJUlBRREZqZ2l1anhwYVo3ckVaVnN1RjIvVXNCY3BkVE5aM1lwQlVSSFI4UHRkc1B0Y3ZQeWFwRFJvbUZaRnF3ZUN6N1RoTWlQSzRHSW9FUVUzclg5K0t6QjZLcEhkYlhmd2FoRTlCTXNjRVEwcEpKVGIweDNSMFkrQ21YY3BpQVRBRVJDbEV1VUdJQmlnd3Nxb3BVb0RTVTJnSURXcURPVS9CWGF6ajFTK1cySjArbUk2TUpZNElqb2loazllbkpjVkx3eDF1MVNzZUl5WWhUY3ZJWWFSQVJXd0xLMVYyblY1VlgrNDZlcXF6dWN6a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TVBDL3dNYys2WWQ5eFdlSndBQUFBQkpSVTVFcmtKZ2dnPT0iLAoJIlRoZW1lIiA6ICIiLAoJIlR5cGUiIDogImZsb3ciLAoJIlZlcnNpb24iIDogIiIKfQo="/>
    </extobj>
    <extobj name="ECB019B1-382A-4266-B25C-5B523AA43C14-3">
      <extobjdata type="ECB019B1-382A-4266-B25C-5B523AA43C14" data="ewoJIkZpbGVJZCIgOiAiMzI3MjQ0NTYxMDM4IiwKCSJHcm91cElkIiA6ICIxODY2MDgyMzQzIiwKCSJJbWFnZSIgOiAiaVZCT1J3MEtHZ29BQUFBTlNVaEVVZ0FBQTRRQUFBWmRDQVlBQUFDZVI1MTdBQUFBQVhOU1IwSUFyczRjNlFBQUlBQkpSRUZVZUp6czNYZDBsR1grL3ZIcm5wazBBa2lKZENHQVNKRTZTRmRBcGNtdUJVVlU3S3lOZGRWRlhjdjZ0ZUt1cm0xdHJDeXVZaGRSVkN5STVRZUtsYVVHUWlBUUlCQ2toRUFTMHBPWnVYOS9RTExFQkVoL01zejdkUTduWk9ZcGM4MkVkdVVwSH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djWXB3TUFBSTRmTVRGZEcwVTJkclh5dUUyMGRic2FHSG5DbmM2RS83SHlGZnI4Z1Z3VE1ObTVwaUIxZjFMU0FhY3pBUUNjUlNFRUFGUkxoeTQ5dTh2bHZraEdnNDFSckt5aWpERWVhK1dSc1M2bjgrRXcxZ1NNa2M5S1JaTHliU0N3VGRKUEFaZm1wNnhmRSs5MFBBQkEzYU1RQWdBcXk5V3ljKytZcURBN1huTGRaSXdaZFBqQ2lQQnd1ZHh1dVYwdUdSZi96TlFuMWxyNS9RSDUvWDRWRlJYSzJ2OHRDMWk3d2diMFhINlIvNnZVcmZGN0pRVWNDd29BcURQOFN3MEFxTERZYm4xakF3RjdxY3VsaTQweFhrbHl1OTNxM3UwVW5keXBrenJHZGxDYlZpMFZIUjJ0QmcyaUZCN09HYVAxU1dGUmtYSnpjNVdkbmFNOXFhbmFzbldiTmlWdFZ1S21UU29xOHNsYUc1QlJuTFgyZzZKQzMxczd0eVJzZHpvekFLQjJVUWdCQUJYU3JsUDNMbUhoNGJNbERaQXg0VTJiTk5HRTgzNm44ZU5HcTNXcmxtclVzSkVhTm94Mk9pWXFJVHNuUjFrSHNyUTdkYSsrK21hUjVzNzdXT2taR1pKc2taWDV1Y2hmZE91dkc5ZkZPWjBUQUZCN0tJUUFnS1ByMFNPOFk4QXoxc3E4Wll4cEhCVVZwWDU5ZXV2QisvNmlrenQxa2pIOFUzSThzTllxYWZNV1BmYmtzMXE2ZklYeTh2SmtyYzBLV0R0bHU5djNpUklTQ3AzT0NBQ29lVzZuQXdBQTZyRWVQY0pqL2VGL05zWTg2ekttOGFrOXV1a3YwMjdWWGROdTBZa3hNWlRCNDRneFJzMmJOZFA0Y1dQVU1iYTl0cVdrYU4rKy9SRXk1dmNuV0pNWEhlNWVuWldWVmVSMFRnQkF6YUlRQWdDT0tMWlptenVOTWZmSnFIR1BibDMxN0JOLzE2QUIvZVh4ZUp5T2hscmlkcnQwY3VkT0duQ2FWMnZYSldqUG50UXdJelBZRlJIbHowemI4NzNUK1FBQU5ZdENDQUFvajd0OXR6NDN1RnptV2JmSEZkRy9YeCs5L3ArWDFMcFZLN2xjVEpJNDNoVWZMVHhuekdpdFhMVmFlMUpUSTJSMTlnbk5XdXpOM0xkbnBTUjd6SjBBQUlJQ2hSQUE4RnNtOXBSZTV4bGpubkc3M2RIbmpCbWxKeDU5U00yYU5uVTZGK3BZWkVTRVJwMDFRaWs3ZG1yTDFtUloyYUZObTdkTXlOaTNaNU1vaFFCd1hLQVFBZ0JLYVhQS0tURnVWOFNya2pwMWFIK1NlZXF4NldyVnFpWFhDNGFveUlnSTllclpYVDh0WGFhMHRIMlJjcG51RFJvM1g1Q1Z2amZUNld3QWdPcmp2QjhBd09IY1lhNm9CNHhSbjBZTkc1cC9QZnVVVG1yWGxqSVl3b3d4T3FsZE8vM3ppVWZWcUZFalkyVDZob2Q1N2hFL1ZBYUE0d0ovbVFNQVNzUjI2MzJWa2V2UnlNaHcxNE4vdlZzamh3OXpPaExxaVpqbXpkV3FaUXQ5dCtSSCtRT0JmbzJibmJnemMxL3FTcWR6QVFDcWh5T0VBQUJKVXZzdXZUb1ptVHVOa1h2RUdjTTBadFNaVGtkQ1BUUDZyRE0xNG94aGt1Unh1VnozZHVqYXU2UFRtUUFBMVVNaEJBQklrbkVaMS9tU1RtNFlIYTFMSjE2b0ppZWM0SFFtMURNTkcwWnIwa1VUMUxSSkV4bGoyaG01enBmRStjUUFFTVFvaEFBQXRXdDNhbE81ZGFtTWllelh0N2VHREJyZ2RDVFVVME1HRDlDQTA3eVNGQ2FqU1NkMTdkcmE2VXdBZ0txakVBSUFGQlp0UmhrWnJ5VGRjZXZOaW9pSWNEb1M2cW1veUVqOTZhYnJKRW5HNkRUamloamxjQ1FBUURWUUNBRWcxSjE4Y29RMTd1bVNQT1BIamxidlhxYzZuUWoxWE04ZTNmWDdjOFpLVXBqYm12dDE4c244QkFFQWdoU0ZFQUJDWEt3bitocGp6Q25ObWpiVmRkZGM2WFFjQkltcE4weFIweVpOSkdOTzdoRFc4RHFuOHdBQXFvWkNDQUNoelNQWnlaSTA4b3hoNm5KeUo2ZnpJRWpFZG1pdk0wNGZJa2t5c244UW82d0FJQ2hSQ0FFZ2hIVTR1VTh2WTF5eEVSSGhHanBra0tLam81Mk9oQ0FSRlJtcFlZTUhxVUZVbEl3MTdkcWVjbXBQcHpNQkFDcVBRZ2dBb2N4bGgxaXJFeHRHTjFTL1ByMmNUb01nMDdkM0x6VnQybFNTYlJ4bVBFT2N6Z01BcUR3S0lRQ0VxTmpZMkVqamNnMlViR1JzaC9acWYxSTdweU1oeUhTTWJhOE83ZHZKU3VFeUd0aXlaVzhPTVFOQWtLRVFBa0NJeW5NM2JpeWpnY1lZODd0eG8rVjJjd2tZS3NmajhXanNxTE5rakRHU0JrWkZGWjdvZENZQVFPVlFDQUVnUkhrODZtbWtMdUhoNFJvL2JyVFRjUkNreG93NlN4RVJFVExHZExWaGtjd3NBWUFnUXlFRWdCRGxNZWIza2p3RFQvUHF4SmdZcCtNZ1NMVTRNVWFEQnZTWEpJL2NkcXpUZVFBQWxVTWhCSUJRWlRSQWtvWU9IcWlEWi93QmxXZU0wZkJoaCs0blk5VFAyVFFBZ01xaUVBSkFhUEs0ck9rdFNUMjZkWFU2QzRKYzcxNEhKMDRZYTNxSi8xc0FRRkRoTDIwQUNFRnR1M1hySktQR0RSdEdxMVhMRms3SFFaQnIzYnFsb2hzMGtERTZvVjJuN3AyZHpnTUFxRGdLSVFDRUlMY043eTFKclZxMlZJTUdEWnlPZ3lBWEdSNVI4b01GajhmdGRUZ09BS0FTS0lRQUVJTGN4dFZQa3RxMGJxV29xQ2luNHdRTm44K25QWHYyeUZwN3hIWDI3ZHVuakl5TU9remx2UENJY0xWcDAxcVNaRjJlMHh5T0F3Q29CQW9oQUlTZ2dHd2ZTV3JkcXFVYVJFVTZIU2RvYk5xMFNlUEhqOWVubjM1NnhIVmVlT0VGalJzM1RxbXBxWFdZekZuaDRlRnEzYXFsSk1uSWNvUVFBSUtJeCtrQUFJQTZaNHd4YlNXcFpZc1RGUmw1ZkJiQ3hZc1g2Ly8rNy8rcXRZOCtmZnJvWC8vNlY4bmpsSlFVU1ZMSGpoM0xYWC92M3IzNjRvc3ZOSDc4ZUxWb0VUclhab2FIaFIxK0xXcXNrMWtBQUpWRElRU0FFTk95WmU4R3hscVAyK05XbzBhTmp0dVJFKzNhdGRQRWlSTkxIdS9mdjE4TEZpelFzR0hEeWkxMDMzNzdyZExUMHpWaHdvU1M1OXEyYlZ0cW5XTVZ3dGRmZjEzR0dOMTQ0NDBsNjMvKytlZTY2YWFicXYxKzZqTmpqQm8xYkNpUHh5T2Z6K2RwMTY1ZDFJNGRPL0tjemdVQU9EWUtJUUNFR1BjSitWSFdOSEFiNDFKRVJJVFRjV3BObHk1ZE5HM2F0SkxIQ1FrSldyQmdnY2FORzZmeDQ4ZVhXVDhsSlVXSmlZbWx0aW0yYTljdStYdytiZHk0VVUyYU5GRjZlcnJTMDlNbFNjMmJOMWVEQmcyMGUvZHV6WnMzVDVkZGRwbGF0V29sU2RxOWU3ZGVmdmxsdFcvZnZ0elhQSjZFUjBUSTdYTEpaNjNMNVdvYUtWRUlBU0FZVUFnQklOVDR3Nk9NMjNwY0xwY2lJOEtkVGhNVXJydnVPdTNldmJ2azhRVVhYRkR5OWZUcDB6VisvSGk5OE1JTGF0eTRzYTY3N3JxU1pRTUdETkRnd1lQMTNIUFBhY1NJRVlxT2pxN1QzSFVwSWp4Y0xyZGJWc1psb3dxakpLVTduUWtBY0d6Y1ZBWUFRb3dKYzBkWks3ZkxkWHdmSWF4Smp6enlpSjU3N2ptNTNlNlM4dmZBQXc5SWtpSWlJdlRqano5cTRjS0Z1dTIyMjBwS243VlcyZG5abWpScGt0TFMwdlRxcTY4NitSWnFYY1NoSTRUR1dMZjFlWmhsQWdCQmdpT0VBQkJxQXI0b3VjUGNMcGVoRUZaUS8vNzlsWnljTEwvZnI1RWpSMnJvMEtHS2k0dVRkUEMwMEJkZmZGR1M5TVliYjJqR2pCbkt6czVXVGs1T3FmRVVjK2JNMGVUSms5VzhlWE5IM2tOdGk0Z0lsOHZ0a3F4eEdibVB6enNWQWNCeGlFSUlBQ0VtTE9DT2tzdDZYTWY1TllRMUxURXhVWkowNnFtblNwTDI3TmtqNldCWmJOQ2dnVTQ5OVZTMWFORkNNVEV4YXRhc21abzFhNllUVGpoQko1eHdndExUMDNYbm5YZHE5dXpadXZQT094MTdEN1hwNEJGQ3Q2eVJTMjRYd3kwQklFaFFDQUVneFBoZENuUEx1SXd4Q3ZPNG5ZNVRLN1p1M2FvcnJyaWkxSFBGUitzZWVlUVIvZTF2Znl1elRXRmhvUUtCZ0lZTkcxYnErWXN1dWtpMzMzNjdFaElTRkJNVFUzTERtS1NrSkRWdDJsVGR1blhUMTE5L0xaZnI2RmRoakJneFFzMmFOYXZPMjZyWHdzSThoejRENnpJU1Aya0FnQ0JCSVFTQUVHTmxDb3lzUDJDdENndUxuSTVUS3hvMWFsUnE1SVFrcGFXbGFlSENoUm8wYUpCaVk4dU95aXR2N0lRazllM2JWNUswZXZWcWViMy9tN2tlSHgrdmJ0MjZTWkw4ZnIveTgvT1BtdWtmLy9pSHdzTENxdlIrZ29HdnlLZUFEVWd5Z1lCc29kTjVBQUFWUXlFRWdGRGpDdVRKdVAyQlFFRDVCUVZPcDZrVk1URXhaY1pITEZ1MlRBc1hMdFNGRjE2b0VTTkdsTm5tYUdNbjh2UHp0V0hEQnAxMjJta2xqMWV0V3FXcFU2ZEtrbDU2NlNXOS92cnJSODEwOWRWWDY5WmJiNjNxVzZyMzhnc0s1UGY3WmF3QzhnVVlPUUVBUVlKQ0NBQ2hwaWlRWjhQZFBoc0lxT0E0TFlUbFNVMU5sYVFxbmJicDhYaDAxbGxuNmJYWFhsTjRlTGhhdFdxbHdzTENVc1V5T2pwYWp6LytlTG5iMzNQUFBWVUxIVVR5OC9QbDkvc2xZd1BHWlhPZHpnTUFxQmdLSVFDRUduZFJuckdlZzBjSTgwT25FRzdZc0VHUzFLRkRoMHB2Ni9GNDlQZS8vMTB4TVRHYU5XdVd3c0xDTkdEQWdGTDc4bmc4R2pwMDZCRzNQOTdsNXhmSTd3L0lXdU9YdTRnamhBQVFKSmhEQ0FDaEpqY3N6eHJqRDlqajk1VFIzeW9zTE5RMzMzeWpidDI2cVhIanhsWGFoekZHZDl4eGg4NCsrMndWRlJVcEx5OVBXVmxaTlp3MGVCVWZJVFN5Z1FONWVSUkNBQWdTRkVJQUNEbVplY1phWHlCZ2oza2psT1BGMDA4L3JkVFVWRjF5eVNYVjJzK0tGU3YwM1hmZnFWZXZYb3FQajljZi92QUg3ZDI3dDRaU0JyZmlhd2hsVENBelBKeFRSZ0VnU0J6LzU3QUFBRXJac1dOSGZteTM1cjVBQ0Z4RG1KZVhwOGNmZjF5ZmZmYVpoZzhmcm5QUFBiZksrOXE0Y2FQdXV1c3VEUnMyVEU4ODhZUSsvL3h6VFo4K1hXKzg4WWJDd3NJVUNBUzBjK2ZPY3JjTkJBSlZmdDFnWUsxVmZuNkJBb0dBckxVK0pTVWQzNyt4QU9BNFFpRUVnTkJqSmUyUTFDOGpJMU9GaFlVS0R3OTNPbE9OKytxcnIvVDg4ODlyMTY1ZEdqdDJyQjU2NkNFWlk2cTByNTkrK2tsMzMzMjNUai85ZEQzODhNUHllRHc2Ly96ejFhSkZDNTEyMm1sNjZhV1hsSldWVmEzQ0djeDhQcjh5TWpJa1NkWnFxOE54QUFDVlFDRUVnRkFVc0N2a051ZnUyTGxMdWJsNXgyVWhYTGR1blhKemMvWGdndy9xdlBQT3E5YSs0dVBqZGYzMTErdXFxNjRxOWZ5UUlVTkt2bTdZc0tGZWVlV1ZjcmYvd3gvK1VLM1hyKzhLQ2d1MFkrY3VTWkl4OXI4T3h3RUFWRUxWZmxRS0FBaHFKNTNTOXdLUFd4LzE2TlpWczJiOFUyMWF0M1k2VW8wTEJBTEt6czZ1OGsxa0tzUG44eWtRQ0J5WHhib2k5dTlQMXhWVGJ0U0dqWnNVc0lHSjJ6YXNtZWQwSmdCQXhYQ0VFQUJDa0tzZ0w4NUdSZHFkdTNhWm5Oemo4NGFRTHBlclRzcWdGQnBqSlk2bW9MQkFPM2Z0bHJYV0Z1UzdWamlkQndCUWNkeGxGQUJDMExadGlkdXN6TDZNekFQYXRXdVAwM0VRNUhidTJxTURXVmt5VXRydTVOWEpUdWNCQUZRY2hSQUFRbFBBeUs2U3BQV0ppVTVuUVpDTFd4dC82Q3NiNTJnUUFFQ2xVUWdCSUVRWjJXV1M5UE12LzVXMTF1azRDRkxXV24zL3c4K1NwSURSS29makFBQXFpVUlJQUNFcTRMT2ZTU3I2WmRrSzdVbGx1RHFxWnMrZVZQMzB5MUpKS3JJS2ZPMTBIZ0JBNVZBSUFTQkVGU2d2eWNwdUtpd3MxSmRmL3orbjR5QklmYlA0T3hYNWZKSzFpVVg1L28xTzV3RUFWQTZGRUFCQzFHNmZMMHZXTExQVzJ2bWZmU0cvMys5MEpBUVp2OSt2TDc5WkpHdXR0VWIvRGVTR3BUbWRDUUJRT1JSQ0FBaFZ5Y241c29HbGtzbmZ2bU9IdGladmN6b1Jnc3ptTFZ1VnZHMjdqRlFvcTZWNzlxekpjVG9UQUtCeUtJUUFFTUw4Q2l3enhxYmw1T1JvVFh5QzAzRVFaTmJFSnlnOUkwT1N5YkkrdTl6cFBBQ0F5cU1RQWtBSVMwbU1qN05XdnhZVUZPcVhaY3VWbTV2cmRDUUVpZnlDQXYzeTMrWEt6YzJURk5pOUxXa05JeWNBSUFoUkNBRWd0QlhaUU9BdFNmcC9pNy9UK3NSTlR1ZEJrRWhPM3E1RjN5MlJKRm1yVnlSeEVTb0FCQ0VLSVFDRXVOeDAvK3RXZGx0NmVvYmVlR2VPMDNFUUpGNmUvWVl5TWpKbHJkMmFzOS8zSDZmekFBQ3Foa0lJQUNGdTc5NkU3SUJmOTFzci82ZWZMOVQ2UkNZSDRPZ1NObXpVUjU5OEptdmxsd0tQNzkyYmtPMTBKZ0JBMVZBSUFRQUs1UG8rTjhhdWtLVEhuM3BXQlFVRlRrZENQWldmbjYvblo4dzgrTURZNWI2QTYzTm5Fd0VBcW9OQ0NBRFFqaDNyMG0zQXpKTzFCYXZpMW1yWmlwVk9SMEk5OWQvbEs3Vjg1V3BKS2pJQk8yL0h4cmhkVG1jQ0FGUWRoUkFBSUVtMnlOaVByYlExT3p0Yjc4eWRwNHpNVEtjem9aN0p5Y25SZXg5OHBQM3A2WkswcThqbi8waFN3T0ZZQUlCcWNEc2RBQUJRUDJTbDdkblhPS1psdHBFNU4yWEhEbGZUcGszbDdkdmI2VmlvUitiTysxaXZ2Zld1L1A2QVB4RHczNTJTRlArTjA1a0FBTlZESVFRQWxNaE0yNVBRSktabCswQWcwRzkxM0ZwNSsvVlJ1elp0bkk2RmVtRFY2alc2Ni84ZVZGNWV2cXkxYjIvZnVPWVJjWFFRQUlJZWhSQUFjTGhBV01QbVM4UEQzQmNVRkJRMC9mSG5wZWFza2NQVjVJUVRaSXh4T2hzY1lLMVY4cmJ0dXVYMnU3VjdUNnFWdE5FR0F0ZG43ay9kNTNRMkFFRDFVUWdCQUtYa1p1ek5iZHk4eFU2WE1XZm01T1pGYjAvWm9mN2V2bXJjdUpIVDBlQ0F2WHZUZFAvRGYxUGMybld5Vmdkc1FMZHMzN1JtcVNUcmREWUFRUFZSQ0FFQXYyVXo5elZQYXRMY2xTOWp4cVhzK0ZXcjQ5WnE5TmtqRlJVWjZYUTIxS0g5KzlOMTg3Uzd0SFRaY2dXc2xkLzQvN285TWV3dGFaZmY2V3dBZ0pwQklRUUFsR092UDJQZm5sK2F4TFJRSUtCQnUvZnNDZnYraDU5MSt0REJhdHlvRWFlUEh1Y0NnWUNTdDZmb2ozLytpMWF0amxNZ1lQTUNBZnRvU3VLYWYwaTd1RzRRQUk0akZFSUF3QkZsTkduMFN4T1hwOGpJREVqYnR5OWk2YklWQ2dzTFU1Zk9uZVh4OEUvSThhaXdzRkFmZmZLWkhuMzhLYTNma0NncjVjcllSNHF5OWo2YmxaVlY1SFErQUVETjRrZThBSUNqYXRPbVRZUHdoakVYeTJWZU1zWkVSVWMzVVArK2ZYWGJuMjVVbjE0OTVYSXgwdlo0RUFnRXRDcHVyZjQxNnhYOWQva0s1ZVRrSGl5RFZqY1hIa2lkdTNQbnpseW5Nd0lBYWg2RkVBQlFJZTI2OXV6dE1aNDNKWjFxak54aEhvOUdqamhEMTE0NVdhZDA2YXdHVVZHSzVCckRvSktmWDZEY3ZGeHRUTnFzTjk5K1QxOHZXaXlmenk5cmJVQkdhM3orb2h0M2JFejRyOU01QVFDMWgwSUlBS2l3azA3dTJkbnRjVjhuWTg0elVnOUpjcmxjNnRybFpIVTlwWXM2eG5aUW0xWXRGUjBkclFZTm9oUWVIdTUwWkJ5bXNLaEl1Ym01eXM3TzBaN1VWRzNabXF6MWlSdTFLV21ML1A2RDk0bXgxaVphWXo2eFB2L003WnZXYm5FNE1nQ2dsbEVJQVFDVmMvTEpFU2Nwc3AzTDR6N0hTTmNhWTd6Rmk0eVJvcUtpNVBGNDVIRjdPSjIwbmduWWdIdytuM3hGUHVYbDU4dmEvMDJPc0ZaeDF1aGxmNEcrMnVISzNxNmtwQUlIb3dJQTZnaUZFQUJRTGUwNmRldmxDUSsvVE1ZMXpNaDJsQlF1YTl6V1dKZGtncm9SMm9DVjIzWHdQZmdETm1CY3dmN1BwZzBZYXdJeTFpK3BNQkRRTnBleFN4VHd6OTI2Y1YyYzAra0FBSFV2MlA5bEF3RFVJekV4WFJ0Rk5uYTE4cmhOdEhXN0doaDVndnFjMGNnd2UwcUV5M1dEY1NrczN4ZVlrVjlrTmpxZHFUcXNmSVUrZnlEWEJFeDJyaWxJM1orVWRNRHBUQUFBWjNtY0RnQUFPSDZrcFNWbUtVMVpUdWVvS2YzNjliUEdtTGJXMnNnb2p5dHh3OXBWM3ptZENRQ0FtaFRVcC9JQUFBQUFBS3FPUWdnQUFBQUFJWXBDQ0FBQUFBQWhpa0lJQUFBQUFDR0tRZ2dBQUFBQUlZcENDQUFBQUFBaGlrSUlBQUFBQUNHS1FnZ0FBQUFBSVlwQ0NBQUFBQUFoaWtJSUFBQUFBQ0dLUWdnQUFBQUFJWXBDQ0FBQUFBQWhpa0lJQUFBQUFDR0tRZ2dBQUFBQUljbzRIUUFBZ1ByQTYvVmVLR2xlWmJheDFrNWV0V3JWdTdVVUNRQ0FXc2NSUWdBQUpPWGs1SHh0cmQxYjBmV3R0V2xaV1ZtZjEyWW1BQUJxRzRVUUFBQkppWW1KV1pMZWxTUnI3UkhYSzE1bXJmMHdLU25wUUoyRUF3Q2dsbEFJQVFBNHhPLzN2eVBKYjR3cHR4UmFhMldNa1NTL3BBL3FPQjRBQURXT1FnZ0F3Q0g1K2ZtYnJiVnJqN1dldFhadFlXRmhZbDFrQWdDZ05sRUlBUUE0cEZHalJwbVNmcW5BcXIvazV1YW0xblllQUFCcUc0VVFBSUJEVnF4WVVTUXBUbEtlVlBwYXdzTyt6ZzhFQXN1U2s1UHo2endnQUFBMWpFSUlBTUJockxXL1NEcmEzVWF6alRFcjZ5b1BBQUMxaVVJSUFNQmhWcTlldlRZUUNKUmNIMml0TFRrNmFJeFJJQkRZdkhyMTZtTmVad2dBUURDZ0VBSUFVSnJmV3Z2Qm9idUpsbUdNZVVjSDd6SUtBRURRb3hBQ0FQQWJnVURnZld0dHh1SFBIUnBGa1ZsWVdQaVdVN2tBQUtocEZFSUFBSDVqN2RxMTZaSytLT2NvNFRmcjFxM2I3MEFrQUFCcUJZVVFBSUJ5K0h5K21aSjhoejlsclozdFZCNEFBR29EaFJBQWdISllheE1sYlRmR0ZKOHV1aVVRQ0NRNG5Rc0FnSnBFSVFRQW9Cd1JFUkZaa2xZVVA3YldyczdPenVaMFVRREFjWVZDQ0FCQU9WYXNXSkViQ0FTVzZlQnBvMzVKeTdkczJaTHBjQ3dBQUdvVWhSQUFnQ1B3Ky8xTEplMjExaDQ0OURVQUFBQUFJRVM0K3ZYcjk0UFg2MTByZm9nS0FEZ09sVDkxRndDQ1NOdVRlN2R6R2R2SjdYYnpIM2JVdUliaGRvS3NJcktMekJ5bnN3Q1ZWVmprMjd4emMzeUswemtBMUY4VVFnQkJyVjI3ZGxIdWhzM2ZOekplR2N2ZmFhaHh4bHFYSkZsakFrNW5BU3JOYW9QeXpiWEp5YXVUblk0Q29IN3lPQjBBQUtyREhkbTRtOHVZMzduZGJqVm9FT1YwSEFCd25wWHlDd3BVVkZRa2ExVGdpL0ExZGpvU2dQcUxRZ2dncUptd3NEOUowdERCQXpYMStpbE94d0VBeCtYazVPamwyVy9vdjh0WFN0WnUySkVZc2Q3cFRBRHFMd29oZ0tBVkU5TzFrYldhWkl4MHdlL0hhL0RBMDV5T0JBQ08yNTZ5UTN2VDBpUkpObUEva0ZZVU9Sd0pRRDFHSVFRUXRCckdSUHplR05Pd1pZc1c2dDZ0cTlOeEFLQmVTTnE4UlZ1VHQ4dGFtMy9BbC8yKzAza0ExRy9ja1E5QXNQTEltQW1TZEVxWHptcmR1cVhUZVFDZ1hwajM4U2NIdnpENkpIM0xsa3huMHdDbzd6aENDQ0FveFo3UzYyVEo5SFM1WE9yYnU1Y2FOMnJrZENRQWNOeUJBMWxhL04wUHN0WmF2N1Z2TzUwSFFQM0hFVUlBd2NsbCtobXJ0dUhoNFRwOTZDQVp3OFFKQVBqeW0vK24vSUlDR1dPU1RNREdPNTBIUVAzSEVVSUF3Y2hqWllaS3RsSDdrOXFwZDgrZVR1Y0JBTWNWRlJYcHN3VmZ5bHBySmYyWWwrRlBkVG9UZ1BxUEk0UUFnazdMbHIwalhOSklZNHk1OFB4ekZSRVI3blFrQUhCYzB1YXQycncxV1RJbVQxWkw5KzVOeUhZNkU0RDZqMElJSU9pRU5RaDB0dEtwWVI2UExwNXdudE54QU1CeDFscXRXck5HKzlNekpDbXRLR0IrY1RvVGdPQkFJUVFRZER5Ujd0dU1NV2JFOE5QVnRHa1RwK01BZ09OeWMzTzFjbFdjOHZQekpXc1RmdDNrWHVkMEpnREJnVUlJSUtnVUQ2T1hwSE5HbisxMEhBQ29GL2J0VDllcXVEV1NKQnV3OHhoR0Q2Q2l1S2tNZ0tCU1BJeStiWnMyREtNSGdFTVlSZytncWpoQ0NDQ1lsQXlqNzNWcWQ0YlJBOEFoREtNSFVGVWNJUVFRTkJoR0R3QmxNWXdlUUhWd2hCQkE4RGhzR1AzQUFWNkcwUU9BR0VZUG9IbzRRZ2dnV0hpc3pMRGlZZlE5dUg0UUFCaEdENkRhT0VJSUlDZ2NHa1kvd2hoakxycmdQSVdITTR3ZUFBNGZSaCtRZm1FWVBZREtvaEFDQ0FxSEQ2T2ZlTUc1VHNjQkFNZjlkaGk5MzIrV09wMEpRUENoRUFJSUNneWpCNERTRGg5R2J3TU1vd2RRTlJSQ0FQVWV3K2dCb0t6RGg5Rkw5Z09HMFFPb0NtNHFBNkRlWXhnOUFKUlZhaGg5VWZZSFR1Y0JFSnc0UWdpZ3ZtTVlQUUNVbzJRWXZXVVlQWUNxb3hBQ3FOY1lSZzhBWldWbUh2amZNSG94akI1QTFWRUlBZFJ2cFliUjkyY1lQUUJJK25UQlF1VVhGRWhpR0QyQTZ1RWFRZ0QxMlcrRzBaL2lkQjRBY0Z4UlVaRSsrdVJ6aHRFRHFCRWNJUVJRYnpHTUhnREtTdHE4VmNuYnRqT01Ia0NOb0JBQ3FMZUNlUmo5ZmZmZHAwY2ZmZlNJeXdzTEMzWExMYmRvM0xoeCt1eXp6eXE4MzMzNzl1bldXMi9WMjIvWHYwdUdzckt5MUw5L2YxMTY2YVdsbnA4NmRhckdqeCt2dlh2M09wU3MrbEpUVXpWKy9IaE5uVHJWNlNoSHRYanhZdlh2MzE5UFBmVlV5WFBCa2gwVlV6eU1QanNuUjJJWVBZQWFRQ0VFVUc4Rjh6RDZsU3RYS2lZbXB0eGxQcDlQZi8zclgvWHp6eityU1pNbWV2YlpaN1Y3OSs0SzdUYzZPbHFOR2pYU004ODhvdzgvL0xBbUk5Y0t2OSt2K1BoNDdkbXpwOVI3L1BMTEw5Vy9mMy8xNzkrL3d1WDI2cXV2VnYvKy9UVnUzTGhxNThvNStKL3BDdHU5ZTdmMjdObWorUGg0K1h5K2FyOStYYXFKN0pYOXZPb3JhNjN5OHZLY2psRXR4Y1BvaTRxS0dFWVBvRVpRQ0FIVVM4RTRqTjduOHlrdExVMkppWWxLVFUxVmx5NWRsSmFXcHJTMHRKTC9VR2RuWit2V1cyL1Y0c1dMZGZ2dHQrdmYvLzYzSWlJaWRPT05OMnJIamgzSGZJM0l5RWhObno1ZEkwYU0wQk5QUEtHa3BLVGFmbHZWNG5hNzlkcHJyK21sbDE1U3IxNjl5bDFuN3R5NUNnUUNSOTFQZkh5ODR1T3JmOStNNU9Sa1hYTEpKWHJtbVdjcXRWM3YzcjAxWThZTXZmYmFhL0o0Z3V2eSsrcGtyK3JuVlI5OTg4MDNHamR1bkJZdlh1eDBsR3BoR0QyQW1rWWhCRkF2Tll5SitMMHJ5SWJSYjk2OFdXUEhqdFhreVpNbFNYZmRkWmZHamgycnNXUEg2c1VYWDlUYXRXczFlZkprTFYyNlZGT21UTkhreVpOMXdna242T21ubjFabVpxYXV1ZVlhTFZteTVKaXY0M0s1OU1namo2aHAwNlo2OU5GSGRmQytFdlZYNTg2ZE5YRGd3SEtYdFc3ZFdqdDI3TkNQUC81NDFIMjgrKzY3Q2c4UFY1TW0xVHRTbkphV3BxU2twQ3A5Wm9NSEQxYm56cDJyOWZwT3FXcjI2bnhlOWMzbXpadVZscGJtZEl4cSs5OHcrZ0RENkFIVUNBb2hnUG9vS0lmUmQrclVTWjkrK3FuT1BQTk1EUmd3UUo5KytxaysvZlJUdmZYV1c4ck16TlNVS1ZPMGE5Y3VuWDc2NlJvMGFKQ1dMMSt1NWN1WEt6czdXOWRkZDUyeXM3TTFiZG8wM1hubm5WcS9mdjFSWDZ0aHc0WTY3N3p6dEhidFduM3h4UmQxOUE1clhyOSsvU1JKNzczMzNoSFhTVXRMMHpmZmZLUEJnd2Vyc0xDd3JxSkowakdQWEFKMXJYZ1l2YlhtZlliUkE2Z0p3WFhlQzRDUUVLekQ2TVBDd3RTbVRSdXRYNzllVjF4eGhXNjk5VmJkZDk5OUtpd3MxSmRmZnFraFE0Wm8wcVJKdXZmZWU3VjgrZkl5Mjk5MjIyMDZjT0NBWnMrZXJhRkRoNnA3OSs1SGZiMFZLMVpJa21iT25La3hZOFpVNjFURzVPUmt2ZnZ1dTFxNWNxVjI3dHdwajhjanI5ZXIyMjY3VGJHeHNhWFd0ZGJxbzQ4KzB2dnZ2Ni9rNUdSRlIwZnJ6RFBQMUpRcFU4cmQ5OFVYWDZ3dFc3Ym9wNTkrVWtSRVJLbGxYYnAwVVk4ZVBmVHp6ejlyKy9idGF0KytmWm50NTg2ZEs1L1BwMG1USnVtSEgzNVFkSFIwcWVWRlJVWDY4c3N2OWNrbm4yamJ0bTNLeU1pc3NMZ2RBQUFnQUVsRVFWUlE2OWF0ZGRGRkYrbUtLNjZRTVVaWldWa2FPWEpreVRiejU4L1gvUG56SlVtdnZmYWFldlhxcFgvODR4K2FPM2V1WG5qaEJXM1pza1Z2dlBHRzl1M2JwMisvL1ZZRkJRVWFPM2FzK3ZUcG8xZGZmVlhXV2wxenpUV0tqNC9YWTQ4OXBqRmp4cFRzZThPR0Ricjg4c3ZWdFd0WHZmbm1tM0s3M1pYN1psUkFibTZ1WG5ubEZYMzExVmRLVFUxVnk1WXROWEhpUkoxMDBrbGwxazFMU3l1VnZWaFdWcGJlZnZ0dGZmMzExOXExYTVjaUl5UFZ0V3RYUGZMSUk0cU1qRHptNTFWUkdSa1pPdnZzczlXelowL05uRGxUTTJiTTBOZGZmNjNNekV5ZGZQTEp1dTIyMnpSZ3dJQXkyeVVrSk9qZi8vNjNWcTllcmFLaUluWHUzRmxYWFhXVlJvOGVYZksrTHJ6d1FoVVdGdXFqano1UzY5YXRTN1o5NTUxMzlQVFRUK3VTU3k3UmdBRURkT2VkZDVZc3UvLysrM1gvL2ZjckxDeE12L3p5UzRYZlIzMVFhaGk5Mzd4NjdDMEE0TmdvaEFEcW55QWVScjkxNjFidDNyMWJ3NFlOMDNQUFBhZTh2RHdOSFRwVXI3Lyt1bnIyN0NsSlJ6MDljdFdxVldyWnNxVXV1T0NDbzc3Ty92MzdGUmNYcHg0OWVpZ2hJVUVMRml6UWVlZWRWK1hjdDk5K3UvYnQyNmVCQXdkcThPREIyclJwazVZc1dhSjE2OWJwd3c4L1ZNT0dEVXZXZmV5eHh6UnYzancxYXRSSVo1NTVwZ0tCZ0w3NTVodHQyTENoMHE4YkNBUjAyV1dYNmY3Nzc5ZmN1WE5ML2NkZE9uZzMxbm56NXFsRGh3NGFQSGh3dVVmc0ZpMWFwQWNmZkZCZHUzYlZ5SkVqRlFnRXRHalJJajM3N0xQeSsvMjY1cHByRkJZV3BrbVRKaWsxTlZYZmZ2dXRPbmJzV0ZKQ21qZHZYbXAvaXhjdjFqZmZmS05SbzBZcEl5T2ozTjkveGhqOTlhOS8xUlZYWEtFWk0yYm9yTFBPS2lua3p6enpqRnd1bCs2Ly8vNWFLWU41ZVhtNjRZWWJ0SDc5ZXJWdDIxYmp4NC9Ydm4zN05HUEdESjF5U3NWbWRlYm41K3ZhYTYvVjFxMWJOWERnUUEwWk1rUnBhV242NVpkZnRILy9mblhvMEtIQ24xZEYrZjErM1hMTExkcTNiNThHRFJxa0xWdTJhUDM2OWJybGxsdjAzbnZ2cVVPSERpWHJmdnZ0dDdyNzdydmw4WGcwY3VSSVJVWkc2dnZ2djljOTk5eWo5UFIwVFpvMFNURXhNZnJqSC8rb0o1OThVak5uenRURER6OHNTVHB3NElCZWZ2bGx0V3paVWpmZmZMTjI3dHlwU1pNbUtUNCtYZ2tKQ1JvMGFKQTZkT2dRZE5lQ1NxV0gwUmZaUUlMVGVRQUFBR3FEcDBPM1BpL0dkdXNUR0h2ZVJGdFFVR0NEeWV1dnYyNG5USmhncmJWMjBLQkI5c2NmZjdUV1doc1hGMmZIamgxYjZ0ZmxsMTl1cmJXMnNMRFE1dWZuVzJ1dGZmamhoKzIwYWRPTytUcHZ2dm1tOVhxOWRzT0dEWGJ5NU1uMi9QUFB0MzYvdjhxNTMzMzNYWnVkblYzcXVRY2VlTUI2dlY3NzBVY2ZsVHkzWk1rUzYvVjY3WVFKRSt5K2ZmdEtudCszYjUrZE5HbVM5WHE5OXBKTExpbTFuNGtUSjFxdjExdnlIcTIxZHVIQ2hkYnI5ZHBYWDMzVkZoWVcydEdqUjlzenpqakQ1dVRrbE5wMi92ejUxdXYxMmpsejVsaHJyZlY2dlhiczJMR2wxbG0xYXBWZHZueDVxZWUyYmR0bUJ3d1lZTWVORzFmcStXWExsbG12MTJzZmZ2amhNcC9CNDQ4L2JyMWVyejNqakRQczFxMWJTeTNidTNldjlYcTk5dHBycnkzMS9CTlBQR0c5WHErZE8zZXV0ZGJhUllzV1dhL1hhNTk1NXBreSs2OHAvL3puUDYzWDY3VjMzWFdYTFNvcUtubCszYnAxZHVqUW9kYnI5ZG9ubjN6eXFObS8rdW9yNi9WNjdYMzMzVmRxMzdtNXVUWTNON2ZrOGRFK3I0cEtUMCszWHEvWGVyMWUrOWUvL3JVa2N5QVFzUGZkZDUvMWVyMzI2YWVmTGxsLy8vNzk5b3d6enJBalJvd285WDFJVDArM1k4YU1zVU9IRHJVSERoeXcxbHJyOC9uczVNbVRiZi8rL2UybVRadXN0ZFkrK2VTVDF1djEyaVZMbHBUS01YUG1UT3YxZXUzbm4zOWU1ZmZpcE1MQ1FudmhwVmZhMkc1OUFySGQrc3hXYkd5azAzOVpBemcrY0EwaGdIb2wySWZSTDFxMFNDTkdqQ2p6ZkdGaG9mYnUzYXN4WThabzdOaXg2dGF0VzhrTkxtYk5tcVc3N3JxcndxOFJDQVQwNFljZnFrdVhMdXJhdGF1dXZ2cHFwYVNrNk1zdnY2eHk3a3N2dmJUTXFaakY3MlBMbGkwbHozM3d3Y0Y3V054eXl5MXExcXhaeWZQTm1qWFQ3YmZmWHFYWERnc0wwOFNKRTVXVGs2UFBQLys4MUxKMzMzMVgwZEhSK3YzdmYzL0U3ZnYyN2F2Ky9mdVhlcTU5Ky9icTJMR2pVbE5US3oweVlkU29VV1ZPa3oyU3FWT25LaVltUmkrLy9MS3lzN1AxM0hQUHFVMmJOclUyODgvbjgrbWpqejVTZUhpNC92S1h2NVE2eXRXalI0K1NHeG9kUzFIUndSdFQrdjMrVXM5SFJVVXBLaXFxNWdJZnh1UHhsTXBzakNuSm01aVlXTExlSjU5OG9weWNITjF3d3cybHZnOU5talRSZWVlZHAvejhmQzFkZW5EMG50dnQxcjMzM2l0Sm1qRmpoclp2MzY3MzMzOWZvMGVQMWhsbm5GRXI3OE1wQjRmUnA1UU1vMWR5Y3I3VG1RQWNINEx2ZkFrQXg3V0R3K2pkcDRaN1BMcmtvcU9mTmxuZitQMStyVjI3VmxsWldZcVBqMWRSVVpHZWUrNDV6WjQ5VzVNbVRaSWszWHJycmZKNFBGVSt4Vkk2ZVB2OGJkdTI2WTQ3N3BCMHNNRE1uRGxUTDczMGtrYU5HcVd3c0xBcTdUY3hNVkhMbHkvWGxpMWJsSktTb20zYnRrazZlSHBoc1RWcjFzamxjcFg3bisxdTNicFY2WFVsNmFLTEx0SXJyN3lpOTk1N1R4ZGZmTEdrZzdNY04yN2NxTXN1dTZ4TVdmMnQ3T3hzTFZ1MlRHdldyRkZLU29wMjdOaWg1T1Rra3Z6SDJ2NXdmZnIwcWZDNkRSczIxQjEzM0tGNzc3MVhOOXh3ZzFKU1V2VGlpeThxTXJKMkR0NXMzYnBWMmRuWjZ0ZXZYN2x6TG85MTNXbXhZY09HNllRVFR0QlhYMzJsek14TVhYMzExUm80Y0dDdG5wN2RybDI3TW5lSmJkdTJyYVNEMXpNV2k0dUxreVFsSlNWcHhvd1pwZFl2L2pQejY2Ky9sanpYczJkUFhYamhoWm8zYjU3MjdObWpxS2dvL2VVdmY2bVY5K0FVYTYxV3hUR01Ia0R0b0JBQ3FGYzhrZTdiakl3Wk9meDBOVzRjSERlVEtXYU0wUTAzM0ZEeWVQWHExZXJTcFl0T091bWtraU9kRHo3NG9Jd3hGUjVFLzF1RmhZWDYxNy8rcFJOUFBGRVRKa3lRZEhBTXhkU3BVM1hQUGZmbzdiZmYxalhYWEZPcGZlYmw1ZW5lZSsvVjk5OS9yL0R3Y0hYcDBrVnQyN1pWVEV5TXZ2enl5NUtSQTM2L1h3Y09ITkNKSjU1WTd2VlhWUzJpMHNIcjBzYU1HYU1GQ3habzJiSmxHakJnZ041NTV4MUpLaW5UUjdKNDhXSTkvUEREeXNyS1VxdFdyZFN4WTBmMTZkTkhXVmxaMnIxN2Q2VkhKbFQyR3JreFk4Wm8xcXhaU2t4TVZPL2V2VFZreUpCS2JWOFo2ZW5wa3FSV3JWcVZ1N3lpMzRNVFRqaEJyNzc2cXA1NjZpbjkvUFBQV3JwMHFXSmpZelZ0MmpTZGZ2cnBOWmIzY0lkZmgxcXN1RGdmZm0xb1p1YkJHMmNXMzhTbVBBVUZCYVVlMzNERERmcnd3dytWbUppb0tWT21WUGs2eC9vcU56ZFhLMWNmUG96ZXd6QjZBRFdHUWdpZzNpZ2VSbStNTkg3Y21HTnZVTSs0WEM3ZGVPT05KWTluejU2dDhlUEhhK2pRb1NWM0ZlM1pzNmRjTHBmQ3c4TXJOSWordDJiUG5xMlVsQlJObno2OTFLbDlvMGFOVXUvZXZUVnIxaXlOR2pWSzdkcTFxL0ErLy9PZi8rajc3Ny9YNU1tVGRjc3R0NVNVMTE5KythWFVhYWh1dDF0dXQxc0hEaHlRdGJiTTBhVDkrL2RYK3YwYzdyTExMdE9DQlFzMGQrNWN4Y2JHNnJ2dnZ0T3dZY1BLdmZOb3NZeU1ERDN3d0FPS2lvclNuRGx6MUtWTGw1SmwxMTU3YlpXS3Q4dFZ1YXNwZnY3NVoyM2R1bFZObWpUUjJyVnJ0V2JOR3ZYdTNidlNyMXNSeFlVdkl5T2ozT1dWK1I3RXhzYnF4UmRmMU9iTm16Vm56aHpObno5ZnQ5MTJtMmJPbkZudVhUL3JTdkh2NnpmZWVFT25ubnBxaGJhWk0yZU9yTFZxMHFTSjVzK2ZyNnV1dWtxTmd1VHV4Qld4YjMrNlZxMW1HRDJBMnNFMWhBRHFqZUpoOU8zYXRsSFhVMDUyT2s2TnljcktVbTV1cnFTREl4Z3V1ZVFTRFIwNnROTDdXYlZxbGY3em4vK29WNjllT3VlY2Mwb3RNOGJvN3J2dlZsRlJrZTY5OTk2U2E4UXFZdG15WlpLazY2Ky92dFExbTVzMmJTcXpib2NPSFZSUVVLRDQrUGd5eThvYnBWRVpQWHIwVUs5ZXZiUmt5Uks5Kys2N0pYY2dQWnAxNjlZcE56ZFhvMGVQTGxVR2ZUNWZ5U21qaHlzdXNUVTFYekFuSjBlUFB2cW9XclJvb1ZkZWVVVmhZV0dhUG4zNkVULy9uSndjWldSa1ZQbjFpNitwUzBoSVVGNWVYcG5sVmZrZWRPN2NXZmZkZDUvdXVlY2VTZEtDQlF0S2x0WDA1MVVSeGQvSFZhdFdWV2o5OWV2WDY0MDMzdENaWjU2cGUrNjVSL3YyN2RPenp6NWJacjNpOS9MYjZ5YURRZExtTGRxNmpXSDBBR29IaFJCQWZYSFlNUG9lYW5PRVUrTHFzLzM3OTJ2dTNMbDY3cm5uZE8rOTk4cm44K2t2Zi9tTFJvNGNXVktnYnJycEpsMS8vZldhT1hObXBmYWRrcEtpdSs2NlM5SFIwWHI0NFlmTHZkYXJXN2R1bWpKbGloSVNFalI5K3ZRSzc3djRxRk5TVWxMSmN6dDM3dFRycjc5ZVp0M2lHWEJQUGZWVXlhbDkwc0ZyMjE1NjZhVUt2K2FSWEhiWlpmTDVmSHJ6elRkTFJrMVVKUHZtelp0TFBmK3ZmLzFMQnc0Y0tMTiswNlpOSmFuaytzanFldmJaWjdWNzkyNzkrYzkvVm14c3JLNjg4a3B0MmJKRnMyZlBMbmY5bTIrK1dlZWZmMzZWQzFiVHBrMTEybW1uS1RNelUvLzg1ejlMbFp2Rml4ZnJpeSsrcU5CK2twS1N5bncreGFkMEhuNDY4TkUrcjE5Ly9WV0ppWW55K1h5VmZoOUhNMzc4ZUVuU0s2KzhVdXIzcEhUd1ZORnZ2LzIyNUhGUlVaRWVldWdodWQxdVRaczJUYU5IajFhL2Z2MzA4Y2NmbDh6cExGWjgvZUwyN2R0ck5HOWQrT0FqaHRFRHFEMmNNZ3FnWGpoOEdIMmYzcjNVcUZIWjY0M3F1OHpNVEwzd3dndHEzNzY5MnJkdkwyT01McnZzTWcwZlByemtUcGVUSjArV01VWnIxcXdwK2M5N28wYU55dHhzNDNBN2R1elExS2xUbFptWnFSZGZmTEhVdkxiZnV2NzY2N1ZpeFFwOS92bm5pb3lNMUQzMzNIUE1VeURIamgycjFhdFg2N2JiYnRPb1VhTlVVRkNnSDM3NFFjT0dEZE5YWDMxVmF0MHJyN3hTWDMzMWxlTGo0elZ4NGtTZGR0cHB5c3ZMMDdKbHkzVEJCUmRvenB3NUZmMjR5blgyMldmcnhCTlAxTjY5ZTNYSkpaY2M4eVludlhyMVVxdFdyYlJzMlRKZGM4MDE2dHExcXhJU0VwU1ZsYVZ1M2JxVnVYRlArL2J0MWJKbFM2MVpzMGEzM0hLTG1qUnBvaXV1dUVKZHUzYXRkTlpseTVicHd3OC9WTisrZlRWMjdGaEpCMDlUblQ5L3ZsNTU1UldOSGoxYUhUdDJMRm0vb0tCQTY5ZXYxNWd4WTZvMUErL09PKy9VdGRkZXEzbno1bW5GaWhVNjlkUlR0WFBuVHExWnMwWVRKMDdVKysrL2Y4eDlyRml4UXM4Ly83eUdEaDJxMXExYkt6MDlYWXNXTFZKa1pLUW1UcHhZc3Q3UlBxOC8vL25QT25EZ2dCWXVYRmpsOTFLZUxsMjZhTXFVS1hyMTFWZDErZVdYYTlDZ1FXcmJ0cTB5TWpLMGRPbFNkZTdjV1NOSGpwUjA4SFRucEtRay9lRVBmeWk1UWMwZGQ5eWhLNis4VW84Kytxam16Sm1qaUlnSVNkSnBwNTBtWTR6ZWZQTk43ZDY5VzNsNWVYcnFxYWRxTkh0dHlNdzhvTVZMR0VZUG9QWndoQkJBL1hEWU1QcEJBN3hCTll5K1dNZU9IZlg5OTkvcjdiZmYxbU9QUFNhMzJ5MnYxNnZldlh1WEhNa2FQbnk0emp6enpGTFhSbDExMVZVbFE3VURnVUNwOTc1eTVVcGRmZlhWMnJWcmwrNjU1eDROSERqd3FCazhIbytlZU9JSnRXdlhUdlBtemRNZi8vaEg3ZHk1ODZqYlhIenh4Wm8yYlpxYU4yK3VoUXNYS2pFeFVYZmVlYWN1dXVpaU11dEdSVVhwUC8vNWp5Njg4RUpKQjQ5Sy9mcnJyN3I5OXR0MTAwMDNIZlYxS2pLazNlUHg2T0tMTHo3bXFJbkQ4OHlZTVVObm5IR0d0bTNicG9VTEY2cE5telo2K2VXWDFhQkJnM0wzLzQ5Ly9FUGR1M2ZYOHVYTHRYTGx5cExDVUJtNXVia2xSMm9QdjZObFZGU1VicjMxVnZsOFBrMmZQcjNVRFcwU0VoTGs4L2wwNXBsblZ2cjFEdGVsU3hmTm5qMWJwNTkrdWxKVFU3Vm8wU0pKQjQrS0RobzBxRUw3Nk51M3J3WU1HS0RWcTFkcjd0eTVXclZxbFVhTkdxVzMzbnFyVkRrKzB1ZVZuWjJ0TFZ1MmFQanc0Ylh5Wi9YbW0yL1dvNDgrcXU3ZHUydkZpaFg2N0xQUGxKU1VwTEZqeCtxaGh4NlNkUEN1dUsrOTlwcGF0R2loS1ZPbWxHemJ2WHQzblh2dXVkcStmYnRlZnZubGt1YzdkZXFrKysrL1h5MWF0TkRYWDM5ZDVSczcxYlZQRnl3OGRCTWRodEVEQUlEalZHeHNiR1R4TVBweDUwMjBoWVdGemsxL3JrR0hENll2SHZDOWI5OCttNVNVWko5OTlsbDc0WVVYV211dFhidDJyZjM2NjYvdEYxOThZY2VPSFd1blQ1OXVyYlYyM3J4NXRuLy8vbmJJa0NIMnE2KytxdFJyNzlxMXkwNllNTUY2dlY1Nzl0bG4yNnlzckpwOWM1VXdac3dZTzJqUUlNZGV2NzZZUFh1MkhUSmtpTTNMeTNNNlNyWDkrT09QMXV2MWx2eitSdTFnR0QyQXVzQXBvd0FjbCtkdTNMaUJORUxHbUFzdk9LOWE0d3ZxSzdmYnJjaklTS1dtcHVyeHh4OVhXRmlZYnJubEZra0hiNHJ4K09PUFN6bzRUcUI0RHQrUUlVUFVwVXNYUGZEQUF4V2VMMWVzVmF0V2V1MjExL1Qzdi85ZDU1NTdicm0zL0s4TDJkblpTazlQVjZkT25SeDUvZnBrOWVyVkdqeDRjSzNOS0t4TGNYRnhpbzZPZHZSdXBLR2cxREI2YXhsR0Q2QldCTjg1V1FDT08rMVA2WE82eTZVbDRXRmhadGtQaTRKdS9tQk44ZnY5WlU2cnRPV01kNmp2RHM4OGUvWnN2ZmppaTVveVpZcHV2dmxtaDVPaHBreWRPbFZObWpUUlk0ODk1blNVNDVhMVZ1L09uYWVILy82RUNvdUt0aGY1ZFA2dm0xYXZkam9YZ09NUFJ3Z0JPTTd0MGsweXdUbU12aWFWZDQxZHNKVkJTWHIzM1hlMWN1Vks1ZWZuNitlZmYxWk1USXd1di94eXAyT2hCdFhFSFdWeGRBeWpCMUJYS0lRQUhCVVQwN1ZSUUxyQXBlQWNSbyt5bWpWcnBtWExsc2xhcTVFalIycmF0R2xIdllzcWdMSVlSZytncmxBSUFUaXFZVXpFNzQweDBjZmJNUHBRTm03Y09JMGJOODdwR0VCUVl4ZzlnTHJDMkFrQVRncjZZZlFBVUJzWVJnK2dybEFJQVRpbWVCaDlXRmhZMEE2akI0Q2F4akI2QUhXSlFnakFNZFlscjdGcTJ6QTZPbWlIMFFOQVRmdms4eThZUmcrZ3psQUlBVGdpTmpZMlVuSU50YktOT3NaMlVJOXVYWjJPQkFDT0t5b3Ewc2VmZmk1cnJaWHNqM3Y4Qnc0NG5RbkE4WTFDQ01BUmVlN0dqWTAwMGhoanp2djlPY2ZsTUhvQXFLeWt6VnYrTjR4ZVloZzlnRnBISVFUZ2lBaTNPVVZTanpDUFJ4UE8vWjNUY1FEQWNkWmFyWXBicSt5Y0hFbmE2dys0Zm5FNkU0RGpINFVRZ0NQY0x0MWtEZzJqNTJZeUFIQm9HUDJxa21IMDYzL2Q2T0w2UVFDMWprSUlvTTRWRDZPWEdFWVBBTVgyN1UvWHlqaUcwUU9vV3d5bUIxRG5HRVlQQUdVZHZINlFZZlFBNmhaSENBSFVOWStWTHBRWVJnOEFoMk1ZUFFBbmNJUVFRSjJLUGFYWHlUS3VVeGxHRHdEL3d6QjZBRTdoQ0NHQU9zVXdlZ0FvaTJIMEFKeENJUVJRWnhoR0R3QmxGUllXTW93ZWdHTW9oQURxRE1Qb0FhQ3NEWWtiR1VZUHdERVVRZ0IxaG1IMEFGQ2F0VlpMbDY5a0dEMEF4MUFJQWRRWmh0RURRR2tNb3dmZ05Bb2hnRHJCTUhvQUtHdmYvblN0VzcvaDBDT0cwUU9vZTR5ZEFGQW5HRVlQQUdVbGJkNmlIYi91WkJnOUFNZFFDQUhVaFRBajE0V1NGTk84dWJadjM2R01ER1l1QThEYmM5Nlh4REI2QU01aEFCaUFXdGVtYSsrdTRTN1hoMGJxRVJFUm9ZWU5vMlg0NndjQWxIa2dVMFZGUGdVQzlxeHRpWEdMbmM0RElQUndoQkJBcmZNRWJKRXhOdDBhazVGZlVLRDhnZ0tuSXdGQVBXR3RyRjNyTTRWcm5FNENJRFR4STNvQWRjSFZzV3Z2THRhNFdqc2RCS2lNY0xkcEh4bG1MMUpBbm55L2VhL1FiN2M3blFuSEY3L2ZIL0Q3L2NrN3R5U2tTTEpPNXdFUWVpaUVBQUFjUWI5Ky9VWVlZK1pZYXlNbFhiQnExYXJ2bk00RUFFQk5ZdXdFQUFBQUFJUW9DaUVBQUFBQWhDZ0tJUUFBQUFDRUtBb2hBQUFBQUlRb0NpRUFBQUFBaENnS0lRQUFBQUNFS0FvaEFBQUFBSVFvQ2lFQUFBQUFoQ2dLSVFBQUFBQ0VLQW9oQUFBQUFJUW9DaUVBQUFBQWhDZ0tJUUFBQUFDRUtBb2hBQUFBQUlRb0NpRUFBQUFBaENqamRBQUFBT3FEWHIxNjlRb0xDN3Z3TjAvSFdtc25HbU04a3VaSVNqNThvZC92L3lRdUxtNVZuWVVFQUtDR2Vad09BQUJBZmVCeXVRb2tQZlRiNTQwcCtkbnBOYjlkNXZmNzU5WnlMQUFBYWhXbmpBSUFJQ2t1TG02anRYYTVKRmxyajdoZThUSnI3ZXI0K1BqMWRaTU9BSURhUVNFRUFPQi9aaFovVVY0cC9NMXpzK3NnRHdBQXRZcENDQURBSVQ2ZmI3RzFkdjlocDRtV1lZeVJ0WGEvcE8vcUxoa0FBTFdEUWdnQXdDRit2ei9WR1BQanNkWXp4dnlZbDVlM295NHlBUUJRbXlpRUFBQWNrcENRa0d1dFhTWEpMNVUrUmZTd3IvM1cydVViTm16SXFQdUVBQURVTEFvaEFBRC9Fd2dFQW5IVzJzd2pyV0N0emJQV3J0R2gwZ2dBUURDakVBSUFjQmhyN1ErUzloejJ1T1RvNEtGckN6TUNnY0JQenFRREFLQm1VUWdCQURqTW1qVnJVaVg5ZktRYnkxaHJmenEwRGdBQVFZOUNDQUJBV1c4Y2FZRXg1dVc2REFJQVFHMDY4bjIxQVFBSVlmMzY5ZHRxaklrOS9IUlJhKzMyVmF0V2RYQTRHZ0FBTllZamhBQUFsSys4d2ZQdjFIa0tBQUJxRVlVUUFJRHlmV0N0elNsK1lLM044ZnY5ODUwTUJBQkFUYU1RQWdCUWpweWNuRlJKbTR3eE92UnJyVEVteGVsY0FBRFVKQW9oQUFEbDhIZzhCNnkxLzdXSEJBS0JOWHYzN2sxM09oY0FBRFdKUWdnQVFEa1NFaElLSmNVWll3b2tGVW1LMjdselo2N0RzUUFBcUZFZXB3TUFBRkJmK2YzK1JjYVlYWktpL1g3L0lxZnpBQUJRMHpoQ0NBREFFYXhkdTNhRE1XYjF3Uy9YYm5BNkR3QUFOWTA1aEVBUWF0TzU1MG5oWVo3T1R1Y0FRa0YwbUQxTFVuaE9rVm5vZEJZZ0ZCUVVGR3pkdFhYOU5xZHpBS0dDUWdnRW1iWW45MjRYNWpGdnlxaWIwMW1BVUhENFlIb0FkV0s3OHN3bHljbXJrNTBPQW9RQ3JpRUVna3lZMUU1RzNZeE1xNmlvS0hrOGJxY2pBUUJRYlg2ZlgzbjUrUXBZRzZsSXhVcWlFQUoxZ0VJSUJLa0dVVkg2MDlRYjFMZDNUNmVqQUFCUWJRbnJFL1hDUzdPVWNlQ0EwMUdBa0VJaEJJS1UyK05XOTY1ZE5IamdhVTVIQVFDZ1JvU0ZoVGtkQVFnNTNHVVVBQUFBQUVJVWhSQUFBQUFBUWhTRkVBQUFBQUJDRklVUUFBQUFBRUlVaFJBQUFBQUFRaFNGRUFBQUFBQkNGSVVRQUFBQUFFSVVoUkFBQUFBQVFoU0ZFQUFBQUFCQ0ZJVVFBQUFBQUVJVWhSQUFBQUFBUWhTRkVBQUFBQUJDRklVUUFBQUFBRUlVaFJBQUFBQUFRaFNGRUFBQUFBQkNGSVVRQUFBQUFFSVVoUkFBQUFBQVFoU0ZFQUFBQUFCQ0ZJVVFBQUFBQUVJVWhSQUFBQUFBUWhTRkVBQUFBQUJDRklVUUFBQUFBRUlVaFJBQUFBQUFRaFNGRUFBQUFBQkNGSVVRQUFBQUFFSVVoUkFBQUFBQVFoU0ZFQUFBQUFCQ0ZJVVFBSUFha0oyZHJlWExseXM5UGYybzYrelpzMGMrbjY4T2sxVXNteVRsNWVVcE16T3ozR1VaR1JuS3o4K3Zjb2ExYTlkcTNicDFWZDRlQUZBN0tJUUFqaXRQUGZXVSt2ZnZyOFdMRjVjODkrT1BQMnI0OE9HYU5XdVdnOG1jZCttbGw2cC8vLzdLeXNvcWVXN1dyRmthUG55NGZ2cnBKd2VUVmQrTk45Nm8zLzN1ZDlxN2Q2OWpHYlp1M2FvYmI3eFJLMWFzS0hkNVVWR1Jycnp5U3QxODg4MHl4dFNyYk1XZWVlWVpUWmd3b2R4bDQ4YU4wMHN2dlZUbERJODg4b2llZU9LSkttOWZyS3JmNjZ5c0xDMWJ0a3h2dlBHR25uLysrV3JuS0hhOC9Ca0NFTG84VGdjQWdOcVdtSmlvbkp3Y3JWbXpwa3JiVzJ1Vm41K3ZxS2lvR2s3bXZQajRlT1hrNUNneE1WRkRodzZWSktXbHBXbnMyTEdTcE9IRGgrdWYvL3puTWZmei9QUFA2L1hYWDVja2Zmenh4enJwcEpPcW5Da25KMGZSMGRFVlh0L244eWsrUGw3NStmbmF2WHUzVGp6eHhDcS90aVNscEtTb29LQ2czR1VOR3paVXExYXRxclRmMmJObmEvdjI3Um96Wm93KytPQ0RTbTNidTNkdmRlL2V2ZGF5Qll2S2ZLL2ZlKzg5YmR5NFVTa3BLVXBKU1ZGcWFxcWtnNTlUMTY1ZGxaK2ZyOGpJeUdwbkt1L1BFQUFFRXdvaGdPUGVGVmRjb2RqWVdQWHQyN2ZTMjM3enpUZDY4c2tuZGR0dHQybjgrUEcxa001WkR6MzBrRmF2WHEwenpqaWozT1hmZi8rOWZ2MzFWN1Z0Mi9hSSs4alB6OWZISDM5Y0kzbHV1dWttcGFhbTZzTVBQNnp3Tmg2UFI2Kzk5cG95TWpMVXExZXZhbWU0L2ZiYnRXWExsbktYblg3NjZYcnV1ZWNxdmM5VnExYnA1WmRmVmxoWW1KWXNXYUlsUzVaVWF2dXBVNmVxZS9mdU5acHQxcXhaT25EZ1FLbm4xcXhabzd5OFBEMzExRk5sMXZmNy9WcStmSG1aWlRFeE1icm1tbXNxOUpyeDhmRWFNR0RBVWRkNS92bm5OV1RJa0hLWFZlWjduWlNVcE9Ua1pMVnIxMDQrbjArNXVibDY1NTEzU3YxZW5qRmpodDU1NTUwajdxTkJnd2I2K3V1dmovbzZ4L296QkFEMUhZVVF3SEV2UER4Y1o1MTFWcFcyM2J4NXM5TFMwbW80VWYzUnJGbXpJMzQyclZ1MzFxNWR1L1QrKysvcnozLys4eEgzc1dEQkFtVm1acXBseTViYXMyZFB0ZklzVzdaTTdkcTFxL1IyWGJwMHFkYnJIbTdhdEdtbFRxc3Q5cmUvL2ExU1J5NkxKU2NuNjQ0NzdsQnNiS3htejU2dGhnMGIxb3RzY1hGeEpVZk5pdTNkdTFjK24wOUxseTR0czM0Z0VOQ3VYYnRVV0ZoWTZ2bjI3ZHRYK0RYYnRtMnJhNis5OXFqcmRPclU2YWpMSy9xOXZ1KysrMHErbmpGamhwS1RrOHY4WUtPd3NGQUZCUVc2OWRaYnkyei83YmZmS2pFeDhaaXZjN1EvUXdBUURDaUVBSUJ5ZGV6WVVibTV1Wm8vZjc1dXV1bW1JNTVlTjJmT0hEVnAwa1NkT25XcWRpR3NMR3R0alYrUE4zVG9VQjA0Y0VDTkd6Y3VlUzRuSjBjNU9UbnEyclZycWROankzUDMzWGRMa3M0NTV4eGRmZlhWK3RPZi9pU1B4Nk1ISG5oQWl4WXRxbFNXZnYzNmxUcjl0aWF6elpneG84enl2LzEvOXU0OExNcXEvUVA0OTh3Q0tEdUsrOElpdUlPQXFMaWhtWnA3VVM1b2kwdXBxZlVyRVMzTE5OTlhUY3VsTExNM05UVkx5U1hOM0JWekZ3RVZSRkZ3UWR4QlVYYVltZlA3QTJkZVJrQkFRVVMrbit2eXVwam5lZWJNL1F4eU1UZm5uUHVlT1JONzl1eEJVRkJRbm5OdDJyUkJuejU5OFBISEh4ZnJIbkt6dGJVdGNJOWlXUkZDNE8yMzM4NXovTWFORzBWS0NJbUl5anNtaEVSVUxsMjdkZzAvL3ZnampodzVnclMwTkRnN08yUGt5Skg1WHJ0anh3NU1uandadzRjUHg5aXhZdzNINCtMaXNHelpNb1NFaENBeE1SSFcxdFpvMDZZTnZ2enlTK3pidHc4VEprd3dYRHRseWhSTW1USUZhclVhUjQ4ZWZXeHNhV2xwU0V4TUxQUWVxbFNwZ3NxVkt4ZDZYVkpTRXRhdlg0OTkrL2JoMnJWcnlNaklnS3VySzk1Nzd6MjBiOTgrei9VblRwekFmLy83WDBORlIzZDNkNk43eVczT25EbFl0MjRkdnZ2dXV6ejduNFFRNk5ldkgxYXVYSWx0MjdibCswSCsrUEhqaUkyTnhkQ2hRd3VzSUJrU0VtTFl6M1g3OW0xWVcxdkQxOWNYSDM3NG9XRzJiTkNnUWJodzRRSUFJRDQrSGw1ZVhnQ0FjZVBHWWRpd1lkaTllemNtVFpxRWQ5NTVCNjFhdGNLOGVmTncrZkpsekowN0Y1MDdkNGFmbngrdVhMbUNZOGVPUWFWU1llSENoVmk1Y2lWZWYvMTFUSjQ4MlJCTFJrWUcrdlhyaDlUVVZNTSt2aEVqUnFCbXpacjQ2YWVmb0ZRcXNXM2JOc3lkT3hkcjE2NDE3RkhUTDlOczFLZ1JURTFOVWJWcTFUejNlV2VqOHdBQUFDQUFTVVJCVk9QR0RheFpzd1o5K3ZTQnE2c3JIQjBkTVdmT0hLalZhdnp3d3c4NGVmSWt2dnp5eXlMdFc1TlNJak16RXpObnpqUktDRXN5dHZ5WW1aa1ZPSU5adVhKbG1KaVlGQnA3V0ZnWVVsTlQ4eHhQUzB1RFZxdkZnUU1IOG4xZTQ4YU44NDM5VVk5K3IvT1RtcHFLZ3djUEdoNWZ1blFKMmRuWjJMRmpoK0ZZU2MwcVArNW42TUdEQjVnNGNTS3FWNitPYWRPbVBmTmlRa1JFUmNHRWtJaktuWXNYTCtMZGQ5L0YvZnYzMGJ4NWN6ZzZPdUxTcFVzWVAzNDhHalpzV0tReFltSmlNSFRvVUdnMEduVHUzQm0ydHJhNGV2V3E0VU5rblRwMU1HREFBRVJHUmlJcUtncXRXN2RHL2ZyMUMvd0FtdHVCQXdlTWtwQ0NmUFhWVjBYYWw3aDQ4V0w4OWRkZjhQTHlRcytlUFhIdjNqM3MyYk1ISDMzMEVaWXRXd1kzTnpmRHRkdTNiOGZubjM4T2hVSUJIeDhmV0Z0YjQ5U3BVM2p2dmZlZ1Zxc0xmYTNjZERvZEJnd1lnTldyVjJQdDJyWDVKb1JyMXF5QlFxRkEvLzc5OHkzYWs1Q1FnTkdqUjZOR2pScG8yYklsek0zTkVSSVNndlhyMStQNjlldjQvdnZ2QVFEZHUzZUhoNGNIMXExYkJ3c0xDOFA3MHJoeFk2UHg3dHk1ZzhEQVFMUnYzeDV1Ym00RkppOGpSNDdFamgwN3NHblRKcno1NXB1R1pZMi8vdm9yRWhJU0VCQVFnQm8xYXVENDhlTzRlZk1tRWhJU2tKNmVEZ3NMQzdSdDJ4WXFsUXJUcGszRDk5OS9EeUdFSVZsdDFLZ1JySzJ0ODkyUEdoRVJnVFZyMXFCOSsvWjQrZVdYQVFBT0RnNVFxOVdvV3JVcTFxNWRDeE1URSt6ZnZ4OHFsUXFwcWFrSUNBaEF2Mzc5MEtOSEQ2T3hRa0pDTUhyMDZEeC9NQ2pKMlBJVEVCQ0FnSUNBZk04VmRYWnoxcXhaQmU1ekJGRGc4dU01YytZOE5yYmlTRWhJd1BUcDB3MlA5ZTB5Y2g4cjZBOUlKZW5zMmJNSUNRa0JrUFBlNXA3WkpTSjZYakFoSktKeVorclVxYmgvL3o0Q0FnSXdlUEJndy9FLy8vd1RzMmJOS3RJWWYvNzVKOUxUMC9INTU1OGJKVHAzNzk0RmtETjdNR25TSlB6MDAwK0lpb3BDNzk2OWkxeFVwa1dMRnBnelowNmgxelZyMXF4STQzbDZlbUxvMEtGRys1ODJiOTZNTDcvOEVrRkJRWWFFTURFeEVUTm16SUJhcmNiU3BVc05SVGV5czdNeGZmcDAvUFBQUDBWNnZkeHExcXdKWDE5ZjdOdTNEK0hoNGZEdzhEQ2NpNCtQeDhHREI5RzVjK2NDcTF1cTFXcDg5dGxuNk5ldkg1UktwU0dlL3YzNzQ4aVJJNGlQajBlZE9uVU0rOHJXclZzSEd4c2J3OUxHUiszWXNRTlRwMDVGcjE2OUhodDNwVXFWRUJnWWlBa1RKdUNISDM3QTdObXpjZWZPSGF4Y3VSSk5temJGb0VHREFBQ3RXclhDckZtellHOXZiMGd1cmEydDhkbG5uMkg4K1BGWXQyNGRCZzRjaU9EZ1lEUm8wQURXMXRiSXlNakFyRm16MEs1ZE8zVHIxcTNROTAvdjNMbHphTkNnZ2VHUENwVXFWWUtycXlzKy8veHpIRDkrSEpNblR6WWs3ZnBLb285V3RpM0oyQUNnVjY5ZVNFcEtLdlM2L0RScDBnUS8vL3h6dnVlOHZiMHhlL2JzSW8wVEVSSHgyRDJxVDZKKy9mbzRkT2dRZ0p6a3NGZXZYakEzTjgrVDFCYWxndTdUOFBiMnh2ang0MkZ2Yjg5a2tJaWVXMHdJaWFoY2lZcUtRbFJVRkZ4ZFhlSHY3MjkwN28wMzNzQS8vL3lEVTZkT0ZUcE9kblkyZ0p4WnNOenM3T3llT3NicTFhdWpldlhxVHoyTzNxT3pSd0RnNitzTEFFWXpNVnUzYmtWNmVqcjgvZjJOS2pDcTFXcDgrdW1uMkxWcmwrRytpOFBmM3gvNzl1M0QyclZyalJMQ3RXdlhRa3FaNS91UW03VzFOZno4L0l5T3FkVnF0RzNiRm12WHJzWEZpeGVMVlVTbVpzMmFSVTdNTzNmdWpQYnQyMlBYcmwxNDU1MTM4TWNmZnlBN094dFRwa3lCUXZHL05yejVKVTYrdnI3bzJiTW5GaTVjaUdiTm11SDQ4ZU1ZTldvVWdKeGxsZGV1WGNPY09YUGc3ZTBOVzF2YlFtT1JVdUw4K2ZONDVaVlhETWNVQ2dYR2p4OFBKeWNubkQ5LzNtajJ1YUNFc0tSakd6NTh1RkViQzUxT2gvbno1Nk5GaXhibzBxVkxnYzlidlhxMUljSFBqMHFsZ28yTnpXTmZXKzlwaXV3VXhSOS8vQUdOUmdNZzU0OG1WYXBVS2RYWHkwMmhVR0RJa0NIUDdQV0lpSjRFRTBJaUtsZjB5eEo5ZlgzejNZL1RxRkdqSWlXRXI3enlDalp0Mm9RNWMrYmczTGx6OFBmM0w3UzZZVm02ZWZNbWpoMDdodWpvYUZ5OWVoWHg4ZkVBL3JjVURqQitieDVWdVhKbDFLOWZIekV4TWNWK2JTOHZMN2k0dUdEdjNyMjRjK2NPN08zdERjVm1YRnhjNE9ucCtkam5helFhaEllSEl6dzhISEZ4Y2JoNjlTb3VYYnFVSi82aWNITnpLOVkrcklrVEp5SWtKQVJmZnZtbFlabHdVZmVPQlFZRzR2ang0eGd6Wmd5eXM3T05Fdk5Ka3laaDhPREIrUGJiYi9IVlYxOFZPRWJ1NzBWYVdocisvdnR2N055NU05OXJ0MjdkYXZoYW44Q01IajBhU3FVU2pvNk9XTEZpUlluR0JnQ3Z2LzY2MFdPTlJvUDU4K2ZEMWRYVmFQYjlVZXZYcjMraWlxdlBXbnA2T3Rhdlh3OHpNek5rWkdUZzFWZGZ4YkJod3pCOCtQQ3lEbzJJNkxuQmhKQ0l5aFg5a3M2Q1p1Q0t1ay9PMjlzYjMzMzNIYjc1NWh0czJMQUJHelpzUUpzMmJSQVlHQWdIQjRlbmlyR2tpOHI4K09PUFdMWnNHYVNVY0hSMFJOMjZkZEcrZlh1c1diTUdVa3JEZGZmdTNRT0F4eTdmZkZLREJnM0NWMTk5aFQvLy9CUHZ2LzgrTm0vZWpOVFVWTVBTeTRMb1d5NWN2bndaVmxaV2FOQ2dBUndkSGFGV3F4RWVIbTRVZjFFVXBlaEliclZyMTBiZnZuMFJGQlFFdFZwZGFNdUQzS3lzclBEWlo1L2g0NDgvUnBNbVRZemVWeGNYRjd6NjZxdllzR0VEL1B6OGpHWk9jOVBQM0VWRlJXSGJ0bTBZT0hBZ3FsV3JaamgvOXV6WlBQc2tnWnkraFh2MzdzV1FJVU5nYlcyZFo3YXRKR0o3R2lrcEtZK2QyZE0zYWkrS3ExZXZsbFJZZWZ6KysrL0l5c3BDejU0OXNXZlBIb3dZTVFMZmZ2c3RrcEtTbnFwYUtoSFJpNFFKSVJHVksvb3Fod1h0ZTlJbmpFWFJ0bTFiK1BqNDRPalJvMWk5ZWpXT0hqMks0Y09IWThPR0RVVmU3cGFma2l3cWMrVElFZnozdi8rRmw1Y1hacytlYlZqU3F0Rm84alRVMWlkOFNVbEpScFVwOVlyejNqeXFSNDhlV0xSb0VUWnMySUQzM25zUFFVRkJzTGEyTmxvQ21aOXAwNmJoeXBVcm1EVnJGcnAyN1dxWTNWdThlREhDdzhPTEhVZHhxelFtSkNSZ3g0NGRzTEd4UVZKU0VvS0Nnb3JjUkYzL2ZBQ0lqbzVHWkdTazBiN1BVYU5HWWUvZXZiaDA2VktCU1pkK2xtM3AwcVVBZ0hmZmZkZVFTTVhFeE9DYmI3NUJwVXFWTUhIaVJLTWxveHFOQm52MzdzWEFnUU1MWE1iOHRMRTlqZnYzN3o5MlQ5enAwNmNmTzhQNExNVEZ4ZUhubjM5Ry8vNzlZV3BxQ2dBWU1tUUlzck96OGQxMzM4SGIyN3RNNHlNaWVsNHdJU1NpY2tVL2V4Y2FHcHBudGtlajBSUnB1V2h1UWdqNCtQakF4OGNIbjMzMkdiWnYzNDZEQncraWQrL2Vodk1Bb05WcWl6eW1oNGNINXMyYlYraDFUWm8wS2ZTYTQ4ZVBBOGpaeDVjN01kQlhsc3pOMGRFUklTRWhDQTBOTmRwRENPVE13anhOajBCVFUxUDQrZmxoK2ZMbCtQbm5uM0g1OG1VTUhUcjBzUzBVMHRQVEVSRVJBUmNYbHp6NzlQS0xYNjg0NzNWaFpzMmFoZVRrWkt4YXRRclRwazNEMHFWTDBhVkxsM3dUNWtjbEppWmk4ZUxGOFBEd1FGeGNITDc0NGd1c1diUEdjTTlWcTFiRjFxMWJpOVJHNHNLRkM2aGF0YXJSckZxREJnMFFFQkNBYjc3NUJyZHYzOGFDQlFzTTUvUnRHd3FhUVM3SjJJb3JLU2tKMmRuWkJTYUVTcVVTSGg0ZUNBd01MTko0NTgrZngvVHAwNDMyZFQ0dEtTV21UNThPVTFOVHcvNVJ2YUZEaDZKcDA2Ync5dmJHaVJNblN1dzFpWWpLS3lhRVJGU3UrUGo0d056Y0hFZU9ITUUvLy94am1HSFQ2WFJZdEdnUnJsMjdWcVJ4VHA4K2pTWk5taGpOeXVqM1JPVStwcDhwakl1TEszS00xYXBWTTFvVytEVDBzMzRYTGx4QTU4NmRBZVRzdTh1dk9tTFhybDJ4YnQwNnJGeTVFdTNhdFRQc2xVdEpTU2wwTDFsUjlPL2ZIeXRYcnNTeVpjc01yU1llUjZsVVFxbFU0dGF0VzBoT1RvYWxwU1dBbkJuVWduclIyZGpZSUNFaEFhbXBxVSs5UjIzNzl1MElEZzZHbjU4ZkdqZHVqSUNBQUx6Ly92dVlPWE1tbGl4WllyanV3b1VMVUt2VlJrdUZkVG9kcGs2ZGlzek1URXlmUGgzUjBkR1lNR0VDRmk1Y2FGUUJ0YWdKMThXTEYrSHM3SnpuK09EQmcyRm1acFpubkxTME5BZ2g4aDIvcEdNcnJ0RFFVQUF3cW5xYjI2Ukprd3l6a2tsSlNUaDY5S2pSVFBLdVhidGdiVzJOVnExYUFRQ2NuWjBocFlTUGowK0p4WGo5K25XRWg0ZGo2dFNwK1JhUmVaYXpnNG1KaVRBMU5TMzE0amxFUkUrS0NTRVJsU3ZtNXVZSUNBakE5T25UTVdYS0ZLeGZ2eDYxYTlkR1ZGUVU3dCsvajY1ZHUyTFhybDJGanJOcTFTcEVSRVNnVFpzMnNMS3lRbHhjSEE0Y09JQzZkZXVpWThlT2h1dGF0bXdKSVFSV3JWcUZtemR2SWowOXZVaXpmeVdsUzVjdVdMRmlCWll1WFlybzZHalkyTmpnMkxGamVXWUFnWnoyRkwxNjljTFdyVnZ4emp2dndOdmJHNVVyVjBab2FDZ2NIUjNoN095TTJOallKNDZsZXZYcTZOeTVNM2J2M28yWFhucXB3TDJLZWlZbUp1alVxUlAyN05rRGYzOS90RzNiRnJkdTNjS0pFeWZnNit1TC9mdjM1M2xPcTFhdHNIUG5Ub3dZTVFMTm1qV0R1N3M3K3ZUcFUreFk3OTY5aTdsejU4TEN3Z0pqeDQ0MWpLMS8zYi8rK2d2OSt2VkRVbElTQmcwYWhHN2R1aG0xTEprL2Z6Nk9IRG1DVHo3NUJMVnExVUt0V3JYUXBVc1hyRnUzRHAwNmRVTHIxcTJMRmMrOWUvZHc5ZXBWdEd2WHJzQnJaczZjYWZoYW85RkFTbW00ZnVIQ2hXalpzbVdweFBZNEdSa1orT1NUVDFDOWVuV1ltNXNqT1RrWjI3ZHZoN201dVNHaHl5MDRPQmdCQVFHWU5tMGErdlRwZzUwN2QyTE9uRG1vVTZlT1lVbnI2dFdyb1ZLcERNL1hGLzJKam80dThxeGlZV3JYcm8yUFB2b0lmZnYyTGRMMStlMTNmTkoySExsZHVuUUovdjcrc0xhMnh1Yk5tdzFMVjRtSW5pZE1DSW1vM09uWHJ4K3NyS3l3Yk5reVJFVkY0ZUxGaTJqZHVqWCs3Ly8rRDcvOTlsdVJ4dWpldlR2dTNMbURmZnYyUWFQUm9FYU5HaGcrZkRpR0RCbGl0RXpQeWNrSlU2Wk13UysvL0lKZHUzYWhRWU1HcFhWYitXcllzQ0htejUrUEpVdVc0T2pSbzdDd3NFQ3ZYcjN3L3Z2djUxdXRjdXJVcVhCMGRNU21UWnR3OU9oUjJOblpvV2ZQbmhnOWV2Umo5ODRWZGJtZXY3OC9kdS9lL2RoV0U3bDk4Y1VYc0xXMXhmNzkrL0gzMzMramNlUEcrUEhISDNIa3lKRjhFOEtBZ0FDa3A2Y2pMQ3dNTjIvZU5DUkJ4VFY3OW13a0pTVmh3b1FKUnZ0QlAvNzRZeHc2ZEFqejU4OUgrL2J0RVJrWkNRRG8xS21UNFpxZmYvNFphOWFzUWZmdTNmSEdHMjhZamsrYU5BbDM3OTQxekhRKzZ2YnQyd0R5bjVtYk5HbVNVWHVId3Z6NDQ0OHdNVEhCaUJFakFQeHZxWFJweFBZNFptWm11SDM3Tms2Y09JSHM3R3lZbVpuQjFkVVY0OGFOeTFQZ0p5TWpBL1BtelVPTkdqVU1TNFJmZXVrbGZQMzExd2dLQ2pJa2hINStmcGcrZlRwaVkyUGg3T3hzV0xLOWR1MWFkTy9lM2RCWDgybTk5ZFpiUmJwT3A5TVZ1Tit4T085WGZqOUQyZG5aMEdxMXlNN09MbllCSlNLaVo2VjR1L09KcU13NU5IQnJBN1hZYUdWcFdXUFJ2Tm53N1ZEd2pBTlJZZlQ3Smxlc1dKSHZyT09MYnRHaVJmanR0OSt3Wjg4ZVdGaFlJQzR1RG41K2ZtamJ0aTIrL2ZaYm8rWERqOXEvZnorMmJkc0dDd3NMU0NrUkhCeU1sSlFVYk42OHVWaDlLRU5EUXhFZUhtNFlKem82R2x1MmJNR3dZY013YnR3NHczWFBJamFOUm9QV3JWdGp3SUFCUnN0UGkrSS8vL2tQMXE5ZmoyKysrY1lvd1g3MzNYZHgvdng1N042OUd5WW1Ka2hMUzhQTEw3K01WMTk5RlJNblRnU1FNNU0yWU1BQU5HellFS3RXclNwMjhhRENMRjY4R092WHI4KzNNZjJhTld1d2V2WHFQTTlac1dJRi92MzNYME9EKzRJVTlqTjA3ZG8xVks1Y3VVajlLaXU2bzhkUDRNT0FUM0FuTVRFSkVxOWRQbmN5dUt4aklxb0lPRU5JUkZTQjZmZEcxcXRYcjR3aktSdW5UNStHdDdlM1lYOVh2WHIxOE1VWFg2QmJ0MjZQVGJpQW5DV3h1WmNuMTZoUkF4OTk5Rkd4a2tFZ1o0L25qei8rYUhoc1ptYUdidDI2NWVtVlZ4YXhGVlZTVWhMMjdObURMbDI2R0NXRFFNN2UxcFNVRk55NmRRdDE2OVpGNWNxVjBiOS9mOVN2WDk5d2phT2pvNkUxUkhSME5CbzFhbFFxY1Jha1ljT0dlWTRWdGRKd1lUOURCZTIxSkNKNlhuQ0drS2ljNFF3aFBRMHBwV0gySlNJaUFrT0hEb1c3dXp1V0xWdFd4cEU5ZXhxTkJoMDdkc1Q0OGVPTmxsOFdsMDZuQTFEMFpiZjVrVklpT3pzYk9wME9wcWFtSlRaRFZoS3hGVlZDUWdKVUtsV2VSQ3IzLzduSHVYdjNMaFFLeFZPMWZIa1crRE5VZWpoRFNGUTJPRU5JUkZTQlJFWkdZdEdpUmJDMXRjWGh3NGVoVXFud3dRY2ZsSFZZWlVLbFV1SHc0Y05QUFU1SkpGdENDRU9QelpMMExCSkJ2VWYzRk9vVk5ia3RxTi9pODRZL1EwVDBvbUZDU0VSVWdWaGFXaUkrUGg2UmtaRndkWFhGbURGalNxVnhPZEdMaWo5RFJQU2lZVUpJUkZTQk9EZzRZTnUyYldVZEJsRzV4WjhoSW5yUlBMdTFKRVJFUkVSRVJQUmNZVUpJUkVSRVJFUlVRVEVoSkNKNlJHWm1KdTdmdjEvV1lSUXFQajRlOSs3ZEs3SHhFaElTREEzTVMwTjhmRHd5TWpLSzlaelRwMDlEbzlHVVVrVFBWbXhzTEJJVEU4czZEQ0lpSWlQY1EwaEU5SWhEaHc0aE1EQVFDeFlzUUljT0haNXFyT1BIano5UlFsTzNibDNVclZ2M3NkZk1tREVEMGRIUjJMVnJWNkY5NllwaTZkS2xXTDkrUGJadTNZb2FOV29VK1hrWkdSbElTVW5KYzF5aFVCZ3FSMG9wOGRGSEg4SE16Q3pmSnVENWlZdUx3NmhSbytEdjc0OFBQL3l3eVBHVXBwczNieUk3Tzd2QTh4WVdGZ1UySUI4MGFCRGVldXV0NStaZVNzT29VYU1RSHgrUEZTdFd3TjdlL3FuSE8zTGtDQ1pObW9UQmd3ZGo5T2pSSlJCaHlWaTZkQ2xXcjE2TjJiTm5vMjNidG1VZERoSFJVMkZDU0VUMGlOallXQUNBczdQelU0OFZHQmlZYjdKVW1KRWpSMkxVcUZFQWNwcCtKeWNuRzUxUFRVMUZhR2dvT25ic2lCczNiaFI1M05xMWErZmJpa0NqMFdEMzd0MW8zcng1c1pKQkFOaTJiUnRtekppUjU3aUZoUVgyNzk4UEFOaXpadzh1WGJxRTBhTkhJeVlteHVnNmxVb0ZCd2VIUFBGODhjVVhzTFcxeGRDaFEzSG16Qm1NSERteTBGaFVLcFhoTlV1RFB1RXBTTDkrL2ZERkYxOEF5RW1VbFVvbDFHcDFxY1ZUMmxKVFUyRnVicDduK0VzdnZXU1lSVmVyMVRoNjlDZzBHZzBpSXlPUmtaR0JtemR2d3Q3ZUh1UEhqemY2ZnF4WXNRTE5temMzUEE0TURNVGV2WHNMUEgvaHdnV2twcVlpTWpJU0FCQWRIWTNCZ3djYnp2djQrT0Q3Nzc4dnVSc3Vvc2pJU0tTbXBpSTZPcG9KSVJHVmUwd0lpWWdlRVJzYkMzTnpjOVNxVlN2UHVmMzc5eHMrOE9kbnhZb1ZjSFIwTkRyMjdydnY0cjMzM2pNNjl0dHZ2MkhSb2tVNGR1eFluakY4ZlgyTkhxOWN1UksvL3ZwcnZxOFhIQnlNNE9DaTkyN2VzMmNQcGsyYmhwQ1FrRHpuTWpJeUVCVVZoWGJ0MmhWcHJKNDllK0t6eno0RGtETWJtRHZHN2R1MzQ2Ky8vakk4L3U5Ly93c0FXTEprQ1pZc1dXSTBqclcxdFZGU0FBQmZmLzAxenB3NWc2VkxsOExLeWdxMWE5ZCs3UHUrYTljdTdOdTNENDBiTnk1UzdFK2plZlBtNk5HalI1N2pTNWN1TlhyY3AwOGZ2UHp5eTVnMGFWS3B4MVFhUm84ZWpkdTNiMlBEaGczNW5uZHhjY0d3WWNNTWYyQlFxVlJZc1dJRmtwS1NERW5kVzIrOWhlN2R1K1BvMGFQWXZIbHp2dU9vVkNwTW56NGRBUExNaXZ2Nys2Tk9uVHB3ZDNjSEFOU3FWUXYvK2M5L0FDRGZQMEk4SzlPbVRjUEpreWVmZWdVQkVkSHpnQWtoRVJGeWxnTHFaOXJPblRzSGUzdDdoSWVIRzg2clZDbzBiOTRjMmRuWlNFbEpnYisvUDJ4c2JBem5MMTI2aE8zYnQwT3IxZVlaVzZGUTVGblNxVy9XWFpTbG5xKzk5aHBhdDI1dGVDeWx4T1RKazJGblo0ZkF3TUJpM2FlRmhRVjY5ZW9GVDA5UG8rTy8vUElMN096czhOWmJieFY1ckFZTkdoZzlidEtraWVIcmt5ZFBHcjVldjM0OUxseTRnTUdEQjhQZjM5L29PUXNYTGtSV1ZwYlJzU1ZMbG1EOSt2VVlQWHEwb2IrYmpZME51bmZ2bm04Y3UzZnZ4djc5KzFHL2ZuMTg5OTEzUlk3L1NUazVPV0hnd0lGSVNVbEJYRndjbkp5Y1lHWm1oalZyMXBUNmF6OUxJU0VocUZPblRvSG5xMWF0bXVkNzR1TGlZdlJZLy8xTFNrb3FNQ0VVUWhUNHZWV3IxWGpwcFpjTWp5MHRMUTNYenBrenAvQ2JLQ1YyZG5aR2NSRVJsV2RNQ0ltSWtKTzBMRnUyek9qWXUrKythL2o2MFZtc045NTR3MmlaNDc1OSs3QjkrL1o4eDE2MmJCbFdybHhwZEV5L3J6Qy8yYmhIQzY4OHVwOXczNzU5dUgvL1BzYU5HMmVVS0JaVjE2NWRqUjRmT0hBQUtTa3ArTC8vK3orOC9mYmJodU02blE2blRwMUN6Wm8xaTcyTVZPL0dqUnRZc0dBQkxDd3NzSG56Wmd3ZlB0eXd4eTQwTkJUNzkrL0h1blhyQU9Ra3V2UG56OGR2di8yR3dZTUg0NzMzM3NQNTgrY2hoTWlUYU9odDJMQUJjK2JNZ1lPREF4WXZYbHpnL3IzU2NPclVLWHo0NFlmNDQ0OC9Db3lQaUlqb2VjZUVrSWdJT1FsZXg0NGRFUmtaaVhuejV1SGpqejgyTEZQNytlZWZjZkhpeFNjZXUydlhydWpaczZmUnNUMTc5bURUcGsyWU8zZHVudXNEQWdJS0hFdEtpVjkrK1FVMk5qWm8yN1p0bmtTeklEWTJOdWpidDIrZTR6cWREai84OEFPc3JhM1J2MzkvbzNNWkdSbDQ5OTEzTVh6NGNJd2RPL2F4NDBzcHNXUEhEc1BqYytmT0FjaForcWxVS3JGNjlXcU1IVHNXTTJiTXdOeTVjM0hqeGcxTW5qd1p3NFlOUTcxNjlRRGtWSGZkdW5VckJnd1lnSUNBQUVncE1YUG1UTnkrZlJ0YnRtd3htazNOeU1qQXpKa3o4YzgvLzZCV3JWcjQ1WmRmWUdWbFZhVDM0bmszWjg0Y3JGdTNEdDk5OXgyVVNpV1dMRm1DOCtmUHc4ek1ERjI3ZHNYSEgzOE1VMU5Ubytka1ptWmkxYXBWMkxwMUs2NWZ2dzVyYTJ0MDdOZ1JZOGFNTVJUMldiaHdJVmF1WEluWFgzOGRreWRQTmp3M0l5TUQvZnIxUTJwcUt2Nzg4MDk4OU5GSHVIRGhBb0NjeXJCZVhsNEFnSEhqeG1IWXNHR1BqZDNQenc5WHJsekJzV1BIU3FUUTBlN2R1ekZwMGlTODg4NDdUMVdNUjZ2VjR2cjE2NFZlOTdpaVFMbmwvaDV4RHlFUmxYZE1DSW1JQUZTdlhoM1ZxMWZINGNPSEFRQzlldlV5ZkRETXpNd3N0T0xuNDlTdFd6ZlBoMFo5WVpYOFBrem1WL1JGYjh1V0xUaDc5aXcrK3VnanBLZW40NWRmZm5uc2EyczBHbVJrWktCKy9mcjVKb1IvL1BFSHpwOC9qMG1USnFGU3BVcEZ1WjE4U1NreGZmcDBhRFFhYURRYW1KbVp3ZExTRXErLy9qcDY5ZXFGT25YcVlQYnMyWGp2dmZjd2MrWk1uRGh4QWcwYk5qVGFXMmxtWm9ZRkN4WVk5cC85L2ZmZmlJeU14UFRwMDQyU2l4MDdkbURSb2tXNGRlc1dIQjBkY2VuU0pRUUdCbUw4K1BGbzJMRGhFOTlEY2VtWEJ5dVZ5bElaLy9EaHc5aTRjU05hdG15SkRoMDY0UERod3dnS0NrSm1aaWFtVHAxcXVDNHJLd3RqeDQ1RmVIZzRYRjFkNGVmbmg4dVhMMlBqeG8wNGNlSUVWcTllRFFzTEM0d2NPUkk3ZHV6QXBrMmI4T2FiYnhvUzhWOS8vUlVKQ1FrSUNBaEFqUm8xMEwxN2QzaDRlR0RkdW5Xd3NMQXcvREhqV2V6UExDMzM3dDNEcTYrK1d1aDF1WXNDRVJGVkZFd0lpWWh5Q1FrSmdZT0RnOUVzd1pVclY5Q3BVNmNuSGpNbUpzWm85Z3dBenA4L0R3QjVqZ1BJZHg4aUFEeDQ4QURmZi84OXFsYXRpdjc5KzhQTXpPeXhGVFVqSWlMdzZhZWZJaVVsQmVQR2pjdHovc2FORy9qaGh4L2c2dXFLMTE5L3ZUaTNaTVRiMnhzelpzeEFqeDQ5c0hidFd2ejAwMDk1aXNRQU9mdkxmSDE5c1duVEpnREFoeDkrbUNmNTFTZUR0Mjdkd3J4NTgrRGw1WVZldlhwQnA5UGh3SUVEV0w1OE9TSWlJdENrU1JQTW16Y1BqUm8xd3BZdFc3Qnc0VUlNR1RJRS9mcjF3d2NmZkdDMHY3TzA2TnRQbEZZVjBZMGJOK0xubjM4MjdNMk1qWTJGdjc4L3RtN2RpbzgrK2dqVzF0WUFjb3JaaEllSFk4Q0FBUWdNRERTOHA4dVdMY1BpeFl2eDY2Ky9ZdXpZc2FoVXFSSUNBd014WWNJRS9QRERENWc5ZXpidTNMbURsU3RYb21uVHBoZzBhQkFBR0dZQjE2MWJCeHNibTNKYkZDYzNLeXVySXUwNXJGMjc5ak9JaG9qbytjS0VrSWpvb1l5TURFUkVSQmdsUjdkdTNjS2RPM2ZRdEduVEp4NzMzMy8vTmN3ODZ1bjNFT3FySytaV1VKKzdHVE5tSURFeEVUNCtQakF6TXl2dzliS3pzL0hMTDc5ZytmTGw4UER3d0xScDAvTHNBZFJvTlBqa2swK1FucDZPdDk1NkMwcWxFaHMzYnN3M2p2UG56K2M1NStMaWdtYk5tdVc1bjRJY09YSUU4K2JOdzVVclZ6Qmd3QUJjdUhBQkV5ZE9SUHYyN1RGbzBDQjRlM3NiWmdIMUxTZFNVbEl3ZWZKa3cvN09temR2b21iTm12ajAwMC9oNStkblNIejY5dTBMWDE5ZkxGaXdBSnMyYmNLZVBYc3dZY0lFOU83ZCs3RXhQYTNNekV3QXlMTjhzNlM4OGNZYlJvVjZuSjJkNGVQamc0TUhEeUkyTmhhZW5wN1FhRFJZdDI0ZGJHMXRNWDc4ZUtNRSs4MDMzOFNQUC82STRPQmd3NUxmenAwN28zMzc5dGkxYXhmZWVlY2QvUEhISDhqT3pzYVVLVk1lT3pOZDNwbVltT0RsbDE4dTZ6Q0lpSjVMVEFpSmlCNDZkZW9VTkJxTjBUTE80OGVQQXdCYXRHanhSR09PR0RFQ3pabzF5MVBWYytYS2xWaTRjQ0VPSFRxVTV6bS8vdnFyVVM4MkFBZ0tDc0tlUFh1SzlKcWpSbzNDK2ZQbkVSQVFnUDc5K3hzcW11YjI3YmZmR25xN21aaVlBQ2k0YXVQaHc0Znp0TWNZTW1TSUlTRThkKzRjNXMrZmp6NTkrZ0RJMlpkNDllcFZLSlZLSER0MkRMLy8vanRpWTJQaDZ1cUtGU3RXb0ZtelpwQlNZdVBHamZqcHA1OHdidHc0V0Z0Ylk4T0dEYkN4c2NIWFgzK05FeWRPQUFBY0hCeHc1c3daMUsxYkZ4TW1USUN2cjIrK2lZdTF0VFdtVHAyS2J0MjZZY2FNR1NXeWY2MHdxYW1wQUlES2xTdVh5dmo1L1JGQ1A0T2w3MHNaR3h1TDFOUlUyTm5aNVdsN0FlUjhiNjlkdTJaMGJPTEVpUWdKQ2NHWFgzNkptSmdZREIwNmxFVnhpSWdxTUNhRVJFUVBuVDE3RmdBUUZ4ZG5PTFpyMXk0NE9qb1dldzloYkd3c01qTXowYkpsU3dCQVZGU1UwZm5idDIvbmV4eklXWUtwUDFlelprMmNPM2NPYytmT1JmUG16YUhUNlF5eDVtNkxrZHZGaXhmaDR1SUNqVWFEMzMvLzNlamNLNis4Z3UzYnQyUHQyclZvMkxBaG9xT2pEZWVPSGoxcWRHMWFXaG82ZE9pQW9VT0hGbHBVSnJmazVHUzgrdXFyaHRMOGxTdFh4cmZmZm91T0hUc2FrbE1oQlB6OC9OQzNiMS9zM0xrVFVWRlJzTEd4d2NLRkM3RisvWHBZV0ZnZ0pTVUZRTTUrVGxkWFYxeThlQkc3ZHUwcTlQV25UcDJLVnExYUZUbmVKNVdVbEFTbFVwbHY0L2FTWUdGaGtlZVlmbVpZLy85QTN4eis2dFdyZWFya0ZxUjI3ZHJvMjdjdmdvS0NvRmFyQ3kwVTh5SW82YUl5UkVRdkVpYUVSRVFQRFJreUJIRnhjZmptbTI5dzRjSUZEQm8wQ0ljUEg4Ym8wYU9MUGRZbm4zeFNwTXFraGZYOW16aHhJbUpqWTFHalJnM01uejhmRXlkT0JKRFQ1Mi94NHNYNVBpY2pJd05uenB3eDdGUE16Y25KQ1FzV0xJQ2JteHNtVFpxRUlVT0dGT0Z1aXNmUzBoSnIxcXlCUXFGQTFhcFZzWHo1Y3FPcWxvK3lzYkhCMXExYkVSNGVqcFVyVitLVlYxNkJrNU1UZnZqaEI4TTErL2J0dzIrLy9XYjB2SXlNREVncDh4VEQ2ZGF0MnpOSkRpR1VrZ0FBSUFCSlJFRlVDSzlldlFwN2UvdDhaMkNmRmYyOXQydlhEb3NXTFNyU2N4SVNFckJqeHc3WTJOZ2dLU2tKUVVGQkdEcDBhR21HV2VaWVZJYUlxR0JNQ0ltSUhsS3IxZmppaXkvZzdPeU1CUXNXWU51MmJUQXpNOE1iYjd4UjdMRVdMRmlRNzE3QW9LQWdyRjI3RmsyYU5NR1pNMmZRcUZFaktKVktmUHJwcC9sVytheFNwUW9VQ2dYZWV1c3RvNWtMZjMvL1BFM2U5WHIxNm9XMmJkdmlzODgreS9mOCtQSGowYU5IRDl5N2Q2L1k5MVVVQ29VQ3RXclZNanpPeXNxQ0VNS1F6T1lXSEJ4c2FHTHY1dWFHWWNPR1ljeVlNZmoxMTErTnJoczVjaVJHamh4cGRDd3dNQkRKeWNsWXNtUkprZUs2Zi84K2hCQWwwcDVDcTlYaTJMRmpzTGUzaDA2bks3UDlkMDVPVGxBb0ZJaUtpa0ptWm1hUjlqUE9talVMeWNuSldMVnFGYVpObTRhbFM1ZWlTNWN1K2M2Q0YxVGdxTHl4c3JMQ3ZIbnpDcjB1OS85YklxS0tnZ2toRWRFamhnd1pndmo0ZUt4YnR3NlZLMWZHMWF0WGkxMjE4dEZxaGZmdTNjUGN1WE1SSEJ5TTJiTm40L3IxNnpoejVneVdMRm1Dc1dQSFl2cjA2Wmd5WllwUkVaSGNTbkpab3I2YVpHa2xoUGt4TVRISnQrM0ZqUnMzREFtaFVxbk10eHBxU2NqSXlFRFhybDNoNCtPRGhRc1hQdkU0TTJiTWdLV2xKWUtEZzVHUWtJQ0VoQVNNR1RNR00yYk1NSnpUYTlldVhhbnZ6VE0zTjRldnJ5LzI3ZHVIK2ZQblk4S0VDVWI3SjgrZVBRc0xDd3REc3JkOSszWUVCd2ZEejg4UGpSczNSa0JBQU41Ly8zM01uRGt6VDJKdFkyT0RoSVFFcEthbWx0cXkyR2ZGeE1RRW5UdDNMdXN3aUlpZVN5OXVTVEVpb2llMGMrZE9CQVVGd2NQREEycTFHaU5IanNRLy8veGpkRTFjWEJ4aVltSU0vMjdldkpudldGbFpXZmpqanovZzUrZUhtSmdZckZxMXlxamFvYVdsSlpZdVhZcm16WnZqN2JmZnh1ZWZmNDZJaUloU3ZiOW5xYkRxbzg5S1JFUUV0RnJ0VXljRnpaczNOeFMrc2JlM3gxZGZmWVV6Wjg3QTM5OGZHbzBHRGc0T2htdW5UWnNHUHorL3B3MjlVQk1tVEVEVnFsVVJGQlNFTjk1NEE5T21UY09zV2JQd3pqdnY0TTAzMzhTdFc3Y0FBSGZ2M3NYY3VYTmhZV0ZoMkJQYXFsVXIrUHI2SWlRa0JILzk5WmZSdUsxYXRVSjJkalpHakJpQkdUTm1ZTXVXTGFWK0wwUkU5T3h4aHBDSUtKZHQyN1poMnJScGFOS2tDUll0V29SNzkrNWg3Tml4bURKbENtN2V2R2xvNXYzeHh4OC9kcHpFeEVSczJiSUZ2Ly8rTzFKU1VqQml4QWk4K2VhYmhvcWV1Wm1abVdIeTVNbm8xS2tURmkxYWhLRkRoOExKeVFsdDI3YUZyNjl2bmdxbGhaRlNGbXRmbTVReTMzNklXVmxaQUlCTGx5N2xlNzVXclZxR2FxaGFyUlloSVNHSWpJeEVXbG9hUm80Y2lmUG56ejkyNytDemRPclVLUWdoNE92cisxVGpKQ1FrWU55NGNVaE1UTVQ4K2ZQUm9VTUhOR3pZRU9QSGo4Zm8wYU1SR0JpWTd4TGo5UFIwNkhTNlVtbGlYNk5HRGF4YXRRby8vL3d6RGh3NGdHM2J0c0hPemc3MTZ0WER6Smt6NGVIaEFRQ1lQWHMya3BLU01HSENCS01aNzQ4Ly9oaUhEaDNDL1BuejBiNTllMVNwVWdVQUVCQVFnUFQwZElTRmhlSG16WnVHQWtsbG9UVGV0NUx3SXJmcUlLS0tnd2toRVJGeVByQi8vZlhYMkx4NU0xeGNYTEJvMFNKVXJsd1psU3RYeHZMbHkvSHBwNS9DeDhmSFVNTC82NisvUnMyYU5RM1BEdzBOeFlJRkN3RGtMRThjTldvVXJsKy9qbGRmZlJYRGhnMkR2YjE5b1RHMGJkc1dQajQrMkx0M0w3WnMyWUtOR3plaVU2ZE9oVDV2Mzc1OWlJcUtncVdsSmU3ZHU0ZGJ0MjZoYXRXcVJiNTNLU1UrLy96emZNOHBGQXJzMzc4ZisvZnZ6M091ZCsvZXVIbnpKcVpObTRhTWpBeEQ4UjFiVzFzb0ZBcjA3dDBialJzM3hvVUxGNUNabVltVksxZm1HZVBVcVZPRnhqZG56aHhzM3J3NXozRjl3dHF1WGJzODU5cTFhNGV2di83YThQamt5Wk5vMGFMRlUxV1EzTFp0R3hZc1dJQjc5KzVoeXBRcDZOQ2hBNENjL29ETGx5L0hCeDk4Z0ZtelpzSEZ4UVh1N3U3NDhzc3ZvVmFyWVdwcWFxaGdXNVRHNTVNbVRTcXdHZnlISDM2SUR6LzhNTS94YXRXcUZiaG5WQy8zKzVGYjNicDE4N1FWQVlDcVZhc2EvazhYMVlZTkc0cDFmV0VlUEhnQW9QUmFlendwZlZ6bGZTa3RFUkhBaEpDSUNBQnc0TUFCYk42OEdYMzY5TUVubjN4aTFQamQxdGJXc0w4cUtTa0o5ZXZYUjZOR2pZdyszR3UxV3ZqNitzTEN3Z0ptWm1aWXNtUUpGQW9GN096c2loV0hFQUpkdW5SQmx5NWRvTkZvaXRSUEx6azVHZXZXcllOR280RkNvVURMbGkzeCt1dXZGL2sxRlFvRlFrSkNpaFduWG54OFBIcjI3QWxuWjJjNE96dkR4Y1VsMy8yV21abVpXTE5tVFo3anFhbXBVS3ZWajMyTjNyMTdGN3NQWkxWcTFReGY2M1E2UkVSRVlOU29VY1VhSTdmRXhFVE1temNQRmhZV1dMSmtTWjVaVzMwZndPUEhqOFBkM1IwQUVCTVRZMmdyWW1abWhzNmRPNk5Iang1UEhNUHpScVBSSUNrcENRQUszR09ibXBxSzdPeHNwS2VuUDNZcy9UZ1dGaFpHLytldlhyMEtBSWFsdUZxdDF0Q0RVVXI1ZERmd0ZQU3RhZlFyQm9pSXlyT3lxNVZOUkUvRW9ZRmJHNmpGUml0THl4cUw1czJHYjRlOHN5UDBaSTRkTzRiV3JWdVhkUmowbkxwOCtUSnExNjVkYUFMN3FPSXU0UzBQWG5ycEpVTVBSTFZhbmFlSHBkNzQ4ZU9OWnBkWHJGaGhXR1lNNUZTSzNidDNyOUg1WnMyYVFRaUJwS1FrREJvMENBOGVQTURPblR0aFlXR0I2T2hvREI0ODJIQzlqNDhQdnYvKys1Syt2VHh5Znc4aklpSXdkT2hRdUx1N0Y3bjNJeFhOMGVNbjhHSEFKN2lUbUpnRWlkY3VuenNaWE5ZeEVWVUVuQ0VrSW5xSXlTQTlUdTZDTWNYeG9pV0RBREJ2M2p4RFc1WEg3YU43Ly8zM01YRGdRTU5qUjBkSG8vTWpSNDQwMm5QcDZPaUlJVU9Hd05IUkVlSGg0Ymh6NXc3R2pSc0hDd3NMQURuTFczUDNweXh1OWQ4bkZSa1ppVVdMRnNIVzFoYUhEeCtHU3FYQ0J4OTg4RXhlbTRpb3RERWhKQ0lpb21JcGFxR2p3dHB1NUhkZW9WQmc5KzdkcUZtekpnSURBdzF0VW9DY3ZZUmw4WWNiUzB0THhNZkhJekl5RXE2dXJoZ3pab3loV0E4UlVYbkhoSkNJaUlpZUc2dFhyeTdyRVBKd2NIREF0bTNieWpvTUlxSlN3WHJKUkVSRVJFUkVGUlFUUWlJaUlpSWlvZ3FLQ1NFUkVSRVJFVkVGeFlTUWlJaUlpSWlvZ21KQ1NFUkVSRVJFVkVFeElTUWlJaUlpSXFxZ21CQVNFUkVSRVJGVlVFd0lpWWlJaUlpSUtpZ21oRVJFUkVSRVJCVVVFMElpSWlJaUlxSUtpZ2toRVJFUkVSRlJCY1dFa0lpSWlJaUlxSUppUWtoRVJFUkVSRlJCTVNFa0lpSWlJaUtxb0pnUUVoRVJFUkVSVlZCTUNJbUlpSWlJaUNvb0pvUkVSRVJFUkVRVkZCTkNJaUlpSWlLaUNvb0pJUkVSRVJFUlVRWEZoSkNJaUlpSWlLaUNZa0pJUkVSRVJFUlVRVEVoSkNJaUlpSWlxcUNZRUJJUkVSRVJFVlZRVEFpSmlJaUlpSWdxS0NhRVJFUkVSRVJFRlpTcXJBTWdvaWVqMVdoeE52b0NURTFOeXpvVUlpS2lweFoxTmhyWjJkbGxIUVpSaGNPRWtLaWNTcy9Jd0pML0xvT0oycVNzUXlFaUlucHEyZG5aZUpDY1hOWmhFRlU0VEFpSnlobWRrTGNWRURkMFVwcmRmOEJmbkVTbFNpZWhVQWdGQU9nQVhWbUhRMVFoU0hrclM4b2JaUjBHVVVVaHlqb0FJaW8yUmIwR1RSc3BWT3BxWlIwSTBZdE9yZEE2Vmxhcnhnb0YxSmxaY21tNkZtZktPaWFpRjUxVzZCS3VuajBkQmY0Umh1aVpZRUpJUkVSVUFEYzN0ellxbFdxamxOSk1DT0VmRmhhMnZheGpJaUlpS2ttc01rcEVSRVJFUkZSQk1TRWtJaUlpSWlLcW9KZ1FFaEVSRVJFUlZWQk1DSW1JaUlpSWlDb29Kb1JFUkVSRVJFUVZGQk5DSWlJaUlpS2lDb29KSVJFUkVSRVJVUVhGaEpDSWlJaUlpS2lDWWtKSVJFUkVSRVJVUVRFaEpDSWlJaUlpcXFDWUVCSVJFUkVSRVZWUVRBaUppSWlJaUlncUtDYUVSRVJFUkVSRUZSUVRRaUlpSWlJaW9ncEtWZFlCRUJFUmxRTTJBTFo1ZW5vVzZXSXA1Zkh3OFBEV3BSc1NFUkhSMCtNTUlSRVJVUUdrbEtrQXNwL2dxU3RLT2hZaUlxTFN3SVNRaUlpb0FGcXRObHBLK2FhVWNwS1VNZ3NBcEpUNVhwdnJlRnBhV3RycVp4UWlFUkhSVXhGbEhRQVJFZEh6cm1uVHBuYW1wcVovQVdndnBZUVFlWDk5Nm8vcmRMcDFKMCtlSFBqc295UWlJaW8remhBU0VSRVY0c3laTThsU3luMVNTaDJRZDVZdzEyT05FT0szWnh3ZUVSSFJFMk5DU0VSRVZMaHNuVTUzWEFpUlhOQUZEMmNOcjBncFR6KzdzSWlJaUo0T0UwSWlJcUlpMEdxMVo2V1VkL1dQOWJPQ3VXY0xwWlNuc3JLeUVwNTlkRVJFUkUrR0NTRVJFVkVSUkVaR1hnWndPci85Z3c5bEF3aVBpb3BLZlhaUkVSRVJQUjBtaEVSRVJFV2oxZWwwYXg1ei9vR1VjaCtBL011UUVoRVJQWWVZRUJJUkVSWFJuVHQzL2dhUXJKOGwxQzhYZmZqNFJrcEt5b2t5QzQ2SWlPZ0pNQ0VrSWlJcW91dlhyNmRKS2ZOdE9xL1ZhcGZIeE1Sa1B1dVlpSWlJbmdZVFFpSWlvbUxRNlhUNU5wMlhVcklaUFJFUmxUdE1DSW1JaUlvaE16TXpWa3A1Vkw5czlHRXorbzJuVDUrK1hjYWhFUkVSRlJzVFFpSWlvbUxRYURRcEFJNERocjJERUVJRWxXVk1SRVJFVDRvSklSRVJVVEhFeE1SazZuUzZFd0RTQVVCS21hRFJhTUxMT0N3aUlxSW53b1NRaUlpb21IUTZYUWlBMndBZ2hEZ0I0RmJaUmtSRVJQUmttQkFTRVJFVlUwUkVSS3hPcDRzR29OSHBkS0VSRVJIM3l6b21JaUtpSjhHRWtJaUlxUGl5QWF5UlVqNVFLQlI3QWVqS09pQWlJcUlud1lTUWlJaW8rRVJDY3ZJaEFQSFg3NlpkQkNES09pQWlJcUlud1Y5Z1JFUkVSZGJBdEs1cjVWWktJWHBEd0Z1bGdJTkdKK01reEFrQjdkK1h6NlVjQlM1bmxIV1VSRVJFUmNXRWtJaUlxR0RLV3JWcW1TcHNiV3NwdGVwUkFuSXdnSnJpWWI4SnBWSUpyVlpydUZoQzNnTEU3OWt5NDBmNXdEeisrdlhRVEFEYUFzWW1JaUlxYzB3SWlZaUlqS25xT0RkMVVLaVZqWVVVM2tLQjdwRENTd2dvQWNEVXhBUk9qZzVvNE93RTF3Yk9pTGw0RVJkaUx5SDI0a1ZrWm1ZWkJwRlNoZ3JJSFZMSzQ5blppclBYTHFvdUFhSFpaWFpYUkVSRStXQkNTRVJFQktDYVk3UHFabXBsTnlIUVZRZzBnNENqZ0xEUm4zZHlkRUNuRHUzZzA5b2JEdlhyb1ZiTm1qQXpNMFZtWmhhdTM3aUJ1S3Z4T0h3c0JNSC9Ia1JNN01YL0RTenhRQXBjbEZLZUVkRHRsdW1hSFZldW5MMVJGdmRJUkVUMEtDYUVSRVJVa1NucU4zVHJCSUV4UW9oWEJJUjU3cE9WS3BuaGxhNHY0KzNCQStIdTFxeklnNTQ1ZXc0cmYxdUxmM2JzUkdwcW10RTVLWkVPb2RzSktYNjhmTzdVTHJCQ0tSRVJsU0VtaEVSRVZHRlVyZHJRc2xJVmRVTWhGVTBVQ3RGWlFIU1drUFgwZXdLclZxa0NKMGNITkd2YUNHMWFlY1BiMHdQVzFsWlAvSG9Qa3BNUkduWVNSNDZmUU9TWktNUmV2SVE3Q1luL3UwREtlSjNBUHFFUmV6VkNScVhwVXMvZGpZbDU4TlEzU2tSRVZFUk1DSW1JNkVXbnF1M1NwSmxhcWVvQkNGOGhoRE9rckFjaFRJQ2N3akN0dmIzUXFVTjd1RGR2aXJwMWE4TythbFVvbGNvU0MwQ3IxU0loOFM2dXhzY2pJaklLd1FjTzRjaXhFR2cwR3YwbDJSS0lnNVN4UXVDZ05rdjNUMXhzeEduazlEc2tJaUlxTlV3SWlZam9oVlM3ZHFNcUtuT3pnVkRLTVVLaWlYNFdVSzl1N2RvWU5NQVBRd2IyaDVXVjVUT1BMeTB0SGIrdERjTHZhOWZqY2x5YzBUa3BwWVJFTkNDV1pHaFQxdHlNaWJuenpBTWtJcUlLZ1FraEVSRzlFS281TnF0ZXlWUTRRYWYwRUFyNWlvRHdoWUFWQUtoVUtsU3ZaZytIK3ZYZzRlNkdUaDNid2IxNXN4S2RCWHhTV3EwT0VXZk9ZUCtCd3dnN2VRcVhyOFRoNXEzYnlNNStPRGtvWllxVTRsOGg1SGF0RkdHS3pLell5NWVqYnBadDFFUkU5S0pnUWtoVWpyVm8wY0pib1ZETUFlQWxwZFNtcGFYVmo0Nk9UaTdxOHowOVBjOEJhQmdXRnFZR29DbnNlcUxuVGZYcTFjMU5iV3QwVmdDOUFlRW1JSjBsVUZVSW9RQ0FhdlpWMGFsamU3UnQwd29Obkp4UXQwNXRXRmlZNDVISnd1ZUNsQktwcVdtNGV1MGFZaTlleHBGang3RjMvNys0ZGV1Ty9yd1VFQWxTeUZpcGs1RUM4dThIZDlMMzNiM0xQWWRFUlBUa25yL2ZpRVJVSk0yYk4zZFNxVlNuQWFpRkVCc0JXS1NtcHZveklhUUtRTlJwMkt5NVNpakhBQmdzaE1pejNyTzlUMnVNR1BvVzJ2bTBoa3FsS29NUVM0WldwOE9SWThleDdOZlZDUDczVUo3ek9pbFRoTUE2bVkzdnI4U2NPZ1ZXTENVaW9tSmlRa2hVVG5sNGVId2xoUGdjd0xpd3NMREZUeklHRTBJcUY1bzBNYW1USWVzclZhb0dDb1ZvTDZIb0xRU2FBRkFCZ0hubHlxaGJwemFjSEIzUXNaMFBPblZzajJyVjdNczQ2SktYbUhnWHdmOGV4UDZEaHhGNzZUS3V4c2NqSlNVVkFDQWx0Qkx5ckpEWUtuWGlnRVlwTDF4VFpGOUdWRlJXR1lkTlJFVFB1Zkw3WjFNaWFnQUFPcDN1ZUZrSFFsUWE2alpzV0VzQnMxZUVEaDFnZ3VZQ3drVkNXZ29Cb1ZRcTBjalZCVDZ0dmVIaDdnWlhGMmZVcTFzSGFyVzZyTU11TlZXcTJPSDExL3FpYis4ZXVIcnRPaTVjaU1ISjA1RTRmUFE0enA2TFZtcTAybVlTc3FsQ0tjZW9nWmo2V2xVa1hOMyt6ZGJxZGx5UGpieGExdkVURWRIemlRa2hVZm1sLytUTHN2VDBBdkZTTzdocS9LQVFZNFJBeDBmUDJsaFpvYi9mYXhqNHhtdHdjcXovWE80RkxHMXF0UnBPRHZYaDVGQWYzYnQyZ1pRU2NWZmpzZmJQamZnamFMMUl1di9BVWdBZVFnZ1BBRytaS2hWd2FOVGlpRTdLSHhTWjkvKzhmUGx5UmxuZkF4RVJQVDhxM205U29uTE93OFBqRXlIRXJIeE8vUllXRnZabWt5Wk5URXhOVFFjQkdBYkFGVUJWQUZjQS9CUWVIdjR0QUtsL1FnRkxSaFVlSGg3REFJd1NRcmdDVUFBNEQyQmlXRmpZWHYxekhSd2N6R3h0YlNjQWVBdUFneERpTG9BdEdvM204OU9uVDk4dThSdW5GMUs5ZXMxdGhZbHdGQ3FGbTRCOFdRTGRoQkQyQUNDRWdIM1ZLcWhicHc2YU4ydUNUaDNhd2J1bEp5cVptWlYxMk0rdHJLd3NoSVNHSS9qQUlaeUtpTVRWcTlkd0orRU9kTHFIUC9ZU0NWTEtQUkp5bHhUeXBCYlpsNitkTzVkWXRsRVRFVkZaNGd3aFVUa2pwUXdWUWl3RzhBb0Fad0JyQVNSSUtZOERnS21wcVo4UTRsY0E0VkxLdjRRUVNpbmxhMEtJZVI0ZUhxcnc4UEE1anh2ZjA5UHpGd0JEcFpSbnBKUXJBVmdMSWRvQmNBT3dGd0FhTkdoZ2FtbHB1VU1JMFZGS2VWSUk4Yk9Vc3FFUTRqMmxVdG1wUVlNR0xXTmlXUG1RQ3FSeWFPeldVa3E4cElCb0F5RWFBNmdQQ0xVQVlHVmxDYzhXN21qYnBoV2FObTRFWnljSFZMTi84ZllFbGdZVEV4TzA4Mm1OZGo2dGtaQ1lpTmlMbDNEbWJEU09IRHVPMExCVFNMcC92Nm9RWXFDQThKTlNYbFVLMDdQMUc3c2ZrMXJzaXp0LzZpaTRsNWlJcU1MaERDRlJPZVhoNGZHbkVPSjFuVTduY2ZMa3laUDY0eTFhdEdnbmhGQ0ZoNGZ2ejNYTVJhRlFSRWtwYjRhSGg5ZlZIMzkwaHRETnphMmFVcW04S1lTNGxKR1IwVGpxZndVcEZGNWVYbmFob2FFSkQxLzdQMEtJVHdFc0Rnc0wreEFQS3h1MmFOSGlVNFZDOFI4QS93a0xDL3VzOU44RktrK3FPVGFyYm1haUhLb1FHQTRoYWd2QVZFcXAxRGVNYjlxNElmcjd2WXB1TDc4RUcydHJtSmlvb1ZBb3lqcnNjaytuMHlFck94c1BIanpBcmozQkNOcXdDUkZuemtKS21kUEtRZ2l0QkxJZzVVMHBkY3UxcVlybDhmR25ycFYxM0VSRTlHd3dJU1FxcHdwS0NBdmk2ZWw1R2tEejFOUlVLMzFyaWtjVFFuZDM5OXBLcFRKZVNuazVPVG01VVV4TVRPYWo0M2g1ZWFtbGxBbFN5b3pNek15NnVaSkdOR2pRd05US3lpcFZTbmt1UER5OFdRbmVMcFUvU2tmSFpsVTFhbGxQb1ZTMGdoU3ZLb1NpRXg2dVRGR3JWTEMzdDBmdFdqWFJyazBydk5LdEM1eWRISitMUnZFdk9wMU9oMHVYcjJEYnp0MDRlUGdZcmwyL2dkdDM3aUE3MjdBZFdTT2xQS2lUY3FOT2lxT3FyT3k0eTVlakVzRFpReUtpRnhLWGpCSzlnTHk4dkt5bGxDL3BkTG8yUW9nR1FvZ0dENWQwUXExV1Z3YVFiNi9DVTZkT1hmUHc4QWdXUW5TeXNySTYyYUpGaXpsSlNVbC81QzVDb2RWcW15b1VDaXNBdDB4TVRMNW8wYUtGMFJoU3lnd2hoRk9wM2lBOXQybzBhR0J2cWpMdm9BQmVnb0M3U29wR1Vzb3FJZ2ZxMXE2TmRtM2J3THVsQjF5Y0hPSGs2SWhLbGJnbjhGbFNLQlJ3ZG5MRXVOSHY0YjFoYnlQMjRtWEVYTHlJRTJFbmNmRHdVY1RGWFZYcGdFNEt3RmNoY0UrWXFjODZORzV4V3FmRHZreU5idit0V080UkppSjZrVEFoSkhyQnRHalI0bFdkVHJkTUNHR3JVQ2ppQUp5VlVoNENZQTJndms2bmUrektBSVZDOGFwT3A1c0ZZSVJDb1ZodVoyYzMxOWJXZGxaNGVQaDhBRklJVVFVQWhCQXVRZ2d1Q3lVQVFQMUd6ZHBDS3Q5WENIU1RnSlVFVEFTRUFpS25UNkJ2aDNZWVBPQU51RGR2Q2xOVFU2aFVxZ3BaSWZSNVkycHFpaWFORzZKeEkxZjA2UFl5TWpPekVCbDFGcjhIcmNlKzRBTWlKVFhWRGtBN1NPbWpGQmhXV2ExSWNXamt2bHVyMWYxNDlVTEV2MlVkUHhFUlBUMG1oRVF2RUM4dnI2b1BDOEdrQW5BUEN3czdyVC9uNGVGeENFRDl3c1lJRFEyOUQyQ01tNXZiTkpWSzlaNlVNa0FJOFkybnA2ZFZXRmpZTksxV202SlNxU0NsL0NjOFBMeFg2ZDBOUGE4Y0hCek10Q3FMMmpxbHJLZFNLSHNJS1Y0WFFqanBOeUZZV3BpalJ2WHFjSEYyUXRjdW5kQ2hyUStxVkxFcjI2RHBzUjZ1SG9CYXJVYWJWaTNScGxWTDNMdVhoSU5Iam1MbjduMjRFQk9ydUhIcmxsbHljb3FaZ0Jpa1Vpa0hPVFJxRVNjaC81UmE3WGFkVGw1QzV2MXI4Zkh4NldWOUwwUkVWRHhNQ0lsZUlEcWR6bHNJWVNtbFhCNGVIbTVJQnIyOHZOUTZuYTVSY2NaNjJEcGlwcnU3ZTVCU3FZeVdVcjROWUZwbVptYVVTcVhTQW1qcDRPQmd4cDVtRllheWxtdHpGelZFZXlrVXJaVkNlaXFCcGdMQ0ZDSm5HYUpiczZabzZlVUJ0MlpOMGJSeFE5U3RVeHNxRlgvTmxGZTJ0amJvMC9NVjlPemVGZkhYcnVQTTJYT0lpSXpDaWJCd25JbzRBNDFHVTA5QWpKZEs1VmlGQW1laHFoTG0wS2pLTVowR2grSmlUcDBEb0MzcmV5QWlvc0x4TnpYUml5VUxBSVFRUmdWZGREcmRWMEtJUXFkb1BEdzg3QlVLUlpYUTBOQnorbU1xbFNwWmw5UEVMQnNBb3FPamt6MDhQUDRTUXZqWjJkbDljL255NWY5RHJtSVRucDZlWGdEdWg0V0Z4WlRRUFZFWnNyTnJZR1ZSdGRKQW9WQzhvd0RjSUlTWmxGS2xyd3hhcTJZTjlIK3RIMTUvclMrcTJObkJ4RVROd2pBdkdLVlNpZnIxNnFKK3Zicm8vdkpMeU1yT3h0Mjc5N0JwODFZRWJkaUV1UGhycGhCb0lhVjBGMEs4cFZUSkRJZEc3bWVrVHE1Nm9FbjU3ZDdGaS9mTCtoNklpS2hnVEFpSlhpQmFyZmFvVXFtOElvUjR5ZFBUODRpVU1oeEFTd0EyQU1JQWVCYnkvT29BVG5sNmVnWURPQzJsTk5QcGRMMGZmdmovVm4rZFFxSDRXRXJwQTJDTWg0ZEhWeUhFSVNsbHVoRENFMEJyblU3WEdRQVR3bktvVHAybWRyQlExRlpLcFJ1RTdqVUI4YklRd2hySVNReXEyTm1oWnMzcWFPblpBbDFmNmd3UDkrWlFxOVZsSFRZOUkwcWxFcFdVU3RTdVZSTmpSNytMa1NQZXdlbklLT3phdXc4aEo4TEU5UnUzMUFtSmlXcXRWdHRHS0VVYmE0WGxiT3ZHYm5zaHNWRWpkZUZTYUs1ZE8zY3VzYXp2ZzRpSS9vY0pJZEVMNVBUcDA2bHVibTdkVlNyVlBDbGxXNUhUOEh1bmxQSWpLZVdhd29wNFNDbXZBVmdocGV3Q29KMFE0cDZVOHFSV3F4MXg2dFNwbmZyclFrTkQ0OXpkM2IyVlN1VVhBSG9CR0FMZ0ZvQUxVc3JCSjArZVBGQjZkMGtsemQ2K2lZVnBGYVdYVWlyYkM0WE9HMUs0Q3dVY2dKd2VnTFkyMXZEeTlFQXJMMDgwYWR3UXJpNE5VTVhPbGtWaENHcTFHbDRlN3ZCczRZWjdTZmR4L2tJTXpwdzloeE9oNFRnUmRoS0pkKzlhQXFJZkJQcXBoQ0lPVW5uS3NiRjdpRTZuT1ppc3pReTlHeFB6b0t6dmdZaW9vdU52Y3lLaUNxcW1TN1BHSmlxbHYwTGlOU2xRUzBCWUFsQURPVVZHV25wNXdLOXZiL2kyYnd0ekMzT1lWNjdNUnZGVUtKMU9oN1MwTktTa3B1SGc0YVBZdVBsdkhEOFJCcTNXc0tVd1cwSW1RNHFiQVA3U0lPUDMrSFBuSXNvd1pDS2lDbzBKSVJGUnhhQ3M1ZHlzbGtvbDZ3bW9Pd2toK3draFBQQndwVWlsU3BWUXpiNHFIT3ZYUTRmMmJkR2orOHVvVWExYUdZZE1MNHJiZHhLd2ZkY2UvSHZ3TUM1ZXVvemJ0KzhnTGQxUWtGUWpwVHdOSGY3U1F1N1RhalJYcmwrTXVvNWNlNU9KaUtqME1DRWtJbnFCMWEzYnNKYlMzTlJYUXZnSWlSWVFjTlB2Q1ZRSUFTZEhCN1J1MVJMdXpadWhTU05YT0RzNXd0VFV0S3pEcGhkVVpsWVdMbDY2akxQbnp1TlVSQ1NPaDRUaVF1eEY2SFM2bkF1a1RBWndXaWZsS1VCeE9GdWorZmQ2Yk9UVk1nMmFpT2dGeDRTUWlPaEY0K0JnVnNmVXFwTktJWVpMQ1I4RllDMEJDMzFsMEVwbVp1amRzenY4K3ZXQnM1TURMTXd0WUdwcXdqMkI5TXhJS1pHVmxZWGtsRlJjam92RGhrMWJzSFhiRGlTbnBPclBTeUdRS2lYdUF6aW0wMko1WEhyaUhyRFBJUkZSaWVOdmZ5S2ljcTVPblRxVmRDWlc5aXFWeWtVcDRDZUY2Q2VFcUEzazdBVzBzRENIbmEwdEdqZDBSZC9lUGRDbFUwZFdCcVhuVHJaR2crQi9EMkx6Mzl0dzV1dzUzTDE3RDhrcEtaQlNBZ0NreEExQWJ0RUM2elVpSzFyY3YzL24rdlhyYVdVY05oRlJ1Y2VFa0lpb2ZCSjFHemJ6VWtMVkhrTG5EYUh3RUpCT2dEQUZBSE56YzdSbzNneGVudTV3YTk0TWpSdTZva2IxYXB3RnBPZWVsQkszYnQvQnVlanpPQjBaaGREd2t3Zy9kUm9wRDJjUEFXUkpLUzhCQ0pjNlhZZ1cyb1B4NTZOQ0FNaXlpNXFJcVB6aUp3TWlvbktrdXJOenRVcEtpeUZTSVFjcm9LZ1BTQ3NKbU9pWGc3bzJjSVpmdno3bzdOc2UxZXp0WVc1ZUdTb1ZPd3hSK2FUUmFKQ2Fsb2FFaEVRRS8zc0lHemYvamFoejBmKzdRTXBNUUNSTEllT2xUcTVCUnZicUsxZk8zaWk3aUltSXloOG1oRVJFenk5Rm5UcE5iWFNWRmRWTWhNSUh3QUFJZEJZaVp4WlFwVkxCeHRvS2RuWjI2Tnl4QTNyMzdJYW1qUnVWY2NoRXBTdjZmQXorM3JZRHUvZnR4OTI3ZDVHVWRCL1ptcHlDcEZMS1RBSHhyMWFuRFJKU0h0U2F5RnZ4Wjg0a0FkQ1ZiZFJFUk04dkpvUkVSTThaTzdzR1ZwYjJsVnNLS1ZwQktWb0xLVnRLb0pZUVFpR0VRSTNxMWRDOGFSTjR1THZCclhsVE5HL1dCQmJtNW1VZDluTm56cHc1V0xkdUhiNzc3anUwYmR1MnJNT2hFcGFlbm83VGtWRTRIWGtHNGFkT0l5SXlDdGR2M0lTVUVqSm40K0VOQVlSS3lDTTZvVHVSbkpsMi9ON0ZpL2ZMT200aW91Y04xeEVSRVQwbjZqVnE3aVdFR0Npa29qdUVyQzRBV3ltbEdrS0lTbVptYU5PcUpYcSswaFVlN202b1ltY0xLMHRMTm9xbkNxdFNwVXBvN2UwRmJ5OFBKS2VrSVBIdVBaeU9pTVEvMjNmaDRKRmpJaU1qb3hhQVdnTGlGYVVVOTZ4TkxlOVlOM0xmcWRIK1AzdjNIUjdWZVNaKy8zdWZNNk5la0VBZ2hFQ0RKSkNFMmtnQ1JEWGdpcnVOZTBseG5QeVNONDRUSjV2OHNvbmYzY1J2TnJ2SnBtL2kyQ2t1OGNZdDdvNGRGNHpCZ09ucVhRZ2hnUkFkU1NEVVp1WTg3eDhVRXh0TVp5UzRQOWVsUzVmT2VjNXo3a2NqYWM2dHA1bm4yOVpYcmc1Mi9BRDUrZm56QW9IQXB1cnE2ZzNCamtVcGRlSFNoRkFwcFlJaFBUMDB4ZTJPRjc5N0hMYTVDckh2RWtnRFFBNDg3TWFuNUVSdkFBQWdBRWxFUVZUSHhlRkpHY2VWbDEvS0ZaZGVUSHg4bkM0S285VEhXSlpGYkV3TXNURXhwSHBTdU9IYXErbm83R1Rob2lXOCtkWTdOTGRzY25kMGRJenM2ZTBkaVpEdGRzazNQWm41cmNZeFQyTTVienJHMTdJNUVOaE5VMVAvV1E3VjlucTkwWDYvUDlybGNuMVdSTzRTa1N6THN1NEFOQ0ZVU2dXTkpvUktLWFh1eUxnSnVlTXRXNHBCcG9oaHFuSGhGYXhJQUxmYlRYcGFLZ1g1dWVUbFpKT2ZtOE9FOUZUdEJWVHFKTVVORzhhdE45M0FyVGZkd1BxbURWUlUxUndlV3JxK3FabUJnWUVVc2VYN0JubkF4bFhoc2MxYUp5Ti9yZVAzcjJyYlVOUE1tWnR6YUhtOTNuR1daUlViWTZZQWswTkNRb3FCc0ROVXYxSktuVFpOQ0pWUzZteExUZzRmRnhsL3RTVnloNGprWVVnd21HaEVMQUZHSjQ1aS91V1hjdmtsOHhnN0pvbjQrRGpDd3ZSNWNTancrLzFVVkZSUVZGUVU3RkRVTVV4SVQyTkNlaHJYWG5VRnUvZDBzTGx0QzR1V0xPV3RkeGF5cFgxckJNSjBBOFUyMG0yRnVIZDZzdktxZ2VkYXVuYTl6aW51YytqeGVNSmlZbUl1c3l6clZoR1pCaVNJU095aDg0ZjJWdFFlZjZYVVlLQUpvVkpLbldFZWp5ZXMxNDZKQ2JGTXBtM2JYeENjQllnVkRTQUNFWkVSeEVSSE03bXdnSnR1dkpiaXlVV0Vob1lHTyt3TFFsOWZIMS82MHBlb3JhM2w3cnZ2NXB2Zi9PWXAxN1ZzMlRKKy9ldGZNM3IwNkJOS0NEczdPN25ra2t2SXljbmgwVWNmNWVHSEgyYmh3b1YwZFhXUm5wN09ONzd4RGFaTW1mSlA5VC80NElQY2ZQUE5mUDNyWHovbE9OVUJvYUdoSkkxT0pHbDBJc1ZUaXZqMk4rNWpYV2s1TDd6OEdtdEtTcXk5ZTd0amVucDZZb3l4MG9EclBURUp2U1ltNFdXTWVkd2FjR3A4dnM2OWJXMXR2VWVyT3owOVBUUTJOalo2WUdCZ3RNdmx1Z3U0UjBSR3drZkozNkhQb0ltZ1VtcHdHWXdKb1pXZm41OXZXVmJheDQ2ZjBJYXpJdktKY29GQTRHaEZUN20rRTNSRzZ3OEVBaWNkeDRuV2ZZTGx6dXIzNnlTdU8yNjVnNi8zV1kzalRNWjd0UHI4QjVkUVB4TXhuRWk1MC9nNWg2TzA4ZVB4bitudjY5bit2VHpSMzdjajQzQWNaMHZYZ0N0UnhKbHVMSmtTZ1V3enhxU0pJR0FSSFIyRk55K1hRbThldVRuWjVPVk1Zbmg4dkQ0WW5rUEdHUDc5My8rZDJ0cGE1cytmendNUFBIQks5YXhmdjU1Zi9PSVhyRjI3bHN6TVRMN3doUytjMVBXQlFJRDc3NytmM2J0M1UxeGNUSE56TTNWMWRkeC8vLzA4Ly96enBLU2tBRkJWVmNYKy9mdFp1M2J0S2NXcFBsMUlTQWd6cGsxbGV2RVU5blIwVUZWVFIxVjFEYVhsbFpSWFZ0SFZ0VGRjNEM0RGQ1cFFlNk1yZE1RcVQxYjhXdU9URDFxYktzb0FkMDVPVHBiTDVicGFSRktOTWNWdXR6djNVUDFISm9DSEhPUDNmWTdYNjlVaEFVcGRJQnpIMldOWjF0THk4dkxPWU1keXlLQkxDTE96c3pNdHkvb1RrSEc4c2lmNlVHamI5dW1FZERvUHltZXMvak80c2ZRbjduZTBONjB6V2Y4SlhYVGlNUnkzNEptZWIzV2F5ZEtKK0VUOVozZ2o4YlA5bW4raStuT3dFZnBaYllEYjdUN3ArdjJCd05NdXkxeGhrSFJCd3VEQTYrak55K1hxK1pjeGMzb3g4ZkZ4eEEwYnBuTUNnK1Qzdi84OWl4WXRvcmk0bUljZWV1aWtrL0ZkdTNieHlDT1A4TnBycnpGcTFDaCs5S01mY2VXVlY1NTBQWFYxZGN5ZlA1OUhIMzBVbDh1Rk1ZWi8rN2QvNDYyMzN1S2xsMTdpVzkvNkZnQ2YvL3puU1V4TVpPclVxU2RWdnpvNUlzTHcrSGptenA3Sm5Ga3o2T2pvWkU5SEJ5dFhyK1BOdDkrbHRMeEMvSDUvS3BDS2tac3NGNXR6Y3ZMKzZIYmI4NEJKSXBJTUhIN1FPTmJmMTJQOW5Jakk1NEc3ejN6TGxGS0RrVzNiKzRFSGdjZUNIY3NoZ3k0aGRMdmRJMFZrakRFbUF1Z0JqdGxWY3BZZmF0V3BPZHZkSGVlOE8wVi96aTQ4cC9pYXU0RVFrWThlREtPam9vaU5qU0U4UEp5b3FDaENRa0xRN1YrRDQ4MDMzK1R4eHg4bkt5dUxuLy84NXlmMVQ1ZSt2ajZlZnZwcG5uamlDVnd1RjEvLyt0ZTUvZmJiRDc2ZUo4L2xjdkdkNzN6bmNBd2l3cDEzM3NsYmI3MUZRMFBENFhJUkVSRXNXTERnbE82aFRsMUlpSnVvcUVnaUlzS0pqWWttTmpxYTNSMGRCMDZLV01ZNFlWaVcyeGdUSXlJUkhGaUE1cFQvODJ5TTZST1J2ak1UdlZKcWtCc09SQUhKd1E3a1NJTXVJVHhDcHpIbXA1WmxWUVk3RUtXVU9oNUxaSVBmK1AvWE10WVZJaFFCQlIyZG5TbnZMMWtxN3k5WlNteE1ERk1uRnpKMVNoR1RNaWFTa1RHQnVHSERkTWpvT1ZCV1ZzWlRUejFGY25JeS8vTS8vME5FUk1RSlg5dmUzczRYdi9oRnRtL2Z6b0lGQzdqLy92dUppWWs1clhpU2s1TVpObXpZUHgwYk0yWU1BUHYyN1R1dHV0WEpNOGJRMmRWRlEyTVQ5WTJOckY1VHdwcVNVam82T2crZE55SzBHYVRVTWFiVWNlVHQ2c3J5TmNEUDh2UHpKMXFXZFFtUUp5TEZRTTZoMytrai83RjBuRVZrL3QxeG5MK2YxVVlxcFFZRkVYbFRSQ1lGTzQ2UEc3UUpvWWdNR0dQV2xKYVdMZ2wyTEVvcGRSSktSbVJrUkVVNElRbGdKbG0yNjA0UmMyM1gzcjFSQzk5ZndudUxQMkJZYkN6RGg4ZFJWT0RsdXF2blUrak4xMFZsenFMbm5uc092OS9QMVZkZlRYeDgvRWxkR3hNVHcrelpzM24xMVZkNS8vMzNHVDE2TkxmZGRodVJrWkduSEU5VVZOUW5qaDFhVmRaeHp0UnVCK3A0QmdZR0tLK3M0clUzM21KZFNSbTc5dXloczdQcnlFVmdlZzN5cHVNNFQrT1lxdjMwN2R6VDFMU1BqNGFzK3lvcUttcUFtcUtpb2dqSGNSSWN4eGxyV2RhdHdPMGlrbkN3bnNQM1BFWml1TE84dkx6bHJEZFlLUlYwQlFVRkE4R080V2dHYlVLb2xGSkRsTm5WMExBUDJBYzBBMitRbEJTUkVqMzhSaEhyYzhhUXM2ZXpNM1pQUjBkNDA0YU44dnlMcjVBME9wSHJyN21LcTY2NGpOR2pSeDBZWHVwMkI3a1o1NDl2Zi92YlBQTElJL3p4ajM4a1BUMmRpeSsrK0lTdmpZcUs0bnZmK3g3MzNITVBqejMyR0gvNHd4OTQ2cW1udVBQT083bmpqanVJam80K2k1R3JNOG5uODlIZHZaLzJiZHQ0NTczM2VlM3YvMkJ6MnhiZ1FDOGdTQjlpdWpEVWdmbExTOGYyRjltK2ZmK0oxRjFTVXRJRHRCNzhXSjZjblB6ZCtQajRxMjNidnZ0Z3oyRU1jTGhyV3JlZFVFb05KcG9RS3FYVTJkYmUzdE5LKzlQQXMyTlNNOU5kcnBDTEVJb0Y0elZZMmUxYnQ0VS84cWZIZWV6Si95VXpjeUxUcGhTUm01MU5WdVpFUENuamRCR2EwNVNRa01DdmYvMXI3cjMzWHI3Ly9lL3orOS8vbnNMQ3dwT3FJekV4a1FjZmZKQjc3cm1IUC8zcFQvejV6My9tcjMvOUs3ZmRkaHQzM1hYWEo0YUFxc0ZqWThzbTZoc2FxYXFwWmZYYUVtcnJHK2p2N3dmQUdIckIxR0VvUjh3YTR3OHNiVjFmM2NCcGJremYxdGJXMjliVzlpTHdjbDVlWG9wdDI4WEFaR0N5aUJTTGlLNHFxcFFhTkRRaFZFcXBjOGZaMGx6ZkNEUW1KeWMvYmNMalJvTS9UU3pyY2hIcjVnR2Z6MU5aVlVObFZRMVJVWkVramh4SmVsb3FsOHlidzd3NXMzVE80V25Jek16a1AvL3pQL21YZi9rWHZ2bk5iL0xZWTQrUm5wNSswdlVrSlNYeGd4LzhnSHZ2dlpjLy9lbFBQUG5razlUWDEvUGIzLzcyak1mYzE5ZEhhMnNydzRZTlk5U29VV2U4L3ZOWlY5ZGVGaTlkenNKRmkybmEwTXkySFR2WXQ2Lzdvd0tPMld5RUZ6SG0zVURBV1IvbzJiTzEvUlEzb1Q4T3A3S3ljaU93RVhoeDBxUkpJMnpiVHJCdCszWVJ1VVZFSnB5RmV5cWwxRW5SaEZBcHBZTGd3QWJYYmMwY0dGYTZFUGhPOG9TOFl0dmlzeUxXVmZ1Njl3L3I3dDRZdFg1RHMvMzJ3a1VTSGhiRzdGblR1ZjZhcXlqSXp5VTZPcHFJOEhCTkVFL0NuRGx6ZU9DQkIvalZyMzdGMTc3Mk5aNTg4a2tTRXhOUHFhN2s1R1FlZXVnaDdyMzNYdGFzV1hPR0l6MWcrZkxsZlBlNzMrVjczL3NlTjk5ODgxbTV4L25BR0VOdmJ4Lzd1dmRSVVZYRGEzLy9CMHVXZlVodjcrRTk1UDBZOWlObXJ6Rzg1Umg1YWxORHhZZEJDTlZmVzF1N0RkZ0dWQUVQNXVmblh3N28vRUdsVkZCcFFxaVVVb05FMi9ySzFjRHF1TlRVMkJnN1lwYXhyUm1DVERhRzNKN2Uzc1IzMzFzc0N4Y3RZVXpTYUlvSzhwbGNXRUJXNWtReUowNDRxWlV6TDJSMzMzMDNyYTJ0dlB6eXk5eDMzMzA4L3ZqanhNYkdubko5NDhhTlk5eTRjV2N3d285VVZGUUFNSGZ1M0xOUy8xRFgxOWRIZmVONjZ1b2JXVmRhUmtsWkJadmJ0bUNNT1RBblVOZ2hTSlV4WnAyRFdiRzNkKyt5enBhV1FiTVJORUJGUmNXN3dZNUJLYVVHM2IrV3ZWN3ZYTXV5bmdWd0hPZU84dkp5WFdWVUtYV2hzajJlU1FtQlVDdFp4SjV1RzY0M3dpd1JDUVVJY2J0SlNCaEI0cWlSeko0NWd5c3VuVWZHUkIyQmRyNzQzT2MrQjhCZi92S1hJRWN5dURSdDJNZzc3NzNQQjhzK1pOdjI3ZXpZdVl1QmdRTUw5eGxqQmtCV1lualZid1pXMkxiWjNGcFh0d01JQkRkcXBaU0Nnb0tDTWhIeEFqOHNMUzE5S05qeEhLSTloRW9wTlhnRldsb09EekZiQi96VzQ1bVVhRUpjOTJESjUvdDl2akZiMnJlR3RtMXB0MHZLS3VUWHYzdUVySXlKM0hiekFpNjllQTd4Y1hHRWhMaDFVWm9ocUwrL24vcjZlcjd5bGE4RU81U2djaHlIQVorUHJzNHVGaTFaeHZNdnZreFZUZTJSUmZ3R0JqQm11ekU4RVRDOWo3YzFObTRKVnJ4S0tUVVVhVUtvbEZKRHlNRUU4YitBbjZTazUwNHp0bldKQ0ZNTlRCSVlXOWZRR1BMREgvK0VYL3ptZDB3dUttRGExTW5rWms4aWJieUhFU09HNjV6RElhS3VyZzYvMzgrOGVmT0NIY281WjR4aDkrNDliTmpZUW5WdEhhdlhyR05OU1NsNzkrNDdWTVJuakdrVHFEVU9heHg0ZjFOanhZZDh0RCtnVWtxcGs2QUpvVkpLRFUybXRhbHFKYkJ5UkVaR2RKUVRNc1pnWjJLWjYwRG03K3Z1SHIzNGcyVXNXYnFjdUdIREdEVXFnVW1abWN5Ly9CSXVtalVEdDB2Ly9BOW1YcStYa3BLU1lJZHhUdm44Zmo1Y3VacTMzMTFFVFcwZDI3WnZwNk96QzhjNXNBT0V3V3pIeURzRzUzVUNUbTIzNVd2YjFkaXc3empWS3FXVU9nNTlJbEJLcVNGdVYwUER2bDFRejRHUFYvRjR3c2E1WWk2elhIelZHSm0rWjgrZXNOMTc5b1RVMVRmS1M2KytUa1I0T0RkZWZ6VzMzM0lUNDFQR0VSSVNnbTNiMm51b3pobGpESUZBZ0lFQkg1dmEybmp1aFpkNTlmVTMySHR3YXdoampCSEJaNHowZ1ZudEQvQ29zMy9uMjJkcGF3aWxsTHFnYVVLb2xGTG5tNWFXdmszd2QrRHZTV2s1WTkwdSt6SVJtWU1oQzB4bVQyOXY5TlBQdmNpemYzdVppZWxweko0MW5ZSzhQTkxUeGpOdWJESWhJU0hCYm9FNlR3ME0rTmpjMWtaVDgwWXFLcXRaOXVGSzZob2FqK3dGM0kraDNnaDFqbkdXRGZUWjcyNXJxZEJ0R1pSUzZpelNoRkFwcGM1ajdSdXFOd09QQTA4bHAyVjdiTnVhSUpZOUc4eDh4M0Z5Nnh2WHUrb2IxeE1WR2NtWXBORk1TRTlqK3JRcFhESnZEaU5IakFoMitPbzhzV3YzYnQ1ZnNvd1ZxOWJRMk5SRTI1YXRkSGNmNmcwa0FLWVd3MXZHT0I4RS9QYjZ0dWJ5RnNBWDNLaVZVdXJDb0FtaFVrcGRHUHh0RzJxYWdDYmdMZUQ3WTdPeWNpd1Qram1CVy9kMTcwK29iMndLYVZqZlpML3gxanY4Mnc5L1RQSFVLZHgreTQzTXUyZ1c3cEFRUXR4dUhWYXFqc3NZZzgvblkyREF4OUlQVi9EOGk2K3dZdFVhQW9IQXdmTUVnQUVSczhzZ0wvc0NBMDl1V1Y5YmdTNEtvNVJTUWFFSm9WSktYYUEyMTlWVkE5OFprWkh4LzRWTDJIVGJjREVpUlJpVDZVRHl5dFZyV0xsNkRmSHhjY3lZTnBVWnhWT1pPQ0dOOFI0UHcySmpORGxVaHhsajJMdDNIeHRiVzJsb2JHTFZtcldzV0xXV25idDJIVkdHZGpEMUJpbkZDYnpmNWQrL29xTzV1U3VJWVN1bGxFSVRRcVdVdXVEdGFtallCN3dMdkR0eWZNNm9pREJyUEk0cE1DSlhDVnkwWjA5SHpCdi9lSWUzMzNtUHhNUlJqQnViVEZHQmw3bXpaNUtUUFFtM1c5OUtMbFErdjUvYXVnWStXTGFjZGFYbHRHN2F6Tlp0Mi9INy9RY0tHTk50eEN3elJ2NEJnVko2QXh0YlcrdTJCamRxcFpSU1I5SjNjYVdVVW9mdDJGaTlIZGdPckFJZWlVdE5qWTF4Ulg1R0xQbVN6Mjl5MnJhMFcyMWIybG14YWcyL2ZlU1BKQ2NsY2VmdE4zUEhMUXVJalkwTmN2VHFYTm03ZHk5L2UvazFubm51QlZvMmJmNm5jOFlZWTZCV0hPZXh6Z0g3aWM2V2lzNGdoYW1VVXVvRWFFS29sRkxxbURxYW03czY0SGZBSThtcHVaTmNicmtZWkRvV09SZ210TFczaC96M0wvK0hYL3ptWVlxOCtjeVlQcFhjN0d3bXBLZVNtRGdLbDIwSHV3bnFOQVVDQWJidDJFRlRVek5WTlhXc1dMV0drckp5Zkw1RGE3NllBWU5zQUZOdEFxenk0MSswcGJHbUJ2QUhNMjZsbEZJblJoTkNwWlJTSnlMUTFseFZCVlFsSlNYOXlZNGRrWXBqMGwyV2RhbUJhd0tCUU1xYWtsTFdsSlFTR3h0RHl0aXhUSnlRenR5TFpqSnQ2bVRpNCtLQ0hiODZTWjFkWGF4ZVc4TGlwY3RwYUZ6UHBrMmI2ZWo4YU1xZlkweWJDRzhZdi8rOWdHMDE5dThPYk55NXM3WTdpQ0VycFpRNkJab1FLcVdVT2ludDdlMDl0TGRYQTlYQXE4RFh4azdJdmNpMnJRZEE1bmQxN1EydjdLcWhzcnFHRjE5NWpjaklDQzZaTjRmUDMzMEhlVG5aV0pZVjVCYW9ZekhHVUYxYngxK2VmbzZGN3kxbVgzZjN4d3YwTzdEUU9PYlhteG9yRndVblNxV1VVbWVTSm9SS0thVk8yK2IxVlV1QnBlUEg1NHh5UWwyWENGd0JKZ2NodGJ0N2YrenJiN3dsZjMvemJUemp4akp2N2tWTW56cUZsSEhKakUwZVEyaG9hTEREdjJBTkRBeXd1VzBMclp2YkR2UUdMbGxLYzBzcmp1TndZQ3FnN0VWTXN6SFVHc2U4MjlQdlc3aExGNFZSU3FuemlpYUVTaW1senBpTkJ4YWxlUWI0VzFKYXptaTN5MDRYUTdHeHVCTE1qSTJ0bTF3Yi8vSlgvdnJNODR3Wms0UW5aUnpUcGhSeDhkeUw4SGhTc0xYMzhLeHpISWRObTl0WXRHUXBxMWF2WTJOcksxdTJ0Tk0vTUFBYzJDZlFZRmFCK1lkeHpHcWZ6OWUwZFdOZE83cFJ2RkpLblpjMElWUktLWFUyK05zM1ZHOEdOZ09MZ1o5NFBKTVNDWE45QmVUTEF6NWY0c2FXVmphMnRMTDRnMlg4NUJlL0lTYzdpN3R1dTRXcjVsOUdWR1Jra01NLy8renY2ZUdkaFl0NCtya1hLSytzeHBoLzNnZmVNZXdHNXc4K24vUG93ZGRPS2FYVUJVQVRRcVdVVXVkRVMwdnROdUNId0grTXpjcWRZUnZyU21DYWlLUWFZNUtxcW10ZC8xcjlFRC81K2E4b25qS1pPYk5ua3BVeGtiSEpZNGlQMTBWcFRsWkhaeWViMjdaUTM3Q2VwY3RYc0hMTldqbzZEdThBNGNlWWJRYlpZTVJaZzhQYnJRMlZTOUdWUVpWUzZvS2pDYUZTU3FsenpiKzU3c0NjdzhUMDlJUVFLeklEaXdJTDVvTE02ZXphTy95ZDk5N24zVVdMU1JxZFNPcDREL201MmN5WVZvdzNMNWV3TUoxemVDd0RBd09VVjFhemN2VWF5aXVyMmRDOGtmYXQyM0FjQndCanpCNUVsdUd3Sk9BNHBRT08xRy9mVUxranlHRXJwWlFLSWswSWxWSktCYzIycHFhZHdFNWdPZkJiS0hKN0p2b1hZTWxYd1Z5MHBYMHJXOXEzc3V6RGxmenUwVDhUR3hQTkxRdHU1TGFiYnlSMWZBb2lFdVFXQko4eGhrMmIyM2oreFZkNDdvV1g2T3phZTVReXJIU00rYjNWMy9WaVMwdExYeERDVkVvcE5VaHBRcWlVVW1vUUtmRzFOUEk4OEh4U1dzNVl0eTNYWVZrWEMyUUlwSFIyN1kzODg1TlB5WlAvK3pUWms3S1lNM3NHaFY0dkhzODRraEpINFhLZC8yOXJmcitmYmR0MzBOSzZpYkx5U2o1WS9pR1YxYlg0L2Y0REs0T0s5QUNiY0p4R1lERml2ZFpTWDk0UzdMaVZVa29OVHVmL082ZFNTcWtoNmVEQ0pnK1RudjduWkNkOG90dHRaV0daR1FhNXpPY1BaRlJVVmRzVlZkVkVSMGVSTm40OEV5ZWtNNzE0Q2pPblRXWEVpT0hCRHYrTTI5UFJ5WXBWcTFteGFnMk42NXZZME54QzE5NER2WUhHRUFDelh1QTlFM0ErOUl0VDJ4Ym9hNkNwcVQvSVlTdWxsQnJrTkNGVVNpazF1RFUxOWJkQkZRYytYaDZSa1JFZUtlNWNqUDBsNEtaOSs3cWp5eXVyS0srczR0WFgzOEFkRXNMTWFWTzUrODVibVRabDhwRHVOWFFjaHpYclN2bnJzOCt6ZFBsS0Jud0REQXg4dFB1RFkweTNKYndhQ0RoLzJtOTZ5L2MwTmZXaTIwTW9wWlE2Q1VQM1hWSXBwZFNGeUwrcm9XSGZMbGdCckVoSVNMZy9ZdmpvSzRDYkxLenNmdDlBY3YvQXdMQjNGeTIyM2wyMG1NUlJJN244a25sY05Hc0ducFJ4akJvMWtvanc4RUU1OTlBWVEyOXZIOXQzN0tCMWN4dkxQbHpCT3dzWDBiNTErNkh6QnFGVERHMUdxSE1jWHRybjIvZE9SM056VjVCRFYwb3BOWVJwUXFpVVVtckkycmx6WnpjN2Q3NEV2SlE4TVgrTVpRS1RMTXN1TkppTEJhWnYyNzRqK3Fsbm51ZlpGMTRtZVV3U0U5TFQ4T2JsTUhQYVZDWmxaV0hiVnJDYlFDRGdVTi9ZeUlwVmF5aXJxR1Q5K2cxczN0TE93S0dONGpIN3hXR1ZFWGxmakNucDl3VnFkWjlBcFpSU1o0b21oRW9wcGM0TGJZMFZXNEF0d0tMazVPVC9zZTNJUkVKQ2J4SmI3aDBZR01qWTJOSXFHMXRhV2JUNEEzNzd5Qi94akJ2SGdodXU1WllGTnhBVEhYWE80KzNwNmVYRlYxN2p4VmRlWjhQR2pRd00rQWdFQXNEQjNrQllqOE1UQVNmd2d1bnJiRzlyYStzSG5ITWVxRkpLcWZPYUpvUktLYVhPTjA1Ylcxc3ZzQkg0T2ZEcnNSazVYa3VzRzhSWUZ3Y0MvdVRlM2tCaVhVT2orOGMvL1FVLy9jVnZtRG05bU1zdm1VZGVUamFqUm8wa2J0aXdNOXA3NkRnT25aMWRiTnV4ZytxYU90NWR0SmlseTFmZzl4L2VCLzdnUnZHMFlmakE3NWhYMnRaWGxxTHpBWlZTU3AxbG1oQXFwWlE2My9rM04xU3ZBOWJGcGFiR1JybWk4aXpJRjV2Wllwamg4L25HZkxEc1EvbGcyWWVNR2pXU3pJa1R5TXZOWm5LQmwveThIR0tpbzAvNXh0M2QzVlJVMVZCU1ZrNUZWUTExRFkxczI3Yjk4SGxqMkdvd0s0d3hTeDB4RlZZUGxaczJWWFdjZ1RZcnBaUlNKMFFUUXFXVVVoZU1qdWJtcmc1WUJpeGowcVEveHZYM2hVZTVvK2JZbUhzUnVYVDc5aDBSMjdmdllPbnlGWVM0M2NURVJIUFp4Zk80L1pZRjVHUm5uZkI5NmhvYWVmNkZsM25udmZmcDdPckNOK0RETVFZQVkrZzF4bG1NSTQvdERleGIxQkVXMWt0dDdjQlphckpTU2luMXFUUWhWRW9wZFdHcXJSM29nSUVPZUIxNGZVUksxdWlJVU5jMWxsaFhHVEdaL2YzOVkzYnVHb2grNW04djhzemZYbVJDZWlxWFh6S1AyVE9tazVTVVNNS0lFWVNFaE9EeitkaTVheGRidCsxZytZcVZ2UHZlWXVvYjF4KytqY0hzeDdBRnBCN2p2TzAzOG5wYlkrV1c0RFZjS2FXVStvZ21oRW9wcFJTd3E3VnVLL0FuNE1seDZma1R4ZVhraXlOVHNHUU9odnoxVGMzVytxWm1IbnZ5cjJSbVRDUXJZeUxqeDZmUTJycVp1b1lHYXVzYjZPdjdhQjk0WTZnMG1BK01ZWTNqY3lyYW1nTU5vRDJCU2ltbEJoZE5DSlZTU3FsLzV0dlVWRkVEMUpDZS9sSmlnSmdRVi9nNE1kYm5CYm1wdDY4dnNieXlTc29ycTNDNzNmaDhINjM3WW96WmlmQlN3QWs4NWd1NFc3ZlJ2WmVtcHY1ajMwb3BwWlFLTGswSWxWSktxV05wYXVyZkJqczU4RkVDNmQ4ZU56RmlGdUxjNHJKa3V0ODNFR2NNdTRBMXdDdjBkWDNRMHRMU0Y5eWdsVkpLcVJPbkNhRlNTaWwxd3ByNk56V3lLRGMzZDRkdDIxbUE0M01DUDZpcHJId0RNTUdPVGltbGxEcFptaEFxcFpSU0owbEVJaXhMSmhwandrSmRyZ0UwR1ZSS0tUVkVuYmxkZDVWU1NpbWxsRkpLRFNtYUVDcWxsRkpLS2FYVUJVb1RRcVdVVWtvcHBaUzZRR2xDcUpSU1NpbWxsRklYS0UwSWxWSktLYVdVVXVvQ3BRbWhVa29wTlVSa1pHUkVCenNHcFpSUzV4ZmRka0lwcFpRYTVQTHk4akpjTHRjTHhwalZ3SmVDSFk5U1NxbnpoL1lRS3FXVVVvT2NaVm1qZ1Z4QWdoMkxVa3FwODRzbWhFb3BwZFQ1UjkvZmxWSktuUkFkTXFxVVVrb05VbDZ2ZDVobFdSMkh2aGFSZXdzTEMrODkrT1gwMHRMU1ZZV0ZoYjhEN2dPdU5NWk1FcEh2QUltTzQ4UlpsalVMK0xzeDVoZGxaV1hmUHJMdWdvS0NTMFZrb1RIbXNiS3lzaTkrN054a0Vma2hNQXNJTWNaVUcyTitWbDVlL3NKWmJiQlNTcWx6VHYrRHFKUlNTZzFTdTNidDZnY2VCbDRGTU1iVUh2ejZZY2R4dG4ycytJM0FnOERyeHBpWHVydTduVk81cDlmcnZWNUVWZ0R6akRGdkdtT2VGcEd4bG1YOXpldjFmdlhVVzZPVVVtb3cwaDVDcFpSU2FwQnFhMnZyYld0cis1clg2NTFyV2RZTndNclMwdEt2SGFQNDdZRkFZR3BsWldYRG9RT0ZoWVVuZGIrQ2dvSUVFWG5LR05OdFdkYU0wdExTZW9ETXpNemg0ZUhobFNMeTMxNnY5NW55OHZMT1UyNlVVa3FwUVVWN0NKVlNTcW56Z0RIbWhTT1R3Vk1oSXZjQU1jYVloMHBLU3VvUEhhK3ZyOTl0akhsQ1JDSkY1TkxURGxZcHBkU2dvVDJFU2ltbDFQbGh4ZWxXWUl5WklTS0lTSzdYNi8yUEk4K0pTT0hCejZtbmV4K2xsRktEaHlhRVNpbWwxS2NvTEN4Y0FMeDB0SE1pQXZEMng0ZG1HbVB1TENzcmUvYnNSL2RQOS96NG5NS1RKaUxERDM2KzkyRGJqaWI4ZE8ramxGSnE4TkNFVUNtbGxQb1UrL2Z2WHhnUkViRlRSQkpPcEx3eFp0ZStmZnZlUE50eGZaeGxXWjlZUk1aeEhNZXlMRVRrRTBtY01TYnE0MG1mTWFaYlJIQWNaMnA1ZWZuYXN4aXVVa3FwUVVMbkVDcWxsRktmb3FHaFlSL3dMSUF4NXBqbERwMHp4cnpjMU5TMDkwekdJQ0xtNEdmN0pLODd0R1ZGMmxIT0ZYMzhtREdtOHVDNTJhY1FwbEpLcVNGSUUwS2xsRkxxT0FLQndET0FYMFNPbWhRYVl3NE5IdzBBTDU2RkVIWWV2TS9Fazdtb3A2ZW4yaGpURDF6cTlYcTloNDRYRlJWbEFwOVlyZFN5cktmTmdRWSttSmVYbDNQa09ZL0hFK2IxZXE4L3BlaVZVa29OV2pwa1ZDbWxsRHFPdnI2K0RaR1JrYVVpTXZYVHlobGpHZ1lHQms1cnBjK2pzU3hydlRGbXM0ak1LQ2dvK0llSTdIWWM1eGZsNWVYbG4zWmRRMFBEdnNMQ3dqOEQ5NG5JOG9LQ2dyY0JjUnpuY3VEdndCMUhsaTh0TGEwc0xDejhMK0Q3THBlcnRLQ2dZQ0hRZkhDNDdLWEdtR3JndFRQZFBxV1VVc0dqUFlSS0thWFVjVVJIUjNjWll6NDRYamtSS2V2cDZkbHhwdTlmVWxMaUEyNEZTa1JrSG5DUjR6aTlKM0t0aUh6VEdQTlRvQk80RnNnQzdnTWVQMXI1MHRMU0J4M0h1Y3NZc3c2WUl5S2ZNOGJrQU04RkFvRjd6a1I3bEZKS0RSN2FRNmlVVWtvZFIwbEppYy9yOVZZQXZVRDRFVU5Fanh4QzJtZU1XZFBTMHRKM05tSW9MUzFkQlV3K3l2R3ZjWlRobjRjY1RDYi85ZURIeHgxMUtkSHk4dkpuZ0dkT0xWS2xsRkpEaWZZUUtxV1VVaWRBUk1vNE9KZnZHTG9keDFsMXJ1SlJTaW1semdSTkNKVlNTcWtUVUZaV1Z1ODR6dUg1Z2NhWXc3MkRCN2RxMkZCUlVWRVN0QUNWVWtxcFU2QUpvVkpLS1hWaUhHUE1pOGZhc0YxRW51SEFLcU5LS2FYVWtLRUpvVkpLS1hXQ0hNZDV3UmpUZWVTeGcxdFJkQTBNRFB3MVdIRXBwWlJTcDBvVFFxV1VVdW9FVlZWVmRRQnZIYVdYOEwyYW1wbzlRUWhKS2FXVU9pMmFFQ3FsbEZJbndlLzNQd3I0amp4a2pIa2lXUEVvcFpSU3AwTVRRcVdVVXVva0dHTWFqREViUmVUUTFoT2JITWVwRFhaY1NpbWwxS25RaEZBcHBaUTZDYUdob2Z1TU1TdU9PRlRYM2QydHcwV1ZVa29OU1pvUUtxV1VVaWVocEtTa3h4aXpFdkFEQWNkeHlwdWJtN3VDSFpkU1NpbDFLbHpCRGtBcHBaUWFnc3FCbmNhWU1PQ0RZQWVqbEZKS25TcnRJVlJLS2FWT1VrVkZ4VHBqVExPSWJDa3ZMMThVN0hpVVVrcXBVNlVKb1ZKS0tYWHlUQ0FRZUxQZkYxZzRLaTF2QkhEMDNlcVZVa3FwUVU2SGpDcWxsRkluTEQxMDdNU0lxYmJJTmZzR3pIajZiMG9BQUNBQVNVUkJWRXd3SThQZEZLWms1cThUQW0rMDFIZXZncGErWUVlcGxGSktuU2hOQ0pWU1NxbGpzNU9Ta2tLdHVMZ2tPK0Qrc21EdUJFYUxpSUJnMnphQlFHQ0N3Qnh3L1lzbkszWTdlSi8xbWI1SHpON0l0dmIya240Z0VPeEdLS1dVVXNlaUNhRlNTaW4xejF6SmFka2V5MjFuaVpFcFluRUZBU2tTd1FZaE5DU0UxUEVlMHROU21aaWVSbE56TStzM2JHUkRjelA5L1FPamdBZENKT3dCRStNdkdSK1Q5NDR4Wm8zUFo5VnRhWFp0aEJMZmNlK3VsRkpLblVPYUVDcWxsRkxBeVBFNW84TGM5dVVpWENaQ0RzSjRFUmtHZ0VEcWVBOXpaODlrZXZFVVBDbmpTQm85bXJDd1VQcjdCMmpmdXBWTm05dFlzWG90UzVZdXAybERNeUpTQkZJa3NOY2RTbk5LcHI5R3lIM1A5UHJmYVcydDJ4cms1aXFsbEZLQUpvUktLYVV1YkZaS1J0NWNoSytLeUh4QklvODhHUjRleHZ6TEx1V3pkOTVHZmw3T1VTc0lDd3NsZGJ6blFNSjQwU3krLzUxdlVsTlh6MU5QUDg4LzNubVgvZnQ3WWdTOEl1SUYreTdDN1Y1UFZ0NjdHSG1rcGI1aUllQ2NpNFlxcFpSU1I2TUpvVkpLcVF2R2lCRVowZUhEM1JsaXJFbVdKZk1FbVdjdzR3N01DWVFSdzRlVE90NURUblltMDZaT1lVcGhBYkd4TVNkOW4reXNUSDc2SHovZ3dlOStpNUxTY2xhdVdVZDFUUzBibWpleWM5ZnVjTEN1UjdoK2ZHWitteU1zRnIrODd4ZFQyK1BzcjkvVDFMVDNqRGRjS2FXVU9nWk5DSlZTU3AzdlhHTW1UTXB4MjY0clFlYUlTQnJHakVNa0JNQmx1eWllVXNUYzJiUEl6ODFtN05neEpJd1lnVzNicDMzam1PaG81czJaelVXelpyQnI5eDQydDdWUlZWM0xrbVVmc25MMVd2eCtmN0lGbjhIRjdTNWtVNHdWdVNFMkszOTVZTUQ1eDZZTlZaV0F6amxVU2lsMVZtbENxSlJTNnJ3MFprem1jRmRrMkczWTVxdGltSFNvRnhBQUVjYU9HY1B0dHk3Z3J0dHVJU1ltK3F6R1l0czJvMFltTUdwa0FwTUxDN2puczNmUjA5UEwwOCsvd0xQUHYwVExwazF1Z1RSRTBvRExMYmYxa0NjanZ3SGswYjVBOXpQYm1wcDJudFVBbFZKS1hiQTBJVlJLS1hWZUdEaytaMVI0cUtUaTJBVmltZm1DekVHSUFjSGxkakZxWkFLZWxIRVU1T2N4OTZLWjVPZm1uSkZld0ZNVkVSSE9sKzc1TEYvNDdOMVUxZFR3d2JJVmxKWlgwTks2aVczYmQ0alA1OHNFZmgwdWtmL2h5ZkF1RlRGdkI0eVVXdjBERzFwYWFyY0ZMWENsbEZMbkZVMElsUm9DdkY3dkZNdXlmZ29VR1dNQ1BUMDlLUTBORGZ0TzlQckN3c0o2SUtPMHROUU4rTTlhb0VxZFk2TkdqWW9NalV1Y1o4RTFJSG1DU1RPV0dTRWlGc0RJaEJITXZXZ1dNNlpOSlQwMWxiSEpZNGlLaXVUSXpzSmdzMjBMYjE0dStiazU3Ti9mdytZdFc5alEzTUxLMVd0NC80T2xiTisrTTBxRXE0emhTbHZZWmNMZEcxSXk4cW9GODhiZW5iMkw5K3pST1lkS0thVk9uU2FFU2cxeXVibTVxU0t5MkJqakZwRlhSQ1FxMkRFcEZXU1NuSkdUNnhMN3E4Q2RJbkxFZUU5QmdGblRpN24zODU5aDV2UmlYSzZoOFZZbklrUkZSWktWTVpHc2pJbGNjK1hsQkJ5SGxhdlg4UGhmL3NxU3BSOEtrQ0JJZ2xneURmaGk5TWpJN3BoUitYOHpQbjdYMmxSUmdhNVlxcFJTNmlRTmpYZEpwUzVnTHBmckhoR0pCTDVXV2xyNmNMRGpVZXFjbXpRcEpMblBwTmd1VjdwbHlTeURkWTBJa3pqNEhoWVpFY0hZNURHa2p2ZHcwY3pwekwxb0ZpTkhKZ1E1NkRQRHRpeG1UWi9Hck9uVDJMMTdEMHVXTHVlRDVTdllzTEdGelcxdGRIZnZqd0srZ0l2UHBXVG0xNG5oVGVQSU1yOXQxbSt4ZkMzVTFnNEV1dzFLS2FVR04wMElsUnI4MGdFY3gxa1Q3RUNVT3BmR1ptUWtXWVRORjRmWmhKQXJ5QVNEaVJaQmJOc21jK0lFcGhkUG9TQS9qNGtUMGhnM05obTMyeDNzc00rYTRjUGp1ZW5HNjdqdW1pdlp2S1dkOWV1YktLK3Nac1dxTmRUVk45aitRQ0RIWUxJdDIzelZEVTBwQVZjMUUvT1crZ0xPTyswYnFqY0hPMzZsbEZLRGt5YUVTZzEraDU1d2RmbDVkUUVvY25zbStoZGd5VmRGdU9qalo0ZkZ4SERMZ2h1NTdlWWJTUjJmTXFqbUFwNHJicmViVkU4S3FaNFVycmpzRW93eGJOcmN4dk12dnNKekw3d2tuVjE3b3dVS1JLUUErRXlvYmVISjlLNTBqUG05MWQvMVlrdExTMSt3MjZDVVVtcncwSVJRcVVHcW9LRGdYMFhrdnc1OWJWbFdXV0ZoSWNEVHBhV2xkMCthTkNra05EVDBkdUFlWUNJd0FtZ0YvbEJXVnZaTHdCem5GbFpCUWNFOXdKZEZaQ0pnQVkzQS95MHRMWDMvVUNHUHh4TVdGeGYzYmVBemdFZEU5Z0IvOS92OS8yOWxaZVdPTTlkaWRTRWFOeTQzVGtKa3ZMaXNQTUZjYXZCZkxpSUpjR0JPWGNLSTRZeE5UaVkzWnhKelo4OWt5dVJDd3NQQ2doMzJvQ0lpcEl3YnkvLzkxdGQ1NEd0ZllXMUpHVXVXZlVoRlZUV2JOMjloNTY2ZE9JNlpib3RNSjJ6WXJ6d1orWXNNWnFFUlV4N0ExN0tsdm41M3NOdWdsRklxZURRaFZHcVFNc2FVaU1qRHdId2dEWGdlMkdXTVdRTVFHaHE2UUVUK0FwUVpZMTRURWRzWWM2T0kvTHlnb01CVlZsYjIwMCtydjdDdzhESGc4OGFZR21QTVUwQ3NpTXdFOG9EM0FkTFQwME9qbzZQZkVaR0xqREhsSXZJblkweUdpSHpKdHUyNTZlbnBrNXVhZElWRGRkSmNucXk4eWNad3NZVk1ReVFMU0FGeEN4QVRFMDJoTjU4WjA2YVNuWlZKV3FxSGtRbm54NXpBc3kwa0pJU1owNHVaT2IyWVhidDNzNkY1SXpWMURheGN2WWFTMGdvNnU3cEdpTWh0Z2l3d3hteTJKYlF1SlN0L3RRbXdlRk5qeFNwMEZXS2xsTHJnYUVLbzFDQlZYbDYrRUZoWVVGRHdvb2lrT1k3emsvTHk4dkpENTQweG00RzVaV1ZsSHh3NjV2VjZmeTRpdGNEWGdHTW1oSGw1ZVNPTk1aOFRrZWIrL3Y3QzJvOFduckNLaW9yaUQ1V0xqbzcrZ1loY0JEeGNWbGIyZFE2dVlPajFlcjluV2RaL3hzVEVmQmQ0OEV5Mlc1Mi9SbzdQR1JVV1luL2VFcjRBTXNZU1FvMHh0b0FBWkdkbGNNdUNHN2o4MG9zWkZodExTSWdieTdLQ0hmYVFOV0w0Y0VZTUg4NlVva0x1dk8xbTl1N2R5OEpGUzNqaDVWZXBxcWx6QTZuR21QR1d5QlhHNWw4OW1mbmJqSEdlQ095M25taHJxOWdTN1BpVlVrcWRHNW9RS2pWRWxaZVhmM2lVWStzTEN3dnJSQ1EzSXlNaitsaDdGWXFJVzBURUdHTU5EQXdjT1FuTEtTa3AyUVZRVkZUa05zYmNaNHpaMGQvZi95Mk9XTTYrdTd2N2x6RXhNVDh5eGx5UEpvVHE2T3p4NDNORytOMW1uR1ZiVXpGeWd5WFdYQTYrNzdoZExoSVNFaGlUTkpxWjA2WXkvL0pMU0VzZEg5U040czlYbG1VUkZocEtXRUlDZDkxK0MzZmNlaE1iVzFwNTY5MzNXTDVpdFd4cDMrcmFzWE9ueStmenBZcllQN0tpK1lFbk0zKzVZOHdyanBGVnJnSGZwcGFXMmwxbzc2RlNTcDJYTkNGVWFnZ3JLaXFLTmNaYzdEak9OQkZKRjVIMGcwTTZjYnZkRWNCUkU4S0tpb290QlFVRlMwUmtia3hNVExuWDYvMXBaMmZuYzBjdU5oRUlCTEl0eTRvQnRvZUVoUHk3MSt2OXB6cU1NWDBpa25wV0c2aUduTVQwOUlSUVYrUnNDeTVHeUhjWnlUVEdESmNER0R0bURETm5UR1BLNUFJbXBJNG5kZng0d3NOMVR1QzVaRmtXYWFuaitkcFh2c1NYN3Zrc0c1cGJhR3B1WmwxcE9jdFhyR0xUcHMwdUIrWmFNTWNTT2lUTVhlZko4bFk2RG92Ny9jNEgyemZvM0dHbGxEcWZhRUtvMUJEbDlYcHZjQnpuY1JHSnN5eHJFMUJualBrUWlBVlNITWY1MU9VWExjdTZ3WEdjL3dMdXRTenJpZmo0K0ovRnhjWDlWMWxaMmE4QUl5TERBVVJrZ29ob0w2RDZWQ21aT1RNdzl2OWpDWmNiaURFUUlvaUZITmduY003c21keDU2ODNrNTJZVEdocUt5K1c2SUZjSUhXeENRME9abEpWQlZ1WkVycno4VXZyN0I2aXVyZVBaRjE1aThaSmwwcjEvZnp3d0UyT20yOEk5RVc2cjI1T1ovMTRnNER5eWVYM1YwbURIcjVSUzZ2UnBRcWpVRUZSVVZEVGk0RUl3KzRIODB0TFN5a1BuQ2dvS1BnUlNqbGRIU1VsSkYvRFZ2THk4SDdwY3JpOFpZLzVGUkg1UldGZ1lVMXBhK3NOQUlORHRjcmt3eHZ5anJLenM2clBYR2pYVWVEeWVzSUFyYW94am0zRXV5NzVTak53a0lxa2N6Tytpb3lKSkhEV0tDV21wWEhiSlhHYlBtTTd3NGZHZlhxa0txb09qQ25DNzNVeWJPcGxwVXlmVDBkSEo4cFdyZVBlOXhheHYybUJ0M2I0OWJOKys3akJCYm5lNTdOczltZDVOQnZPaUNRVGVkaHl6a2Y2dUxXMXRiYjNCYm90U1NxbVRvd21oVWtPUTR6aFRSQ1RhR1BORVdWblo0V1N3cUtqSTdUaE81c25VZFhEcmlCL241K2UvWU50Mmd6SG1zOEFQKy92N2ExMHVWd0NZN1BGNHduVHZzZ3VlblRReGQ0SWJtV1hFS3JiRkZOcVFMVWdvY21BWVlsNU9OcE9MQ3NqTHlTWTdLNE94eVdOd3VmUnRacWlLaXh2R3RWZk41Nm9yTHFOdFN6czFkZlZVVmRleXJyU01pcW9hL0g3L09FRytaV3o3UHN1aUR0ZndVay9tOE5XT253ODNOVlhVQTRGZ3QwRXBwZFR4NlR1MVVrUFRBSUNJNUJ4NTBIR2NING5JY2J0aUNnb0tFaXpMR2w1U1VsSi82SmpMNWRybk9JNEJmQUFORFEzN0Nnb0tYaE9SQmZIeDhiOW9hV241Qmtjc0tsRllXRmdFZEpXV2xqYWRvVGFwUVNnK1BqMG1ha1Q0YldKWm43TWdENUV3WTR4TERvNzNUQnFkeUMwM1hzOU5OMTdIOFBoNFFrTGN1akRNZWNhMmJWTEdqU1ZsM0ZpdXVQUmlCbncrOXV6cDROWFgzK1NGbDE5bFU5dVdVQVN2TVNaZlJENWp1MHlmSnpPL3hqam1mL2Y2dTUvdWFHN3VDbllibEZKS0hac21oRW9OUVlGQVlKVnQyNjBpY25GaFllRktZMHdaTUJrWUJwUUNoY2U1ZmhSUVVWaFl1QVNvTk1hRU9ZNXp6Y0dIL0Y4ZUttZFoxamVOTWRPQnJ4WVVGRndtSWg4YVkzcEZwQkFvZGh4bkhxQUo0WGtrT1RrN25paHJqRzNzUE1TNVVaQkxSU1FXRGlRR3crUGpHVDE2RkpNTHZWeDI4VHdLOG5OeHU5M0JEbHVkSTdadEUyN2JqRWthelgxZitTTC81OTdQVVZsZHk4TDNGN04yWGFtMGI5M3UzclY3dHpzUUNFd1RXNmJGV3RFL2ljM0tleC9ESzM3amxCbnhiOWxTWDc4NzJPMVFTaW4xRVUwSWxScUNLaXNyOStmbDVWM2hjcmwrYm95WklRYzI5bjdYR1BPQU1lYVo0eTNXWVl6WkFqeHBqTGtFbUNraUhjYVk4a0FnY0c5RlJjVzdoOHFWbEpSc3lzL1BuMkxiOXI4RFZ3TjNBZHVCOWNhWU84dkx5NWVkdlZhcWN5VWhZVkpVNkhDN3lEYjJMTEdjS1JqSkZ3c1BITmdETUc1WUxFV0ZCVXd0S21SU1ZnWVRKNlF6UEQ1T0Y0VlJ1TjF1aWdyeUtmVG0wZEhaUmVQNkptcnE2bGxYVXNhNjBuSjI3OWtURFhJOXd2VXVzVFpoN0lyeFdmbHJIY2UvZkYrZ3YyUlBVOVBlWUxkQkthVXVkSVB1M2R6cjljNjFMT3RaQU1keDdpZ3ZMMThTN0ppVVV1cDhOSHBDVGxhSXk3N0RNdHhvaENSQm9nRTNIRmhrWkhKUkFRdXV1NFk1czJZUUdSVkpaRVNFYmhTdmpzdHhISHA2ZXVqZTM4UHlGYXQ0NWZVM1dMT3VsRURnOEpSQ244SHN3OGcyNERVL2ZjKzIxZGRYQlRGa3BaUTZKd29LQ3NwRXhBdjhzTFMwOUtGZ3gzT0k5aEFxcGRTRndVNUt5MGx5dWN3NHdUMVh4Rnd2SWdXQUM0R0k4SEJHSm94Z2ZNbzRacythd1pWWFhFcml5SkhCamxrTlFaWmxFUlVWUlZSVUZEZmZlQjAzMzNnZE8zYnU0dTJGaTFpNmZBWE5HMXZjTzNic2pPL3A3WTBISnJrSis0NG5NNzhTaDljQ21NVUJ2NysxdmJtMm5TUG1MQ3VsbERwN05DRlVTcW56Mk5peEdVbDJaT2djZzB3WGd4Y2hUNFJZRUN3UlVzZDdLSjQ2bWZ6Y0hDWmxUaVF0ZFR5aG9hSEJEbHVkWjBZbWpPQ3pkOTdHYlRmZlNQUEdGdXJxRzZtb3FtYk4yaExXYjJoMk9ZNVRpRTJoeS9CdFY0aTdNaVVqcndLc0ZUNi9mMm43aHVyTndZNWZLYVhPWjVvUUtxWFUrY2JqQ1VzT2pabnJzdVFMeGpCZElCYUlFdXZBcEwvd3NEQ3V1ZW9LRmx4L0xXbXBIcUlpb3dnTkRkRTVnZXFzQ3cwSklTdGpJcGtUSjNEMS9NdlkxNzJmbGsyYmVQblZ2L1BtVysrd3IzdC9OREJUWUlhSStXeUkyKzd5Wk9hdmRnSThzYWwzOXlKMG4wT2xsRHJqTkNGVVNxa2hMams1T2R3SmlVbHd1VndUYkdHQkVibGVSTVlBV0pZUUZSVkpmRndjV1JrVHVlNmFLN2xrN2tXNk1xZ0tLaEVoTkRTVTBOQlFSZ3lQWjNLQmw0Zis3WHNzV2JxYzE5OTRpNXE2ZXRtenB5TnFYM2QzbERGbWdlMWlnU2RxeEZZeWgvODlBQy81WmFCQnVycDJ0cmUzOXdTN0xVb3BOZFJwUXFpVVVrT1RqTTNJS2JKeHpVS2NLWWhWSUpoVWtGQUJJaU1qOGVibVVGU1lUMTV1RGxrWkUwa2NOVko3QWRXZzVYYTV1T3ppdVZ3NmJ3N2JkK3lrdnFHUnl1cGFTc3JLS2F1b3BMdDcvMmlRLytPQ3o5c21aQ014Q1dVcFVjUFhCZ2dzYjJ1c1hRdVlZTGRCS2FXR0lrMElsVkpxQ0JtVmxqWXkzSTY2eTFqbVRnc3JCVXlNUVVJRUJJU0o2V2tzdVA1YTVzMlp4Y2lFQkNJakkzQzU5RSs5R2pwRWhNUlJJMGtjTlpKWk02YXh2NmVIWGJ0MnMyVHBoN3p5K2h2VTFqZUVpRWdHa0NHV2RhT0Z2YytUbGQ5bUhQTU1mYjYvdHJiV2JRMTJHNVJTYWlqUnB3U2xsQnE4ck9UazdHRk9oRFV5Ukt6cHdLMEk4MFFrVkJCY0xoZkRZbU9JajQ5bjNrV3p1ZWFxeThuT3lneDJ6RXFkTVM2WGk5aVlHR0pqWWtoTEhjKzluNytiaHNZbTNuanJIZDViL0FGNzl1d0o3ZXpzQ3ZYNS9TUEVFcThKRC9uUitFenYwb0FUZUVHTVdSNElNZHZiYW1vNkFTZlliVkZLcWNGS0UwS2xsQnBrNHVQVFk2SVRJaWFMa2FuWVVpekdURGFRSkNMV29kNlQzT3hKRk9UbmtaZWJUVzdPSktJaUk0TWQ5cUQyNVM5L21iYTJOcDU4OGtrU0VoS0NIWTQ2RFJrVDA4bVltTTVYLzg4WHFLeXVwYks2aHJLS1NxcXFhMm5mdWkzVUdIT1paVm1YQWx2ZEFVbzhtWGtySFhIVzdldnZXZFBSM053VjdQaVZVbXF3MFlSUUthVUdpWEdadVVVaWNwc1k2d3JFakJLSU04YTRFWkh3c0RDbVRaM01WZk12b3lBL2orSHhjY1JFUit0RzhTZkE3L2RUWFYxTlgxOGYyN1p0MDRUd1BCRWVIazd4bENLbUZCV3dyN3ViM1hzNnFLeXE1aDl2TDJUNXl0WFMxOWVYQkNRSk10ODIwaEViR3Iwek5qUC9YWC9BUE4rMnZuSjFzT01IeU0vUG4yV00yVmxaV2RrUTdGaVVVaGN1VFFpVlVpb1kwdE5EVTl6dWVQRzd4MkdicXhEN0xvRTBBT1RBdzI1OFhCeWVsSEZjZWZtbFhISHB4Y1RIeCttaU1LZkE1WEx4NUpOUDB0blpTVzV1YnJERFVXZVlaVm1IaDVXbWVsSzQ0ZHFyNmVqc1pPR2lKYno1MWpzMHQyeHlkM1Iwak96cDdSMkprTzEyeVRjOW1mbXR4akZQWXpsdk9zYlhzamtRMkUxVFUvOVpEdFgyZXIzUmZyOC8ycmJ0T3kzTCtoeVFhWXo1QXFBSm9WSXFhRFFoVkVxcGMwZkdUY2dkYjlsU0RESkZERk9OQzY5Z1JRSzQzVzdTMDFJcHlNOGxMeWViL053Y0pxU25haS9nR1RCaHdvUmdoNkRPb2JoaHc3ajFwaHU0OWFZYldOKzBnWXFxbXNORFM5YzNOVE13TUpBaXRuemZJQS9ZdUNvOHRsbnJaT1N2ZGZ6K1ZXMGJhcG81YzNNT0xhL1hPdzZZSWlMRndHUzMyejFaUkE2UDhUWkdGMGRWU2dXWEpvUktLWFcySlNlSGo0dU12OW9TdVVORThqQWtHRXcwSXBZQW94TkhNZi95UzduOGtubU1IWk5FZkh3Y1lXRmh3WTVhZllxV2xoWWlJaUlZT1hKa3NFTlJ4ekVoUFkwSjZXbGNlOVVWN043VHdlYTJMU3hhc3BTMzNsbklsdmF0RVFqVERSVGJTTGNWNHQ3cHljcXJCcDVyNmRyMU9xZTR6NkhINHdtTGpvNmVaOXYyblNJeURSZ2hJc01PblQrVUJHcVB2MUpxTU5DRVVDbWx6akNQeHhQV2E4ZkVoRmdtMDdidEx3ak9Bc1NLQmhDQmlNZ0lZcUtqbVZ4WXdFMDNYa3Z4NUNKQ1EwT0RIZlo1YmNHQ0JiUzJ0cko2OWVyVDJvYWpzN09UUC96aEQ3ejAwa3M4OXRoako1UVEzbkxMTFRRM043Tml4UXBlZSswMW5uLytlYlpzMmNMSWtTTzU2NjY3dU8yMjJ3NlhOY2J3bGE5OGhVMmJOdkhuUC8rWk1XUEduSEtzNnArRmhvYVNORHFScE5HSkZFOHA0dHZmdUk5MXBlVzg4UEpyckNrcHNmYnU3WTdwNmVtSk1jWktBNjczeENUMG1waUVsekhtY1d2QXFmSDVPdmUydGJYMUhxM3U5UFQwVU11eW9zUEN3aEp0Mjc0YnVGdEV4c0JIeWQrUlBZR2FDQ3FsQmhOTkNOWDV6c3JMeTV0cVdkYWh0ZmcvTVRaSFJJNDJYc2NjcjR6ak9NZTk3blRxRHdRQ0oxVFhxZFovWkpsQUlIRENkUjJ0M0dDcC8wVHFPc2F4VHkzajkvdVBXNWZqT0UwZGZkWm9FV2U2c1dSS0JETE5HSk1tZ29CRmRIUVUzcnhjQ3IxNTVPWmtrNWN6aWVIeDhmcGdPRVQ0ZkQ2ZWZmWlpIbnZzTVFZR0JyanJycnRJVDA4L3FUb2VmdmhoM256elRhWk9uVXBTVWhJclZxemd2Ly83djRtTWpPU2FhNjRCb0wrL240cUtDbncrSHhzM2J0U0U4Q3dLQ1FsaHhyU3BUQytld3A2T0RxcHE2cWlxcnFHMHZKTHl5aXE2dXZhR0M5eGw0RTRUYW05MGhZNVk1Y21LWDJ0ODhrRnJVMFVaNE03UHo1OG9JdGVKU0Nvd0JjZ1ZFUXVPUGhUMGFML3ZJakxMNi9XZTVkWXFGUnlPNCt5eExHdHBlWGw1WjdCalVjZW1DYUU2cjJWblo2ZmF0djA3SU9QSTQ4ZElNRDdOSjhxZndMeXVVNTBZWWs2dy9oTyt6MUVlVFA3cHdJbmM2eFMrWjRmdlk5djJTWlgvZUx6SG0yTmpXZFpwdjU2ZktIREVQVjB1MTNITCt4MSs2N0xNSFFaSkZ5VHM0SFY0ODNLNWV2NWx6SnhlVEh4OEhISERodW1jd0NGbTBhSkYvT1kzdjZHOXZaMHJyN3lTKys2N2o4VEV4Sk91WjlXcVZiend3Z3ZFeDhjRDhQTExML1BqSC8rWVo1OTk5bkJDR0JZV3hxT1BQc3EyYmR1WU9YUG1HVzJIT2pvUllYaDhQSE5uejJUT3JCbDBkSFN5cDZPRGxhdlg4ZWJiNzFKYVhpRit2ejhWU01YSVRaYUx6VGs1ZVg5MHUrMTVRSmFJakFVTy81RTcwVVR3aUhOM0FiY2RzNEJTUTVodDIvdUJCNEhIZ2gyTE9qWk5DTlY1emJidEVTSXl4aGdUQ2V3SC9IRGVUZUkvbFM2bWs3N21QUHVlblpRVGFydmp1RUZDUkQ1Nk1JeU9paUkyTm9idzhIQ2lvcUlJQ1FuaDFGNHVGUXkxdGJYODhwZS9wS3lzak9MaVluNzJzNStSa1pGeC9BdVA0Zjc3N3orY0RBSmNkOTExL09ZM3Y2R3hzUkhIY1E3L28wQjdpNElySk1STlZGUWtFUkhoeE1aRUV4c2R6ZTZPamdNblJTeU1DY095M01hWUdCR0o0TUFDTkNmOFg2K2o2QmVSb3c1RlZXcUlHdzVFQWNuQkRrUjlPazBJMVlWaXZ6SG1SOENhWUFlaXprKzJMZXY5dnNDYmxyR3VFS0VJS09qbzdFeDVmOGxTZVgvSlVtSmpZcGc2dVpDcFU0cVlsREdSakl3SnhBMGJwa05HQjZuZi8vNzNoK2NJL3U1M3YyUDY5T21uWFdkMmR2WS9mZTF5dVVoTVRLU3BxWW1lbmg2aW9xSk8reDdxNUJsajZPenFvcUd4aWZyR1JsYXZLV0ZOU1NrZEhaMkh6aHNSMmd4UzZoaFQ2amk4M1Z4WnZnYjRXV0ZoWWJveDVqSWdENWpNTVlhTWZ0b2lNbzdqL0FmdzRsbHVwbExubklpOEtTS1RnaDJIT2o1TkNOV0Z3bTlaVm1WcGFlbVNZQWVpem10YmdKSVJHUmxSRVU1SUFwaEpsdTI2VThSYzI3VjNiOVRDOTVmdzN1SVBHQllieS9EaGNSUVZlTG51NnZrVWV2TjFVWmxCSmk4dmo5VFVWSnFibTNuNjZhZUppSWdnUHovL3RPcU1qSXo4eExGRHE4bGV5RDN3d1RJd01FQjVaUld2dmZFVzYwcksyTFZuRDUyZFhVY3VBdE5ya0RjZHgza2F4MVR0cDIvbm5xYW1mWHcwNU54WFdscGFCOVFWRlJWRjlQYjJqZ2dKQ1JrTDNDWWlONHZJNklQMUhMN25NUkxEWGVYbDVTMW52Y0ZLbldNRkJRVUR3WTVCblJoTkNKVlM2c3d5dXhvYTlnSDc0UDluNzc3am96cnZmUEYvdnVmTWpMcEFRZzBoMEtpZ3J0R01Da2lpMnpSampBMDJycW1PczhuRzJmMDV1NXU5OXlaMzcyWnZObmV6MlUwMjNqaHgxaHNjNDhUR0JJd2IyRlRUQlFqVWV4OUpJeUZSMUZHWmNyNi9QeVF3SnJicGpNcjMvWHJwcFREbnpITytEOGc1ODlIem5PZEJJNENkQ0EvM2p2U2JzWjVJK1NvelVycDZlcVoxZFhkNzFUYzAwZGJ0N3lCOFpoZ2VYcnNHYTFhdHdNeVpvYVBUUy9WNk4zZGphbHU0Y0NGeWMzT3hiOTgrdlBMS0szajIyV2VSbFpXRjU1NTdEcG1abWU0dVQ5d0NoOE9CZ1lGTGFPL293Sjc5SCtPOUR6NUVxNjBOd09nb0lFRERJTzRGb3dyZ3pkYnV6dTNvN0x4MEkyMFhGQlFNQW1nWit6cHVOQnIvM3MvUGI1Vk9wL3M2RWMxblpyL1AybnRRWmdnSUljWURDWVJDQ0hHM3RiY1BOcVA5RFFCYlprVW54T3AwaHNVZ3pDZXdtYUVrdDUvdDhIcjV2MS9GcHRmK2dJU0VPR1JuWlNBMU9SbUpDWEV3UnM2UlJXamNSRkVVckZxMUNpdFdyTUR1M2J2eHlpdXY0RnZmK2hZc0ZndWVlKzQ1WkdkbnU3dEVjUU9hckMyb3JxbEZXVVVsVHAwdVFHVjFEVVpHUmdBQXpCZ0N1QXFNWWhEbnM5TjFwTG11dkFhM3VURzkxV29kQnZBZWdBOU1KbE9rb2lpWkFPWUR5Q1NpckxGbkQ0VVFZbHlRUUNpRUVQZU8xdFpZWFF1Z05pSWk0ZzMyQ3BnSk9HTklVVllTS1kvWkhRNWphVmtGU3NzcTRPdnJnN0NRRU1UR1JPUCtaVXV3Yk1sQ2VlYlFUUlJGd1pvMWE3QnExU3JzMnJVTG16WnR3dlBQUDQvTm16Y2pKU1hsamwrdnJhME5Bd01EaUltSnVhMDlFNmV5M3Q0K0hEeHlEUHNPSEVSOVF5TTZ6cDFEZi8vQUp5ZG8zTXFFN1dEZTYzSnBkYTdCcnJQdHQ3Z0ovWFZvcGFXbFRRQ2FBTHlUbEpRVXBOUHBnb2hvbzZJb1R3RzR1YjFMaEJEaUxwQTdqUkJDdU1Ib0J0ZTJSb3hPSzkwSDRQc1JjMDN6VlFWZklWTFc5QTljbWo0dzBPUmIxOUNvN3Q1M2dMdzhQYkZvWVE0ZVhyc0dsclJVK1BuNXdkdkxTd0xpUGFTcUt0YXRXNGMxYTlaZzU4NmQ4UFB6dXl2WGVlR0ZGOURYMTRmZHUzZmZsZlluRzJiRzBOQXcrZ2Y2VVZKV2dmYysrQkNIamg3SDBOQ1ZoVHVkWUZ3Q2NSOHpQdEtZWG0rcEtUbnVobEtkbFpXVkhRQTZBSlFEK01lMHRMUmxUcWV6MHcyMUNDSEVGUklJaFJCaW5MRFZsWjRDY0NvZ09ucWF2K3E5a0ZVbGwwQ1p6RWdkSEJvSzI3di9JTzA3Y0FpendtY2l3NUtHekhRTEVoUGlrQkEzRjk3ZU1nUHRYdEhwZEhqa2tVZnVTdHNEQXdOb2JHekVoZzBiSk94ZngvRHdNS3ByNjFCVlhZc3poVVVvS0NwQnE2ME56RHo2VENEaEhJSEttUG1NQnM3ckcrbzcybU8xanF2TnNVdEtTZzY2dXdZaGhKQkFLSVFRNDB4M1kyTnZON0FMd0c2ak1Tblk1YUZFRUtrNXFzWVBhOFFMYlczdEhyYTJkbnkwWnorQ2c0TVFGaHFDUlF0eXNXcjVNc1RIelhWMytlUFNqaDA3M0hidGJkdTJmZTZ4elpzM2YrclBwYVdsQUlCbHk1YmQxWm9tc3ZxR0p1elovekVPSHoyT2pzNU9uRHQvQVhiNzZHS0d6R3dINkFTWTNuVnE5anhWNWRibTZxcHpBRnp1clZvSUljWXZDWVJDQ0RGK3VheldLMVBNemdENGxkR1lGTVlHM2RlaDBOZEdISTVaYmUxblBXeHQ3V3BCVVFuOThxV1hrUmdmaHljZTI0RGw5eTFCWUVBQURBYTlMRW96Z1pTVWxNREh4d2RaV1ZudUxtVmMwRFFOZG9jRHZUMjlPSERvS0xadTM0R3lpc3FyVDNFeVlBZHpKek4rNytLaFYyMjF0VzN1cWxjSUlTWWlDWVJDQ0RHQmpBWEVmd0h3MDhqWTFHeFdsZnVKTUkrQkpBSm1WOVhVR243MGs1L2k1eSsraE13TUM3TG5aU0kxT1FreFVVWUVCYzJRYVlqalhHbHBLUllzV0FEOUZONTJoSmx4OFdJWEdwcXNLSytzd3FuOE04Z3ZLRVJmWC8vbFV4ek1iQ09na2pYa2E4REhMYlVseC9ISi9vQkNDQ0Z1Z2dSQ0lZU1ltTGk1dnV3RWdCTkI4ZkYrdnBwaEZrTk5nTUxyQUZyZFB6QXc4K0Rob3poMDVCZ0NwazlIUVdmQzF3QUFJQUJKUkVGVWFHZ3draElTc0hybC9WaThNQmQ2V2IxeVhIcjU1WmZkWFlMYk9KeE9IRDl4Q3J2M0hrQkZaUlU2T2p2UjNkTUxUUnZkQVlMQm5XRGF3OURlaDB1ckhGQWN0Z3UxTmYzWGFWWUlJY1IxeUNjQ0lZU1k0QzdVMVBSZkFLb3grdlV1akViUE9Uci9GWW9PMzJHbW5LNnVMcytMWFYyR3F1cGFldnZkOStIdDVZWDFEeitJSnpjK2lxaklPVEFZREZCVlZVWVB4VDNEekhDNVhMRGJIV2l4MmZEV3RoMTQ5LzJkNkJ2YkdvS1ptUWdPWmhvRytKVFRoZDlxbDg3dnZrdGJRd2doeEpRbWdWQUlJU1licTNXNEJmZ0F3QWZoTVNtejlUcDFCUkV0QVNNUjRJVEJvU0cvTjk3YWppMS8yb0c0MkJnc1dwZ0RpOG1FMkpnb3pKa2RBWVBCNE80ZWlFbktibmVnMVdaRGZXTVRTa3JMY2ZUNENWVFYxRjQ5Q25nSmpHb21WR21zSGJVUHEzczdyQ1ZXTjVjdGhCQ1RtZ1JDSVlTWXhOb2J5bHNCdkFyZzlZaVlaS09xS25OSlVSY0J2RnJUdE5UcTJqcGRkVzBkZkgxOE1DdDhKdWJHeGlBbk93djNMMXVDa0tBZ2Q1Y3ZKb2tMRnkvaTQwTkhrWGN5SDdYMTliQzFuY1hBd09YUlFMZ0FyZ1RqSTJidHNNdXAxdGthaTYwQUhPNnRXZ2docGdZSmhFSUlNVFU0YlEwVjlRRHFBWHdFNEFlekV4TlRGUGI0S2dHUDl3OWNDcTZ1clRmVTFOV3JPei9hZzMvNDBVOHdmMTRXbnR5NEhzc1dMNFRlWUlCQnI1ZHBwZUs2bUJrT2h3TjJ1d05IanVkaDYvWjNrSGN5SHk2WGErdzRYQURzUkh5QlFUc2NMdnRyYlhXVkpaQkZZWVFRd2kwa0VBb2h4QlRWV2xWVkR1RDdRZkh4LzllTFBITlV4bjBneWdCemdnWkVuRGlWanhPbjhoRVlHSURjN0huSW5UOFBjWE5qRUdVMFl2bzBmd21INGdwbVJsOWZQNXFhbTFGVFc0K1QrYWVSZC9JMHpsKzRjTlU1YUFlNG1rR0YwRndmOXpvdjVYVTNOdmE2c1d3aGhCQ1FRQ2lFRUZQZWhacWFmZ0I3QWV3TmlVb0o5ZlpVb3FDeGhZbldFTEM0cTZ2YmYrZUhlN0I3ejM2RWhZVml6dXdJWkZqTVdMcG9BVktTazZEWHk2MWtxbkk0bmFpc3FzSGhvOGR3cHJBWXpTMnRPTnZSQ2FmVE9Yb0M4d0FUSDJXbUR3RlhJWVpjVGMzTlZXZmRXN1VRUW9pcnlWMWNDQ0hFRmVlYXlqc0JkQUk0Q2VEbGdPam9hZjQ2bnkrVFF0OTBPRG5GMXRhdTJOcmFrWGN5SDc5NitSVkVoSWZqNlNjZncxTWJOMkRhdEdsdXJsN2NLMzE5ZmZqVGp2Znc1bHZiWUcxcC9kUXhabVlHS2tuVE52WFkxZC8zV0V0NjNGU21FRUtJR3lDQlVBZ2h4T2ZxYm16czdRWmVBdkJ5UkhScWtrNVA5d0dVQXdVcFlNeTF0YmNiZnZhTC84VFBYL3cxTXN4cHlNMlpoOVRrWk15TmpVWllXQ2gwcXVydUxvamI1SEs1MEhIdUhPcnJHMUZXVVlXOGsva29LQ3FHdzNGNXpSZTJNNmdCNEhKMjRhUVR6Z050dFJVVkFKenVyRnNJSWNTTmtVQW9oQkRpUnJoc2pXVmxBTXJDdzhQL1c1MFdGQTJOWTNXS3NweUJ0UzZYS3pLL29CRDVCWVdZTnMwZmtiTm5JMjV1TEpZdVhvRHNlWmtJREFod2QvM2lKdlgwOXVMVTZRSWNQSElNTmJWMWFHbHBSWGZQSjQvOGFjdzJJdXhrcDNPL1MxVnFSeTY2bXM2ZnJ4eHdZOGxDQ0NGdWdRUkNJWVFRTjZXOXZYMFE3ZTNsQU1vQnZBdmd1N1BucGk1V1ZlVUZnRmIzOXZaNWxmWldvTFM4QXR2ZmVROCtQdDY0ZjlrU2ZPMUxUOEdVa2d4RlVkemNBL0Y1bUJubGxWWFkvTVpiMkxmL0lQb0hCcTQ5WVVRRDlySEd2MnlwTFQzZ25pcUZFRUxjU1JJSWhSQkMzTGJXdXJJakFJNUVSYVdFYWg2Nit3bFlCWEFLQ05FREE1ZW12Yi96SS9wZzEyNFk1OHpHc3FXTGtUTXZDNUZ6SWpBN1loWThQRHpjWGY2VVpiZmIwV3ByUTNPcmJYUTA4TkFSTkZxYm9Xa2FSaDhGcEQ0UU56S2pralhlT3pqaTJIZEJGb1VSUW9oSlJRS2hFRUtJTzZacGRGR2FOd0g4S1R3bVphWmVwOFlTWXo0cmVBRGczS2JtRmwzVDVqL2lqMjl1eGF4WjRUQkd6a0YyVmdidVc3b1lSbU1rVkJrOXZPczBUVU5McXcwSERoM0J5Vk5uME5UY2pMYTJkb3pZN1FCRzl3bGs4RW1BUDJTTlR6a2NqdnF6VFZYdGtJM2loUkJpVXBKQUtJUVE0bTV3dGplVXR3Sm9CWEFRd0UrTnhxUXdlT3ErRGRDMzdBNUhXSk8xR1UzV1podzhmQlEvL2ZtTFNFbE94RE5QYk1TYTFTdmc2K1BqNXZJbm4wdURnOWl6N3dEZWVHc2Jpa3ZMd2Z6cGZlQTF4a1ZBK3krSFEvdnQyTCtkRUVLSUtVQUNvUkJDaUh2Q2FxM3NBUEFqQVA4OE96RTFWMlhsQVFEWlJCVE56T0ZsNVpXNi8xbitUL2pwdi84SDVtZGxZc21pQlVpTWo4UHNpRmtJREpSRmFXNVdkMDhQV20xdHFLNnB3NUZqZVRpUmZ4cmQzVmQyZ0hDQ3VZTkJEVXhhUGpUc2JxNHBQUUpaR1ZRSUlhWWNDWVJDQ0NIdU5XZHIxZWd6aDJHeHNjRUd4U2NlQ2l3S3NCU2dKVDI5ZlRQMjdQOFlldzhjUlBqTU1FUkhHWkdXbW96YzdQa3dtMUxoNlNuUEhINGV1OTJPNHRKeW5EaVZqK0xTY2pRME5xSDliQWMwVFFNQU1ITVhpSTVDd3lHWHBoWGFOYXJ1YkNnOTUrYXloUkJDdUpFRVFpR0VFRzdUVVY5L0hzQjVBTWNBL0FySTBCdmpuQnVnMEhjQVh0eldmaFp0N1dkeDlQZ0p2UFRiMzJHYXZ4ODJibGlQSng1YmoraW9TQkNSbTN2Z2ZzeU1sbFlidG01L0IyOXRleHM5dlgyZmNRNU9hTXkvVVVaNnQxdXQxbUUzbENtRUVHS2Nra0FvaEJCaUhDbHdXR3V4RmNEVzhKaVUyWHFWMWtGUjdpTWdub0RJbnQ0K245Kzk5anE5OW9jM2tKeVVpQ1dMY3BGdU5zTm9uSVB3c0ZEb2RKUC90dVowT3RIUmVRN1c1aFlVRlpmaThMSGpLQzJ2aE5QcEhGMFpsR2dRUUFzMHJSYkFRWkR5bnJXNjJPcnV1b1VRUW94UGsvL09LWVFRWWtJYVc5amsxNGlOL1YyRTVoV24xeXVKVURpWFFTc2NUbGQ4U1ZtNVdsSldEajgvWDhSRVJTRnViaXh5NW1kaFFmWThCQVhOY0hmNWQxeFhkdy95VHA1QzNzbDgxTmJWbzZIUml0NiswZEZBWnJnQXJpTmdQN3UwNDA3U0ttMnU0UnJVMTQrNHVXd2hoQkRqbkFSQ0lZUVE0MXQ5L1lnTktNUG8xNDZnK0hndkg5S25ndFZ2QW5pMHYzL0FyN2kwRE1XbFpYajMvWjNRR3d4WWtEMFBYM3I2Y1dSblpVN29VVU5OMDVCL3BoQi8zTElWUjQ2ZGdOMWhoOTMreWU0UEd2T0FRbmpYNWRMKyt4SVBGWGZWMXc5QnRvY1FRZ2h4RXlidVhWSUlJY1JVNUx4UVU5Ti9BY2dEa0JjY0hQeFgzak5tcmdMd3FBSWxlY1JoanhpeDI2ZnZQWEJRMlh2Z0lNSkNRN0R5L21WWXZEQVh4c2c1Q0EwTmdiZVgxN2g4OXBDWk1UUTBqTTV6NTlEY2FzUFI0M25Zcys4QTJzOTJYajdPSVBRUXc4YUVLazNEMi8yTy9qM2RqWTI5Ymk1ZENDSEVCQ2FCVUFnaHhJUjEvdno1QVp3Ly96YUF0eVBpMG1ZcDdFcFNGRFdkd2ZjUmtOUFJlYzd2OVRlM1lzdTJIWWlZRlk2NXNURXdtMUt3SUhzZWtoSVRvYXFLdTdzQWwwdERkVzB0OGs3bW82aWtGSFYxRFdodGE0Zjk4a2J4NEV1azRTUVRmVXpNQlNNT1Y2WHNFeWlFRU9KT2tVQW9oQkJpVXJEVmxyUUJhQU53SUNJaTRqOVYxU2NNQm85SFNhVnYyTzMyK0Nack16VlptM0hnNEdIODZ1VlhZSnd6QnhzZWVRZ2JOendDZnovZmUxN3Y0T0FRdHIvekhyYS84ejRhbXBwZ3R6dmdjcmtBakkwR0FuWFE4SHVYNXRyR3d6M3ROcHR0QklCMnp3c1ZRZ2d4cVVrZ0ZFSUlNZGxvTnB0dENFQVRnSDhIOE12WjhTbG1oWlJIaUpYN1hDNW54TkNRSzZ5cXBsYi9rMy85T2Y3MTV5OWlRYzU4ckx4L0dVd3B5UWdORFVIQTlPbDNkUFJRMHpUMDlQU2k0OXc1bEZkVVllK0Jnemh5TEE5TzU1Vjk0TWMyaW9jTmpNTk9qZCt4MVpVV1FwNEhGRUlJY1pkSklCUkNDREhaT1Z0cnlzOEFPQk1RSFQzTlYrZHJVb0EwVXJHSUdMa09oMlBXNGFQSDZmRFI0d2dORFVGQzNGeVlVcE9SYVRFanpaUUNmeisvVzc3d3dNQUFTc29xVUZCVWpKS3lDbFRWMUtLam8vUEtjV2FjWlhBZU14L1JpRXVVUVpTMnRKUjEzNEUrQ3lHRUVEZEVBcUVRUW9ncG83dXhzYmNiT0FyZ0tKS1NYZ2tZR2ZieTFmc3VVY0hmQU5IeXpzNXozcDJkNTNEa1dCNE1lajM4L2YydzRyNWxlSExqQnFRa0o5N3dkYXBxYXJGMTJ3N3MyZjh4ZW5wNzRiQTdvREVEQUpneHhLd2RoRWFiK2x6OUI3bzlQWWRRV1dtL1MxMFdRZ2dodnBBRVFpR0VFRk5UWmFXOUc3QjNBKzhEZUQ4b01uR210NGR1clVMS0dpWk9HQmtabVhYK2d0M3Z6VDl0eDV0LzJvNjVzZEZZZWY4eUxNck5RWGg0R0lLRGdtQXdHT0J3T0hEK3dnV2M3VGlIWTNrbnNIZi9RVlRYMWwyNURJTXZnZEVHVURWWTIrMWtldDlXVzlybXZvNExJWVFRbjVCQUtJUVFRZ0M0MEZ4MUZzQi9BM2h0VG14YUhPbTBOTklvQ3dvdEFTT3RycjVScWF0dnhLYlgvb2lFK0Rna3hzY2hLaW9TemMydHFLcXBRV1YxRFlhSFA5a0huaG1sREQ3TWpIek5vWlhZR2wwMWdJd0VDaUdFR0Y4a0VBb2hoQkNmNW1pcEw2a0FVSUhZMkxmRFhQQTM2THptRUN0Zkk5Q2pROFBEWWNXbFpWUmNXZ2E5WGcrSDQ1TjFYNWo1UEFodnV6VFhKb2RMMzl5QmdUN1UxNDk4L3FXRUVFSUk5NUpBS0lRUVFueWUrdnFSRHVBOFJyOEtnTmkvbXhQbnZSQ2tiZFFwbE9OMDJBT1ljUUZBUG9CM01OeDcyR3ExRHJ1M2FDR0VFT0xHU1NBVVFnZ2hibGo5U0VzdERxU21wcDVUVlRVUmdPYlFYUDlZVVZxNkV3Qzd1em9oaEJEaVpra2dGRUlJSVc0U0VYa3JDc1V4czZlSFRtZUhoRUVoaEJBVDFKM2JkVmNJSVlRUVFnZ2h4SVFpZ1ZBSUlZUVFRZ2docGlnSmhFSUlJWVFRUWdneFJVa2dGRUlJSVlRUVFvZ3BTZ0toRUVJSUlZUVFRa3hSRWdpRkVFSUlJWVFRWW9xU1FDaUVFRUlJSVlRUVU1UUVRaUdFRUVJSUlZU1lvbVJqZWlHRUVPSUxwS2VuUHc1ZzYyY2RJeUlBMkoyZW52NnAxNW41SzBWRlJYKzQrOVVKSVlRUXQwZEdDSVVRUW9ndjBOZlh0NXVadTI3MGZHYnU3dTN0ZmY5dTFpU0VFRUxjS1JJSWhSQkNpQzlRWDEvZmg3RVJRbWIrM1BNdUgyUG1keHNiRzN2dlNYR2ZJSlBKNUhPUHJ5bUVFR0lTa0VBb2hCQkNYSWZMNWRvTXdFbEVueGtLbWZueTlGRVhnQzMzc2phTHhmS1l4V0t4NlhTNjlmZnl1a0lJSVNZSENZUkNDQ0hFZFF3UER6Y3djK0gxem1QbUdydmRYbk12YXJxTWlGS0lLUHhlWGxNSUljVGtJWUZRQ0NHRXVBNC9QNzllWmo1OHZmT0lxR2h3Y1BEY3ZhanBOc2k5WHdnaHhCV3l5cWdRUWdoeEhRVUZCUTZ6MlZ3Q1lBaUExMVZUUksrZVFqck16UGxXcTNYNFh0UmtOcHNmVVJUbG5hdGUra042ZXZvZm1IbWtxS2pJRXdBc0ZrczVFU1VUMFhSbS9pV0FSNW01c2Fpb3lHeXhXUDZkaVA0V3dFT0ZoWVU3cjJuN254VkYrU0dBTHhjV0Z2N3g2bU1XaStVcEFDOFFVU29BTzRCakxwZnJIMHBLU29ydWFvZUZFRUxjRmZKYlFpR0VFT0lHRUZFUmdQTmZjTXFBcG1rbjcxVTlpcUkwQXZnMU01OEdBR2JlQitEWFJQVHl0ZWN5ODgrWU9SZkE2MFIwL0ZhdmFUYWIvNVdJM2dRd0M4QWZtZmtqWmw2dXF1b3hpOFdTZWF2dENpR0VjQjhaSVJSQ0NDRnVRRkZSVWJYWmJLNGhvam5BcDFjY0pTSm9tdFpRVWxKU2NLL3FLU3dzTEFYdzNmVDA5QjhCeUNLaTE2OGR6YnRLbHFJb2xvS0Nnc0ZidlY1YVd0cEtSVkgrSHNESi92NytWV09ycjhKc05pOEFjQlRBaXdBVzNHcjdRZ2doM0VOR0NJVVFRb2dib3pIejlzdFRSYTgxTm5MbXVyY2wzYkJmM0U0WUJBQkZVVjRBQUdiKzl1VXdDQURGeGNYSEFlUVJVVzVHUmtiUWJkWXBoQkRpSHBNUlFpR0VFT0lHYVpxMlRWR1Vmd1V3L2ZKclkxdFI5TnJ0OXM4Ym5YTTdoOE9SZDd0dEVGRXVNOXVaZWFQWmJONTR6ZUVBQUhBNm5kRUFMdHp1dFlRUVF0dzdFZ2lGRUVLSUcxUldWdFp0c1ZnK0lxS25ydG1QY0g5RlJVV1h1K3E2SG9QQjBIR2JUYWdBcGhFUmlPaUhuM2VTb2loZXQza2RJWVFROTVnRVFpR0VFT0ltT0ozTzMrcjErc2NBNkMrL3hNeS9kMmROMTNQeDRrWHQydGVJU0FNQVRkUCtMTVFwaXVKN3pVc3VqSzZpNmlvcUt2SUR3TmUrUndnaHhNUWt6eEFLSVlRUU40R1phNWk1YVd5MERBQmFORTJyZEdkSkFLQnBtbm96YjlJMHJSc0FpQ2ptTXc1bi9ObEZtRXVKeU1ka01sbHVxVW9oaEJEamtnUkNJWVFRNGlaNGVIajBNL1BWeitSVkRRd011RzI2cUtacDV3RkFVWlM0bTN6ckdRQWdvdWZNWnZPVlp5SXRGc3VUQUJaK3h2bC9CQUJWVlY5S1RrNE92UHBBUmtiR1RJdkZzdVFtcnkrRUVHSWNrRUFvaEJCQzNJU0Nnb0pCWmo0QndBbkFwV2xhY1dOalk2Kzc2aUdpUTh5c01mUGZXaXlXMTlQVDAzZmN5UHVLaTRzL1p1WVNBREZFVkphZW52NEhpOFd5ajRnMkFYajMydk9MaW9wZVp1YkRSSlRqNGVGUms1NmUvaWVMeGZLZkZvdmxRMDNUckVTMDdFNzNUUWdoeE4wbmdWQUlJWVM0ZWNVQXpqTnpINEREN2l5a3FLaW9Fc0EzaWFnTndPUE1QUHNHMytwU0ZPVUJabjRMZ0MrQVI0bkl3K2wwM3FkcFdzVm5uTy9zN3U1ZXpjei9oNW5QTS9NNklub0tRRENBLzlQWDEvZUxPOU1qSVlRUTk1SXNLaU9FRUVMY3BKS1Nrak1XaTZXUmlLWVZGUlVkY0hjOVJVVkZyd0o0OVROZVQvbWk5eFVVRkp3RjhOUm5IRG9GNEg5Zis2TFZhaDIyV3EwL0J2RGpXeXhWQ0NIRU9DTWpoRUlJSWNUTlk1Zkx0V3ZFNGRvWEdtTUtBdkRadTlVTElZUVE0NXlNRUFvaGhCQTNMTlpqZHB6M1BKVm9iYitkRndBYzRxVkhlbVJDMmhtQ2E2ZTFldUFrWUIxMmQ1VkNDQ0hFalpKQUtJUVFRbncrTlR3ODNFTUpDQWhYWGZwdkVmaHBBRE9KaUFDQ3FxcHd1Vnh6Q1ZnQzZQN1dtRGl0RXpCdmNmRHd5OXpuWTJ0dkx4akI2QjUrUWdnaHhMZ2tnVkFJSVlUNE5GMUVUTEpSMGF1SnhKUkZDbGJCUlJsRVVBR0NoOEdBNkNnalltT2lFUmNiZy9yR1J0UTFOS0doc1JFakkvWlFBQzhZeVBNRjluY1dSUG1iOWpCenZzT2hWTFUxNnBxQUFvZTdPeWVFRUVKY1RRS2hFRUlJQVNBa0tpWFVVNit1Sk1JS0lxU0FFRVZFby92ekVSQWRaY1RTUlF1UU16OEx4c2c1Q0o4NUU1NmVIaGdac2FQOTdGbTB0TnFRZCtvMERoMDVodnFHUmhCUkJrQVpCUFRwUGRBWW1lQ3NJS1R1NXlIbm51Ym1xck51N3E0UVFnZ0JRQUtoRUVLSXFVMkpqRGN0QmVFN1JMU2FRRDVYSC9UeThzVHFGY3Z4bGFlZlFKcnBzeGZzOVBUMFFIU1VjVFF3TGw2SUgzei9lNmlvcXNicmIyekZoM3YyNHRLbFFYOEN6RVJrQnRSbjRLVU9HUk5OZThIMHNyVzZaQjhBN1Y1MFZBZ2hoUGdzRWdpRkVFSk1HVUZCOFg1ZU0vVHh4RXFTb3RBeUFpMWo4SnpSWndLQm9Ca3pFQjFsUkVweUFyTG5aU0VyM1lKcDAveHYranJKaVFuNDEzLytSL3p3Zi93TkNncUxjU0wvRE1vckt0SFEySVR6Rnk1NkFjckRJRHdjbFpCbTB3Z0h5VWtmTzRrckI3VkwxVjMxOVgxM3ZPTkNDQ0hFNTVCQUtJUVFZckxUelpxYmxLSlhkUThBdElTSVlzQThCMFFHQU5DcE9zelB5c0RTUlF1UmxwcU0yYk5uSVRnb0NLcXEzdmFGL2YzOHNHekpJaXhlbUlzTEY3dlFhck9ockx3U2g0NGV4NGxUcCtGME9pTVU0TXZRNFVrZHFNVmY4V21ZbHBoMnpHWFhQbXhwS0NzRklNOGNDaUdFdUtza0VJNXpzYkd4SG41K2ZqOGtvbWVZT1lLSS9sOWhZZUUvM2VqN0xSYkxrMFMwUmRPMG54UVhGLy9aSnNOQ0NERlp6WnFWTUVQbjQva0VWUDRPTVpJdWp3SUNBSWd3ZTlZc1BQbjRCanp6eEViNCsvdmQxVnBVVlVWb1NEQkNRNEtSbVc3QjE3L3lEQVlIaC9ERzFtM1lzdlZ0V0Z0YTlBVEVnQ2dHd0VwRnIveVRNVDZ0QnFEZkRyc0czdXlvcno5L1Z3c1VRZ2d4WlVrZ0hPZjgvUHgrU1VUZlp1WUtBRzh4YzdlN2F4SkNpUEVvSkNvbDFNdURvcUdwRmxKNE5ZR1dnT0FQRUhSNkhVSkRnbUdNbkFOTG1nbExGeTlBV21yS0hSa0Z2RlhlM2w3NDV0ZS9nbWUvOGlXVVZWVGc4TkU4RkJhWHdOcmNnbzdPYytSd09CSUEvTktMZlA3WkdHOCtRc1M3WFV5RnlvaTl3V3F0N0hCYjRVSUlJU1lWQ1lUaldHeHNyQWNSZlpPWjIvcjcrelBxNit0SDNGMlRFRUtNSjZHaG9UNGVBV0hMRkdBdFFDWUN4N0RDUVVTa0FFQkljQkNXTGw2STNPeDVpSTJPeHV5SVdmRDE5Y0hWZzRYdXBxb0t6S1pVcEtXbTROS2xRYlMydGFHaDBZb1RwL0x4OGVFajZPdzg3MHVFTmN4NFFDVmNZQzk5UTJTOHFaekFPL3ZPRHgzczZwSm5Eb1VRUXR3NkNZVGptTGUzdHhHQUNxQkV3cUFRUWx4QkVmRXBxVHBTdndQZ2FTSzZhcjRuZ1FBc3pKbVBiM3p0eTFpUU14ODYzY1M0MVJFUmZIMTlrQmdmaDhUNE9LeDlZQ1ZjbW9ZVHAvTHg2dVkvNHRDUjR3UWdtRURCcEZBMmdPZjhRbndHL0VQVC9zUU92TlJjWDFJQ1diRlVDQ0hFVFpvWWQ4bXBTei8yWFJZVkVFSk1YVWxKaG9oaGpsUjF1bGhGb1lVTVpTMFJrakIyRC9QeDlzYnNpRm1JampKaThZSWNMRjI4RUNFaHdXNHUrczVRRlFVTGM3S3hNQ2NiRnk5MjRkQ1JZemg4TEE4TlRWYTAybXdZR0xqa0MrQlo2UERWeUlTMEttTHNZbzJPT2xXdWExTWNWbFJXMnQzZEJ5R0VFT09iQk1KeHltS3hEQk9SQndBUTBjUHA2ZWs4ZG1odVlXRmhmVVpHUm9LbWFYOE5ZREVBSXhFNW1mbXdvaWovbzZDZ29QcDY3WnZONXJtS292eUFtWmNCQ0FOd0VjQytvcUtpcjExVFJ5WVIvUWpBUWdBR1ppNW41bjhyTGk3ZWRpZjdLNFFRMTVvZEh4K3V3SE0xYVZnRUExSUpOSmZCZmtRZ1ZWV1JFRGNYT2ZPellFa3pJVzV1RE9iTWpvQmVyNzkrd3hQVWpCbUJlSFQ5T3F4Yit3QmEyOXBSVjFlUDR0Snk1SjNNUjFWMWplcDB1VklZbkt5by9CMDlVQi9wMHBVanpuVEU0ZEwydERlVXQ3cTdmaUdFRU9PVEJNSnhpb2hlWnVaUUlucUttWnVJNk1PeDEzc0FnSm5mSmFJd1p0NVBSUHVZT1pXSTFqSHp2SXlNaklTQ2dvTGV6MnZiWkRLbEVORUpadFlUMGJ2TWZBNUFMSUExVjU5bk5wc2ZKcUp0QUJ6TS9DNkFRU0phUzBSL01wdk56eGNYRi8vbTd2ME5DQ0dtcGd5OU1jNjVBUXA5aHdpTHJ6MDYzZDhmR3plc3h4T1ByVWQwVk9TNGVoYndYdEhyOVlnMlJpTGFHSWxWSys0SE02T2wxWWF0MjkvQlc5dmVwcDdlUGo4Q0xFUmtBZkJsRDFXQk1jRjhRbVAralRMU3U5MXF0UTY3dXc5Q0NDSEdEd21FNDFSaFllSDNUQ1pUaWs2bmV3cEFhV0ZoNFhldlBzN012eDRjSEh5dHBxYW0vL0pyRm92bE5TTDZxcVpwandIWTlIbHQ2M1M2dndUZ3EybmFONHVLaW41MytYV1R5UlJ5VlZ2QlJQUTZNdzhvaXBKYldGaFlEUUFKQ1FrenZMeThTb25vWjJheitjM2k0dUtlTzlodEljUVVNMmRPYWdBWktJcDBpb25BeXhuT2xVUVVESXcrVXhjY05BT3pJeUtRbXBLRXBZc1dJQ3N6SFY2ZW51NHVlMXdoSWtUT21ZMi8vNXUveGd2Zi9UWk9GeFRoME5IaktDa3JSMnRyRzg1Zk9BOU40eHlWS0FlZTAvL0RHSjkyZ01IN21MallCWWUxcmJyNm9ydjdJSVFRd24wa0VFNVFSVVZGdjdyMk5TSjZIOEJYQVNSOTBYdVoyVUJFVUJUbFUrdXRsNWFXbnJ1cXJhOEQ4R2ZtRjY2ZWdscGRYWDNSYkRiL1hsR1VId0pZRG1EN2JYWkZDREgxNkl5SnBreG0zS2VBc2tHVUNDQVNJRDBCOFBmM1E3bzVEYm5aODVDY21JQ1lhQ05DZ2lmSE00RjNtOEZnd0lLYytWaVFNeDhYTGw1RVEyTVRLcXBxY09KVVBnb0tTOURUMnh0RVJFOFFhQU16dDZya1VSV1ptSGFLWFRqWVVsdHlFb0RUM1gwUVFnaHhiMGtnbk1ETVpyTlpVWlJsekp5RTBTbWY4V09Idkwvb2ZacW12YWtveWplSTZLWDA5UFIwWm42eHFLaW84dXB6bURtWGlFQkVxV2F6K1ordlBrWkU2V1Bmbys5Z2Q0UVFrMXhJVkVxb3AwSDlta0o0RnFCWkNzR0RtVlVDQ0FDU0UrT3hjY01qV0xuOFBreWZOZzBHZ3g2S29yaTc3QWtyYU1ZTUJNMllnYXlNZER6OXhHUG82K3ZEdmdPSHNHM0h1eWlycU5JRGlHYm1LSVZvRmF2NG44YUV0QTVtN2ZldVM4cnZiYmFTTm5mWEw0UVE0dDZRUURnQm1Vd21INTFPOXhhQXRRQ0dBWlFDYUdUbXMwVDBGTVkrWEgyZWtwS1NnK25wNld1WStSZEU5QmRFOUJmcDZlbDduVTduWDVlV2x0WUFBQkhOR1B2K2pTOTRSc2Zyam5WS0NESFpxRkZSS1VGT1BjOVJWR1VlbUI1UlNGbUtzZnVPWHFkRGNIQXdab1hQeElMc2VWaTk4bjdFUkVlNWRhUDR5VXBSRkhoNmVNQXpPQmpQUExrUlR6MytLSnFzemZobzczNGN5enRGYmUxbmRlZk9uOWM1SEk1b0l2WEhpaC8rMFppUWRreGpma2RqT3Ftek8xcXMxc29Ma05GRElZU1lsQ1FRVGtDcXF2NXZBR3MxVGZ1UGdZR0IvM1Y1ajBLejJieGlMQkJlVjJGaDRXNEFlOUxTMGxhb3F2cTNBRmJxZExyakNRa0o4ZFhWMVJlWmVZQ0lvR25hdk9MaTR0TjNzVHRDaUVra0xEWTIyRVBuczBnQjdnTWhUY2VVd013emFCUm16NXFGQmJuWnlNcTBZRzUwRktLam91RGxKYzhFM2t1S29pQW1PZ3JmL2ZZMzhjMnZmd1VOalZiVU56YmlUR0V4anVXZFJFdExxMDREbGlyQUVvWFFUWjc2S21PaXVWVFRjSERFcVIzdWJQams4UUloaEJBVG53VENpZWsrQUhDNVhEKytlc042SWpMZFpEdGNVbEt5RjhCZWk4WHlCaEU5N2VYbDlTQ0ExNW01bEloV0U5RWlBQklJaFJCZktESWhKUmVzL3FWQ1dNbUFQd01HQWltZzBYMENseXhhZ0tjZmZ3eHBxY253OFBDQVRxZWJraXVFampjZUhoNUlTb3hIWWtJY0hsaTVIQ01qZHBSWFZtSEx0cmR4OE5CUkdyaDBLUkRBQWpEbnFJU3ZlK3VWQVdOQzJuNlhTM3U1dGE3c2lMdnJGMElJY2Zza0VFNUFSR1FIQUoxT2x3cmdDQUNZeldZamdMKy9rZmRiTEphY29xS2kwL2owOUorK3NlOE9BRkFVNVExbS9qNkFINXBNcHIybHBhWGxsMDgwR28yZTA2ZFBYMVZjWFB6ZTdmZEdDREhSR0kxR1Q1Zk9kNWFtOGh5ZG9qNUFUSThTVWZUbHllcCt2ajRJQ3czRjNKaG9yTGgvS1JibDVtREdqRUQzRmkyK0VCRkJyOWREcjljamUxNG1zdWRsb3J1N0I4ZE9uTVRlL1FkUlY5K2duTzNzOU96dkgvQWswSk02bmZxa01jSGN3dUR0N0hMdDFqUnV3a2h2bTgxbUczSjNYNFFRUXR3Y0NZUVQwMXNBRmhMUnp2VDA5TzNNN0VsRUR6THpod0NldklIMy82M0ZZc2tlMjcrd2k0amltUGxCWnE0YkdSbjVBQUFLQ3d0TDA5UFQvd1hBRDNRNlhhSEZZdGtIb0hGc09mamx6RndPUUFLaEVGT0hHaDZYT2xjUFdzaWt6RmVKMDFVZ21VQWVvTkZwaUthVVpHUm1XR0JLU1VaeVlqeG1SOHlDVGllM21Za3FJR0E2SGxxekdtdFdyWUN0clIwVlZkVW9LNi9FbWNJaWxKUlZ3T2wwemlIUTM3Q3FQcThvcUlKdVJxRXhZY1lwelluakxmVWwxUUJjN3U2REVFS0k2NU03OVFSVVdGajRHNHZGNGdIZzIwVDBGQkZaQWJ3d3RvSDlqUVRDdHdDRU0vTWpSR1JnNW1abS9uL0R3OFAvVVYxZFBYRFZkWDVvTnBzcmlPaTdBSllRMFNKbWJpR2l0MXd1MTgvdlV2ZUVFT05JWUdDc3YyK1ExeE9rS0Y5VkFCT0lQSmxaUjJQelBjTm5obUhqK29meDZQcDFtQkVZQ0lOQkx3dkRUREtxcWlKeXpteEV6cG1OVmN2dmc5M2hRRmRYTjk1OWZ4ZTI3WGdYTGJZMkR4RE16SnhHUkY5V2RUeHNURWlyWUkzLzBPY2NlS083c2JIWDNYMFFRZ2p4K2NiZEF4eG1zM21wb2loYkFFRFR0S2VLaTRzUHVic21NWEdaVEtac25VNzN6dGdvNmxOamkra0lJVDVIUkVSeUlIeVZXU3FySnBDMm5rRExpV2dhTUJvTVpnUUdZdWJNVUdTbW03SGl2bVd3cEtWQ3I5ZUlmalo0QUFBZ0FFbEVRVlM3dTJ6aEpnNkhBNlhsbGRqMzhVR2NQbE9JOXJPZHVIRHhJbHl1MGNGQlp1NEg4Y2Rndk9Oa3JZakoyZFpXWFgzUnpXVUxJZTRCaThWU1JFUm1BRDhxTEN6OEozZlhNeDZNMTc4VEdTRVVRb2dwTGpnNHlkZGpocHFoc3JxUUZDMExUR21rd0FpTTdnRVlNSDBhTXRJdG1KZVJqcVRFZU1UTmpjV013QUJaRkVaQXI5Y2p3NUtHZExNSjNUMjlxSzJyUjBWVk5jNFVGT0ZNWVRFdWRuWDVBZlF3Q0EvclNHa0JxeVZSaVdtbk5jMTVyTjgxVXRCVlg5OTMvYXNJSVlTNG15UVFDaUhFRkRWemJrcWlRYWMrcFREV015R2NDSDZBb2dlTkxqS1NtV0hCaG5WcnNXUmhMbng4ZmVEajdTMGJ4WXZQUkVRSURKaU83SG1abUplWmppY2VmUVFEbHdaeExPOGszbmwvSi9MUEZNTGxjczBCMFJ3QXEwblI5ZnVUdnNNL3dmeWVFOE5iYk5YVlplN3VneEJDVEZVU0NJVVFZbXBRdzJOU3duVTZua1BRTHlYaWg0bklBa0FIQXJ5OXZCQVNISVNveURsWXREQVhENnhhanJDUUVIZlhMQ1lnUlZIZzYrc0xYMTlmUExaK0hSNWJ2dzduemwvQTduMEhjT1JZSGhxYnJQcHo1ODRIRGc0TkJRSkkwc1B6KzhhRXRGSm9lTThGUHVoeU9wdmJHeXZiOGVtVnNJVVFRdHdsRWdpRkVHSVNtejA3UGx6MThWakNvQnhpbUVFd0VXRWFRRkNJRUIxbHhQeDVtVWhMVFVGU1FoeGlvcVBnNGVIaDdyTEZKQk1TSElTdlBQMEVubmhzUFJxYnJLaXFya1ZKV1RueVR4ZWdycUZScDJsYU9sU2s2eGgvcHpQb1N5UGpUU1dBa3Vkd09vKzBONVMzdXJ0K0lZU1l6Q1FRQ2lIRVpHTTBla1o0K0MvVktmUXNNM0lJbUFiQWw1VFJoLzY4UEQyeGRzMHFiSGo0SWNSRUcrSHI0d3NQRDRNOEV5anVPZytEQVlueGNVaUltNHNIVjY5QS84QWxXRnRhc09QZEQ3RHJvejNvSDdqa0IyQUJBYmxFL0JXRFh1MDFKcVNkMGx6NGZjdlF4UU9RZlE2RkVPS09rMEFvaEJBVFhFUkVoSmRtOEEvVzZYUnpWY0lHSm5xWWlHWUJnS0lRZkgxOUVCZ1FnTVQ0T0t4Yit3RHVYN3BZVmdZVmJrVkU4UER3Z0llSEI0Sm1CQ0xUWXNZLy9jUC93cUVqeC9EK3pvOVFVVlZOWFYzZHZ2MERBNzdNdkVIVllZUFJOK2dzRW1aODRBTGVkcEs5aG5wN3o3ZTN0dys2dXk5Q0NESFJTU0FVUW9pSmlXYkhwMlNvMEMwRWFWa2d4VUxnYUlBOENJQ1Bqdy9NcVNuSVNFK0RLVFVGaWZGeENBc05rVkZBTVc3cGRUcXN1RzhwbGk5YmdzNXo1MUZkVTR2Uzhrb1VGQldqcUtRVUF3T1haZ0wwRnpyZ2F5b2JtdUFmWEJUcE8rTzBDNjVqdHRySzB3RFkzWDBRUW9pSlNBS2hFRUpNSUtFeE1TRmVxdTh6clBEVENwUklnUDBaWkNDQUFFSmNiQXcyUFB3UWxpMVppSkRnWVBqNGVFT25rLytyRnhNSEVTRXNOQVJob1NGWW1KdU5TNE9EdUhEaElnNGRPWTUzM3QrSnl1b2FBeEhGQTRnblJWbXZRTzAzSnFiWldPTTNNZXo0WTNOejFWbDM5MEVJSVNZUytaUWdoQkRqbHhJUmtUeGQ4MVpDREtUa0FIZ2NoR1ZFNUVFZzZIUTZUSi9tajhEQVFDeGJ2QWhyMTZ4RWNtS0N1MnNXNG83UjZYU1k1dStQYWY3K2lJbU93amUrOWlYVTFOWmo1MGQ3c1AvZ1lYUjFkWG4wOVBSNk9Kek9JRkxJekY2R0gwY2xtSSs0Tk5jMllqN21NbkNucmFLaUI0RG03cjRJSWNSNEpZRlFDQ0hHbWNEQVdIKy9ZTzlNWXBvSGxlWVRjeVlENFVTa1hCNDlTVTFPZ2lYTkJGTnFNbEpUa3VEcjQrUHVzc2Uxdi96THYwUnpjek0yYjk2TTRPQmdkNWNqYmtOOFhDemk0Mkx4bmI5NEZxWGxsU2d0cjBCUlNTbkt5aXZSZnJiRGc1bFhLSXF5SE1CWnZRc0Z4Z1RUQ1kyME0vMGpnL25kalkyOTdxNWZDQ0hHR3dtRVFnZ3hUc3hKU00wZ29pZUlsVlVnRGlVZ2dKbjFJQ0l2VDA5a3o4dkVtdFVyWUVrellVWmdBUHo5L0dTaitCdmdjcmxRWGw2T3djRkJkSFIwU0NDY0pMeTh2REEvS3dOWkdSYjBEd3pnWWxjM1Nzdks4ZUh1ZlRoMjRoUU5EdytIQXdnbjBHcVZxWHVhaDkvNWFRbHBlNTB1M21xckt6M2w3dm9CSUNVbEpaT0lSc3JLeXNyY1hZc1FZdXFTUUNpRUVPNFFHK3NScWRjSGtsTS9CeXF2QWFuUEVCQURBS0RSRDd1QkFRRXdSczdCQXl1WFk5WHkreEFZR0NDTHd0d0NWVlh4Mm11djRlTEZpMGhOVFhWM09lSU9VeFRseXJUU2FHTWtIbm5vUVhUMzlHRGZnVVBZOWRFZU5GcGI5TjNkM1NHRFEwTWhJQ1RyZGZROVkwSmFNMnY4QmhSdGw4WU9hNnZMZFJIMTlTTjN1VlNLalkzMTgvYjI5bGRWZFFPQVo0Z29ROU8wdndNZ2dWQUk0VFlTQ0lVUTR0NmhPWE5Ub3hTVjVnT1VSWXg1cklPWm9QZ0FnRjZ2UjJ4TU5DeHBxVENsSkNNdE5RVnpZNk5sRlBBT2lJbUpRVXhNakx2TEVQZEl3UFRwZVB6UlIvRDRvNCtncnI0QkpXVVZWNmFXMXRVM3dtNjNSNUpLUDJEUUN5cDBKVWFWVDJ2eGFhYzFwL09rcmFHaUVYZnVtVU5LUzBzTEo2SXNBSm1Lb21ReTgzd2ltbjZIMmhkQ2lOc21nVkFJSWU2MmlBaXZPVDZCRHlwRVR4R1JDWXhnQnZ1QlNDRUFNOE5Dc1hybGNxeThmeGxtendwSFlHQUFQRDA5M1YyMStBSldxeFhlM3Q0SUNRbHhkeW5pT3ViR3htQnViQXdlV3JNS0Y3dTYwV3BydzRGRFIvRFJubjFvYXovckRVSU9BL05WMElCaTBKODNKcHJLQWJ4bDdiM3dQbTV4bjhPa3BDU0RYcTlmb0NqS1JnRDNBd2dpb2tCZ2RCVlY1dEVkTW1URVh3Z3hIa2dnRkVLSU84eG9OSG9PcWY3K0JvVVRWRlY5bHFCdEFDbCtBRUFFZVB0NHc5L1BENW5wRmp5Ni9pSE16OHlBaDRlSHU4dWUxRFp1M0lqR3hrYms1ZVhkMXQ5MVQwOFAvdXUvL2d0dnYvMDJObTNhZEVPQjhPcHJ2L2ZlZTlpNmRTdmEydG9RRWhLQ1o1NTVCazg4OGNTVmM1a1ozLzcydDlIUzBvTGYvZTUzbURWcjFpM1hLajdOdzhNRDRUUERFRDR6RFBPek12QjMvOS96T0ZOWWpHMDcza04rUVlIUzF6ZmdQemc0Nk0rc3hBQjQyT2dmUE1UK3dUdkEvS3BpMXlvY2pwNCttODAyOUZsdFoyUms2SWVIaC8wOFBEeENOVTE3UWxHVUwyRnNDdmpsOEhmNU95QkJVQWd4dmtnZy9JUmlNcG5tS1lweTdacnRYN2pSTFJIZHlFYTQxejNuZXUxb21uYmIxN21CV20rN1RnQnd1VnkzL1hkMnAycDF1Vnh4ek93SlFNL011ZW5wNmQ1ZjFJYkw1YnFwT20rMGp0czUvbG5YdWJyT1cyM2pWdXE0MmV0Y1crZU4xSEVqMTdrYlA4dE9wL04yNjdCZUhFUXdrWmJEQ21WNWc3S1pPWVlJQkNqdzgvT0YyWlNLZExNSnFTbkpNS1VrWVVaZ29Id3duQ0FjRGdlMmJObUNUWnMyd1c2MzQ1bG5ua0ZzYk94TnRmSHJYLzhhdTNidHdyeDU4eEFlSG82OHZEejg3R2MvZzQrUEQ5YXVYUXNBR0JrWlFVbEpDUndPQjVxYW1pUVEza1VHZ3dHNTJmT1FNejhMWGQzZEtLdW9RbGw1QlFxTFMxRmNXb2JlM2o0dkFwNWg0R24yVUp0MEhrRW5qWW1CcDlsQmg1dnJTNG9BcUdscGFURUFIdFEwYmE3QllNaGlacE9pS0FiZzB3SHdzcy82NzUySTVwbk41cS9kN2Y0SzRRYUJZOS9ONCtGblhOTzBMa1ZSamhRWEYvZTR1NWJ4UmdMaG1PVGs1QVJWVlY4Q0VQOUY1OTNnQitKYjhZWHQzdUl6UkhlcjFpKzh4aDE2M3VtMmEyZG1FSkVLWUd4a2hsNWdac2NYdmVkMmE3OVhQeCtxcXQ3eE5vSFAvZ0J6TThldnBTaUtXLzU3dWFFR3J1bUxxcXEzOWU5bmR6cC9yMVBvSVFiRkVzZ1RHTjFEeld4S3hZT3JWMkJCem53RUJnWWdZUHAwZVNad2dqbHc0QUJlZlBGRnRMZTM0NEVISHNEenp6K1BzTEN3bTI3bjVNbVQyTFp0R3dJRFJ6OGo3ZGl4QXovNXlVK3daY3VXSzRIUTA5TVR2LzN0YjlIUjBZRUZDeGJjMFg2SXowWkVtQkVZaUtXTEZtREp3bHgwZC9lZ3E3c2JKMDZkd2E3ZGUxRllYRUpPcHpNYVFEU1lIaVVkdHlTbHBMemtvZGZmUjBTcHpCeEJSSWJMN2Qxb0VMektCaUo2Nk03M1RBajNZbWJ2c1NuU2E0aG91YnZyVVZYMUVvQWZBdGprN2xyR0d3bUVZL1I2ZlFnUnpXSm1id0NEQVA1OHVBQTMvNEZZM0xJN01tekN6SFQ1UnN6TUJPQ3VmaEtYbjQrSjdUYi8vZlFBREVTNGt0YjlmSDB4YlpvL3ZMeTg0T3ZyQzRQQmdEdjBveTN1Z2NyS1N2emlGNzlBVVZFUjVzK2ZqMy83dDM5RGZQd1gvczd3Qy8zVlgvM1ZsVEFJQU92V3JjT0xMNzZJMnRwYWFKcDI1UmNGWnJQNXRtc1h0ODVnME1QWDF3ZmUzbDZZNXUrSGFYNSt1TmpkUFhxUVNBSFlFMUQxek93UHdBZTMrUXNxSWhyQjZPY09JU1liVDR4KzdySVQwWUNiYXdrRzRBc2d3czExakVzU0NQOWNEelAvR0VDeHV3c1J0NCtaa3dEOG1Ka05BSDRNSU4vTkpZbEpTcStxVFU1MmJGVllXVVdFREFDVzdwNmV5SThQSGFHUER4M0JOSDkvek10TXg3eXNEQ1RGeHlFK2ZpNENwaytYS2FQajFHOSs4NXNyendpKzlOSkx5TW5KdWUwMms1T1RQL1ZublU2SHNMQXcxTmZYWTNCd0VMNit2cmQ5RFhIem1Cazl2YjJvcWExSGRXMHRUdVVYSUwrZ0VOM2RQWmVQTXhGc0RDclVtQXMxalhZM1ZaWGtBL2hsZW5wNmxNdmx1bDlSRkRPQVRBQ215Nk9GVi8rQzZZc1drV0htRjVuNTFidmVVU0h1TVNMYUJTQ0ppSDZuYWRxTGJxN2xLQkZKR1B3Y0VnaXZRVVIyWmk0dUxpNCs1TzVheE8wem1VekRSR1FIb0JCUmFXRmhvZnk3aXJ1cEdVQkJVSHk4cjdkbUNBWTRTVkYxVHhQeFE3MTlmYjc3UGo2RS9RY1BZL3EwYVpneEl3QVpGalBXUGJnYTZlWTBXVlJtbkRHWlRJaU9qa1pqWXlQZWVPTU5lSHQ3SXkwdDdiYmE5UEh4K2JQWExxOG1LN01MN2oyNzNZN2kwaks4dC9Nam5Da293b1d1THZUMDlGNjlDTXdRZzNacG12WUdOQzY3aE9IelhmWDEvZmhrUk5CVldGaFlENkRlYURSNit2djdCd0dJVUJSbEF4RTlSa1JSWSsxY3VlWm5CVU5tN2lvdUxyYmVpejRMY1M5WkxCYjcyUC9zY2ZmUHVNVmkrY3laZjJLVUJFSWhoTGl6K0VKTlRUK0FmZ0NOQUhZaVBOdzcwbS9HZWlMbHE4eEk2ZXJwbWRiVjNlMVYzOUJFVzdlL2cvQ1pZWGg0N1Jxc1diVUNNMmVHams0djFldmQzSTJwYmVIQ2hjak56Y1crZmZ2d3lpdXY0TmxubjBWV1ZoYWVlKzQ1WkdabXVyczhjUXNjRGdjR0JpNmh2YU1EZS9aL2pQYysrQkN0dGpZQW82T0FBQTJEdUJlTUtvQTNXN3M3dDZPejg5S050RzIxV29jQjJNYStUc2JHeHY2RGo0L1BFa1ZSdmtSRXk1blpqNGl1REFITHRoTkNpUEZFQXFFUVF0eHQ3ZTJEeldoL0E4Q1dXZEVKc1RxZFlURUk4d2xzWmlqSjdXYzd2RjcrNzFleDZiVS9JQ0VoRHRsWkdVaE5Ua1ppUWh5TWtYTmtFUm8zVVJRRnExYXR3b29WSzdCNzkyNjg4c29yK05hM3ZnV0x4WUxubm5zTzJkblo3aTVSM0lBbWF3dXFhMnBSVmxHSlU2Y0xVRmxkZzVHUkVRQUFNNFlBcmdLakdNVDU3SFFkYWE0cnI4RnRia3hmWDE4L0FtQXZnSDBtazJuVzJJYjBtWXFpWkFHWVQwVFRicnRqUWdoeGgwZ2dGRUtJZTBkcmE2eXVCVkFiRVJIeEJuc0Z6QVNjTWFRb0s0bVV4K3dPaDdHMHJBS2xaUlh3OWZWQldFZ0lZbU9pY2YreUpWaTJaS0U4YytnbWlxSmd6Wm8xV0xWcUZYYnQyb1ZObXpiaCtlZWZ4K2JObTVHU2tuTEhyOWZXMW9hQmdRSEV4TVJBcDVQYjlLM283ZTNEd1NQSHNPL0FRZFEzTktMajNEbjA5MSsxcG9YR3JVellEdWE5THBkVzV4cnNPdHQraTV2UVh3ZVhscFplSGpsOHoyS3hCR0YwY1l0MVJQUTRBTk5kdUtZUVF0d1V1ZE1JSVlRYmpHNXdiV3ZFNkxUU2ZRQytIekhYTkY5VjhCVWlaVTMvd0tYcEF3Tk52blVOamVydWZRZkl5OU1UaXhibTRPRzFhMkJKUzRXZm54Kzh2YndrSU41RHFxcGkzYnAxV0xObURYYnUzQWsvUDcrN2NwMFhYbmdCZlgxOTJMMTc5MTFwZjdKaFpnd05EYU4vb0I4bFpSVjQ3NE1QY2Vqb2NRd05YZGxEM2duR0pSRDNNZU1qamVuMWxwcVM0KzRvdGFpbzZEeUE4d0FxQWZ6VVpESmxqNjB5S29RUWJpT0JVQWdoeGdsYlhla3BBS2NDb3FPbithdmVDMWxWY2dtVXlZelV3YUdoc0wzN0Q5SytBNGN3SzN3bU1peHB5RXkzSURFaERnbHhjK0h0N2UzdThpZUVPN0dIcDA2bnd5T1BQSElIcXZsekF3TURhR3hzeElZTkd5VHNYOGZ3OERDcWErdFFWVjJMTTRWRktDZ3FRYXV0RGN3OCtrd2c0UnlCeXBqNWpBYk82eHZxTzlwanRZNnJEYWxMUzB0UHVyc0dJWVNRUUNpRUVPTk1kMk5qYnpld0M4QnVvekVwMk9XaFJCQ3BPYXJHRDJ2RUMyMXQ3UjYydG5aOHRHYy9nb09ERUJZYWdrVUxjckZxK1RMRXg4MTFkL25qVWw5ZkgvUjZ2VnVtWUc3YnR1MXpqMjNldlBsVGZ5NHRMUVVBTEZ1MjdLN1dOSkhWTnpSaHovNlBjZmpvY1hSMGR1TGMrUXV3MjBjWE0yUm1PMEFud1BTdVU3UG5xU3EzTmxkWG5RUGdjbS9WUWdneGZra2dGRUtJOGN0bHRWWjJBT2dBY0FiQXI0ekdwREEyNkw0T2hiNDI0bkRNYW1zLzYyRnJhMWNMaWtyb2x5KzlqTVQ0T0R6eDJBWXN2MjhKQWdNQ1lERG9wL3lpTkFNREEranU3a1owZExTN1M3bXVrcElTK1BqNElDc3J5OTJsakF1YXBzSHVjS0MzcHhjSERoM0YxdTA3VUZaUmVmVXBUZ2JzWU81a3h1OWRQUFNxcmJhMnpWMzFDaUhFUkNTQlVBZ2hKcEN4Z1BndkFINGFHWnVhemFweVB4SG1NWkJFd095cW1sckRqMzd5VS96OHhaZVFtV0ZCOXJ4TXBDWW5JU2JLaUtDZ0dWTm1HaUl6WCtucnRtM2I0SEs1c0dqUklqZFhkWDJscGFWWXNHQUI5Rk40MnhGbXhzV0xYV2hvc3FLOHNncW44czhndjZBUWZYMzlsMDl4TUxPTmdFcldrSzhCSDdmVWxoekhKL3NEQ2lHRXVBa1NDSVVRWW1MaTV2cXlFd0JPQk1YSCsvbHFobGtNTlFFS3J3Tm9kZi9Bd015RGg0L2kwSkZqQ0pnK0hhR2h3VWhLU01EcWxmZGo4Y0pjNkNmNTZwVmJ0bXhCWVdFaGhvZUhjZUxFQ1FRRkJlR1paNTV4ZDFuWDlmTExMN3U3QkxkeE9KMDRmdUlVZHU4OWdJcktLblIwZHFLN3B4ZWFOcm9EQklNN3diU0hvYjBQbDFZNW9EaHNGMnByK3EvVHJCQkNpT3VZM0o4SWhCQmlDcmhRVTlOL0Fhakc2TmU3TUJvOTUrajhWeWc2ZkllWmNycTZ1and2ZG5VWnFxcHI2ZTEzMzRlM2x4ZldQL3dnbnR6NEtLSWk1OEJnTUVCVjFVazFlaGdZR0lqVHAwK0RtYkYwNlZKODczdmZ3L1RwMDkxZGxoakR6SEM1WExEYkhXaXgyZkRXdGgxNDkvMmQ2QnZiR29LWm1RZ09aaG9HK0pUVGhkOXFsODd2dmt0YlF3Z2h4SlFtZ1ZBSUlTWWJxM1c0QmZnQXdBZmhNU216OVRwMUJSRXRBU01SNElUQm9TRy9OOTdhamkxLzJvRzQyQmdzV3BnRGk4bUUySmdvekprZEFZUEI0TzRlM0xiVnExZGo5ZXJWN2k1RFhNTnVkNkRWWmtOOVl4TktTc3R4OVBnSlZOWFVYajBLZUFtTWFpWlVhYXdkdFErcmV6dXNKVlkzbHkyRUVKT2FCRUloaEpqRTJodktXd0c4Q3VEMWlKaGtvNm9xYzBsUkZ3RzhXdE8wMU9yYU9sMTFiUjE4Zlh3d0szd201c2JHSUNjN0MvY3ZXNEtRb0NCM2x5OG1pUXNYTCtMalEwZVJkeklmdGZYMXNMV2R4Y0RBNWRGQXVBQ3VCT01qWnUyd3k2blcyUnFMclFBYzdxMWFDQ0dtQmdtRVFnZ3hOVGh0RFJYMUFPb0JmQVRnQjdNVEUxTVU5dmdxQVkvM0Qxd0tycTZ0TjlUVTFhczdQOXFEZi9qUlR6Qi9YaGFlM0xnZXl4WXZoTjVnZ0VHdm4xVFRTc1hkd2N4d09CeXcyeDA0Y2p3UFc3ZS9nN3lUK1hDNVhHUEg0UUpnSitJTEROcmhjTmxmYTZ1ckxJRXNDaU9FRUc0aGdWQUlJYWFvMXFxcWNnRGZENHFQLzc5ZTVKbWpNdTREVVFhWUV6UWc0c1NwZkp3NGxZL0F3QURrWnM5RDd2eDVpSnNiZ3lpakVkT24rVXM0RkZjd00vcjYrdEhVM0l5YTJucWN6RCtOdkpPbjhmK3pkK2Z4ZFozVndlOS9hKzl6anVaNW5vOWtqYlkxT3BPZGhKQVFTS0cwQlFLRlVQaFFXbHJvTGJjZmJsdkt2YVczbjdadjM1YjBscjZsQ1ExdDZRdHZtNW9FRW9hOEJacEFDQmt4U1N6SmtteExzcXg1bHEzSm1zODVlOTAvanF6WWllMTRsb2YxL1h3VTUrejk3TDJmNThqeTJVdlAycythT25Ma2hEYU1nbllxMG93WCtjbGNlUEdsbWQ3ZXVVM3N0akhHR0N3Z05NYVk2OTZScnE1andGUEFVOW1sMjNQaVk1MVNQRzFVa1hjSnZHVjZlaWI1UDMvd0pQLzE1SS9KemMyaHVLaVFIWTBOdlBYMlc5bStiU3QrdjMyVVhLOUM0VEFIRG5ieDdQTXY4R3B6S3dPRFE0eU5UeEFPaDZNTlZCZFU5SGxWK1FGRW1sbU85QTBNSEJ6YjNGNGJZNHc1a1gyS0cyT00yVERaMXpFQlRBQjdnSWZTeXNwU2tuMEpIeFZIZmlzVTF1M0RJNlBPOE1nb0wrMTVtUWNlK21jSzgvUDU4SWZlejMwZmVCOHBLU21iM0h0enVjelB6L1BOYjMrUDNZOThpLzdCb1pQMnFhb3FIQkRQKzlmWk5mZHJzLzM3WmplcG04WVlZODZDQllUR0dHTk9hNmEzZDI0R0hnUWVLaXlyM2VyenkxMGdPM0hZamxJeFBEb2ErSnUvK3dlKytLVXZzNk9obmwwN2I2SjIyellxeXN2SXpjM0I1N3FiUFFSemdTS1JDT09Uay9UMDlOSysveUF2N1htWnZTMnRoRUxIMTN6Uk5VVU9nM1pvaEQxaHdrK1BkTy9mRDRRM3M5L0dHR1BPamdXRXhoaGp6a1prdUxlOUhXalB6OC8vRnpjbHN3eFB5MzJPYzdmQ3V5T1JTTW5MZTV0NWVXOHpLU25KbEJRVlVWbFJ6bHZmY2l1MzNIUUQ2V2xwbTkxL2M0NW01K2I0K1N0N2VlYTVGK2pxUHNUZzRCQXpzNjg5OHVlcERvdndueG9PL3pqaU90MnJSeU45VTFNSEZqYXh5OFlZWTg2REJZVEdHR1BPeWVqbzZCS2pveDFBQi9CZDROTkZGYlZ2Y1Yzbk15Qy9NRGMzSDljMnQ1KzJqdjA4OXAzdmtaQVF6OXZ1dklOZi84aDkxRzNmaHVNNG16d0NjenFxU3NlQmcveXYvM2lFSC8zNEdZNHRMTHkrd2FvSFAxSlAvMzZ3dSszcHplbWxNY2FZaThrQ1FtT01NUmRzNkZEN2M4QnpwYVhiYzd3WTM5c0U3Z0hkamxDMnNMQ1k4c1IvL2xEKzkvZi9pMkJ4RVhlKzlTM3N2T2xHU29vTEtTb3NJQ1ltWnJPN2Y5MWFXMXRqYUhpRWdhSGg2R3pnVDUranQzOEF6L09JUGdvbzg0ajJxbkpBUFgxcWFUWDBveU8yS0l3eHhseFRMQ0EweGhoejBmUkZGNlhaRFh3emY4djJQTC9QTFJmbFpuVjRKK2l1dm9GQlg5Ly9lcGlIZHo5S1FVRSt3WkppYnJseEIzZTk5UzBFZ3lXNE5udDR5WG1leCtEUU1FLy85RG4yL1B4VitnWUdHQmtaWlhWdERZaldDVlIwRCtnUDFOT2ZoMEtobnJHK2c2TllvWGhqakxrbVdVQm9qREhtVWdpUEh1NFlBb2FBWjRBdkJJTmJjNG4xZlFya2sydWhVRzVmL3dCOS9RTTg4K3p6Zk9HTFgyTDd0aHArN1lNZjRGMi84SFlTRXhJMnVmdlhuc1dsSlo3ODBkUDh4eVBmb3JXdEE5V1Q2OEI3eWxIdy9pa1U4cjZ5L3IwenhoaHpIYkNBMEJoanpHWFIzMzlnSFBnejRDK0xhbXAzdWVxOEU3aEZSTXBVTmIrOTQ0RHYvKzc0Yzc3d3QvK0RtMis4Z1R0dXY1V2Fxa3FLQ2d0SVQ3ZEZhYzdWek93c1E4TWpkSFlkNHJrWFh1Sm5MNy9Dek14R0JZZ3dxdU9LSEZieFhzYmp2d2E2MnA3RFZnWTF4cGpyamdXRXhoaGpMcmZ3ME1Ib000ZTU1ZVZaQVNlaENvZEdCOTRLY3NmczNIekdrei8rQ1U4OS9RejVlYm1VbFFhcHI5M0dybHR1cHFHdWx0aFllK2J3ZE5iVzFtaHQ2K0JuUDMrWjFyWU9EdmYyTVRvMmp1ZDVBS2pxTkNMUDQvSFRpT2MxcjNuU09YRzRiWEtUdTIyTU1XWVRXVUJvakRGbTA0ejM5RXdCVThBTHdBT3d3eCtzREw4UFIvNFAwTGVNakk0eE1qckc4eS8rakFlLzhsVlNrcFA0d1B2ZXl3ZmYvMTdLU2tzUWtVMGV3ZVpUVlFhSGhubjBzZS93eUxjZVozWnUvaFJ0K0ptbitvL082dHhqL2YzOUs1dlFUV09NTVZjb0N3aU5NY1pjUWZhRytydDVGSGcwZjh2MklyOHJ2NHpqM0NWUUpWQXlPemVmOE5Xdi81dDgvZC8vZzIxYmE3amo5bDAwTlRRUURCYVRuNXVEejNmdGY2eUZ3MkhHSnlicEh4aWtwYldOWjE5NGtiYU9BNFRENGVqS29DSkx3Q0NlMXcwOGd6amY2KzlzN2Qvc2ZodGpqTGt5WGZ1Zm5NWVlZNjVLNnd1YmZKbnk4cThXZW5HVmZyOVRnNk83RkhsN0tCeXAydGZlNGU1cjd5QXBLWkV0cGFWVVZwU3o4K1lidWZXV204ak16TmpzN2w5MDB6T3p2TFRuNTd5MDUyVzZEL1Z3dUxlZnVmbm9iS0FxRWRCREFqL1dpUGRpV0x3RHc1R1ZMbnA2VmplNTI4WVlZNjV3RmhBYVk0eTVzdlgwckE1RE85R3ZiMmRXVmNVbGlMOFdkWDhMdVBmWXNZV2sxcloyV3R2YStlNFQvNGsvRU9EV1cyN2lJeC8rVlc2NThZYXJldGJROHp4ZWZyV1poNy94S00rOThEUFdRbXVzcmIxVy9jRlRYWENFNzBZaTNyOHM2bkxyZEUvUE1sWWV3aGhqekRtNGVqOGxqVEhHWEkvQ1I3cTZqaDJCbDRDWHNyS3kvcy80akx4N2dIc2RuRzJyb2JYQzFiVzExS2VlZnNaNTZ1bG55TTNKNWgxdnU1TzMzTGFMWUVreE9Ublp4TWZGWFpIUEhxb3F5OHNyVEV4T01qQTB6UE12dnNTVFAzcWEwYkdKNC9zVllWYVVZUlVPZWg2UEh3c2RlM0ttdDNkdWs3dHVqREhtS21ZQm9USEdtS3ZXMU5UVUFsTlRqd09QRjFiV0Z6Z2EyZW80YnBPaWR3bnNISitZVFBxMzNZL3lqVzk5bThLQ2ZDckt0OUJRdDUxYmI3bUpyVFUxdUs2ejJVTWdFdkhvN083bXBUMHYwN0t2alVPSERqTTBNc3JhOFVMeDZLSjQ3RkdSbjRqcTN0VlE1SURWQ1RUR0dIT3hXRUJvakRIbW1qRGN2VzhFR0FHZUxpd3MvQWZYVGNnbEVIT3Z1UEtiYTJ0clZYMzlBOUxYUDhEVHp6ekxBdy85TThIaVl0NzNubC9pQSs5N0Q4bEppWmU5djB0THl6ejJuZS94MkhlZTRIQmZIMnRySVNLUkNMQStHd2lIOFBoYXhJdDhTMWRtUjRlSGgxY0I3N0ozMUJoanpEWE5Ba0pqakRIWEdtOTRlSGdaNkFQK0Z2ajdvcXJ0RFk0NDd4RjE3b3BFd29YTHk1SGNnMTNkL3Y5Ky94ZTUvNHRmNHRhZE4vT090OTFKM2ZadDVPUmtrNWFhZWxGbkR6M1BZM1oyanZISlNUcjJIK1NwcDUvaHVSZGVJaHplcUFPL1hpaWVZWlJudzU1K1ovaFFXelAyUEtBeHhwaEx6QUpDWTR3eDE3cndVRmZIcThDcmFXVmxLWW0reERvSDZzWGxkbEYyaFVLaGdtZWZmMUdlZmY1RmNuS3lxYTZzb0s1Mkd6YzBObEJmdDUza3BLVHp2dkRDd2dMNzJ2ZXp0NldWZmUzN09kalZ6Zmo0eE1aK1ZjWVVmVWxWbi9ORTl6bEx0QTBPdHM5Y2hERWJZNHd4WjhVQ1FtT01NZGVObWQ3ZXVSbDRIbmllclZ2L09XMTFKUzdSbjNpSGkvNG1JbmRQVEV6R1QweE04dHdMTHhIdyswbE9UdUx0ZDkzSmh6N3dQclp2cXpucjZ4enM2dWJSYjMyYkozLzhFMmJuNWdpdGhmQlVBVkJsV2RWN0JrLytkVDV5N09tWjJOaGxEaHhZdTBSRE5zWVlZODdJQWtKampESFhwd01IMW1aZ2JRYWVBSjdJTEtuSmk0L3h2ZHNSNTEwcVdyMjZ1bG93ZFdRdGFmYzNIMlAzTngram9yeU1kN3p0VG03ZnRaUDgvRnl5TWpNSkJBS0VRaUdtamh4aGJIeVNGMTc2R1UvOStCazZ1dzl0WEViUlJaUVJrRTdVKzYrd3loUEQzVzBqbXpkd1k0d3g1alVXRUJwampESEFrWUdEWThDL0FGOHZMcSt2Rko5WEw1N2NpQ04zb05RZjZ1bDFEdlgwOHE5ZmY1anFxa3BxcWlvcExTMWhZR0NJZzExZEhPanNZbVhsdFRyd3FyUXArcXdxTDNzaGI5OXdiNlFMYkNiUUdHUE1sY1VDUW1PTU1lWmtvY0dlZmZ1Qi9aU1hQNTRiSVRuZ2l5c1dkWDVka0h1WFYxWnlXOXZhcGJXdEhiL2ZUeWowMnJvdnFqcUY4SGpFaS94cktPSWZHR2RobnA2ZTFkTmZ5aGhqak5sY0ZoQWFZNHd4cDlQVHN6b09VMFMvOWtMNUh4Wlh4dCtHZUIvd09iSXpIRnBMVTArbkVIa0YrQTRyYzgvMjkvZXZiSEt2alY1TnFpRUFBQ0FBU1VSQlZESEdtTE5tQWFFeHhoaHoxbnBXQjd0NXVxbXBhZGJ6dEFid1F1cjk4ZjU5KzU0Q2RMTjdaNHd4eHB3ckN3aU5NY2FZYzZTcWlZNGpsYW9hR3hCbkJRc0dqVEhHWEtVdVh0VmRZNHd4eGhoampERlhGUXNJalRIR0dHT01NZVk2WlFHaE1jWVlZNHd4eGx5bkxDQTB4aGhqakRIR21PdVVCWVRHR0dPTU1jWVljNTJ5Z05BWVk0d3h4aGhqcmxNV0VCcGpqREhHR0dQTWRjb0NRbU9NTWNZWVk0eTVUbGxBYUl3eHhsejlwSzZ1TG1Hek8yR01NZWJxWXdHaE1jWVljeFZyYkd4OGYyTmo0N0RQNTN2dlp2ZkZHR1BNMWNlMzJSMHd4aGhqelBrVGtlMUEvbWIzd3hoanpOWEpaZ2lOTWNhWTY0dDk5aHRqak5sZ000VEdHR1BNVmFpaG9lRTlqdU44NTRSTi85N1UxUFR2cXJyYTB0SVNDOURZMk5naEl0dEVKRlZWL3g2NFYxVjdXMXBhR2hvYkcvOVdSUDRBK0tYbTV1Yi9mTjI1LzlKeG5NOERIMjF1Ym43NHhIMk5qWTMzQVo4UmtWcGdEWGdoRW9uOHYvdjI3V3U1cEFNMnhoaHpTZGh2Q1kweHhwaXJrT000dmNDWFZmVVZBRlg5RWZCbEVYbm85VzFWOVc5VWRSZndieUx5NHZsZXM2R2g0WDRSMlEwVUFBK3I2ZzlWOVc3WGRWOW9iR3k4NFh6UGE0d3hadlBZREtFeHhoaHpCazFOVGU4REhqL1ZQaEVCK0dsVFU5TkoyMVgxd3kwdExkKzRsUDFxYm01dUF6N2QxTlQwWjhDTkl2SnZyNS9OTzhHTmp1TTA3dDI3ZCtsOHIxZGZYLzhPeDNIK0NOaHo3Tml4ZTNwNmV1WUJHaG9hYmdXZUI3NEUzSHErNXpmR0dMTTViSWJRR0dPTU9ZUEZ4Y1VmcWVyVTJiWlgxU1BIamgzNy9xWHMwM240dXdzSkJnRWN4L2tNZ0twKzZuZ3dDTkRhMnZvaThKS0k3TnF4WTBmbUJmYlRHR1BNWldZemhNWVlZOHdaZEhWMUhXdHNiUHdHOEh1cWVueFc4QTJPNzFQVmI1OFlNRjBKUXFIUVN4ZDZEaEhacGFwcnF2cUJob2FHRDd4dWR4cEFPQnd1QTQ1YzZMV01NY1pjUGhZUUdtT01NVzhpRW9uczl2bDh2eXNpN3FtQ3doTzJSWURITnFPUFp4SUlCTVl2OEJRdWtDSWlpTWpuVDlmSWNaeTRDN3lPTWNhWXk4d0NRbU9NTWVaTnJLeXNIRTVJU0dnWGtZWXp0VlBWOXJXMXRhN0wxYSt6ZGZUb1VlLzEyMFRFQS9BODd3MUJuT000aWEvYkZBRldWRFhTMHRLU0JPZ2w2YWd4eHBqTHpwNGhOTVlZWTk1RVVsTFNITERuTEpydVdWcGFtcnpVL1hrZEJmQTh6ejJYZ3p6UG13RVFrUzJuMkwzakRSZFJiUk9SaExxNnVzYno2cVV4eHBncmtnV0V4aGhqekp2WXUzZHZDTmdITEVNMFJmUzRFLzUveGZPOFYvcjcrMWN1Wjk4OHo1c0NjQnluOGh3UGZSVkFSRDdSME5DUWVueGpZMlBqaDREYlR0SCtZUURYZFIvY3RtMWIrb2s3ZHV6WWtkZlkySGpIT1Y3ZkdHUE1GY0JTUm8weHhwaXpvS3A3UkdRS0tENU5rd1VSYWI2Y2ZRSVFrWitxcWdmOFFXTmpZNUdJSkRZM043L3Z6WTVyYlczOVNXTmo0ejRScVJlUjlxYW1wcCtxYXE2STdBSytDN3pueFBZdExTMFBOVFkyM2lzaWQ4VEV4SFExTlRVOW82cmpRTG5uZVc4VGtiOEducjBrZ3pUR0dIUEoyQXloTWNZWWN4WmFXMXZiUGMvYmVENVFWVGRtQjBVRXovTU90N2EydGwvdWZyVzB0QndBZmt0RVJvQmZWZFdpc3p3MDRqak9PMVgxRVNBUnVGZEVZc0xoOEYyZTUrMC9SZnZ3ek16TUw2anFuNnJxbEtyK3NvamNCMlFCZnpvL1AvOTNGMmRFeGhoakxpZWJJVFRHR0dQT1RrUlZIM01jNSswbnBvd2VKeUs3aVM2K2N0bTF0TFQ4VCtCL25tTDc5ak1kdDNmdjNqSGd2bFBzK2pud0o2L2YyTi9mdjlMZjMvL2ZnUDkybmwwMXhoaHpoYkVaUW1PTU1lWXNlWjczTFZXZFBYSGJldTNCdWJXMXRZYzNxMS9HR0dQTStiS0EwQmhqakRsTDdlM3RNOEFQVDFHYy9zZjc5KytmM29RdUdXT01NUmZFQWtKampESG1ISVRENGE4QTRSTTNxZXJYTnFzL3hoaGp6SVd3Z05BWVk0dzVCNnJhQlF5S3lQRjAwVjdQOHc1c2RyK01NY2FZODJFQm9USEdHSE1PWW1KaWpnRjdqNzlXMWRhRmhRVkxGelhHR0hOVnNvRFFHR09NT1FkNzkrNWQ4anp2RmFKcG94SGcxZDdlM3JsTjdwWXh4aGh6WGl3Z05NWVlZODVSSkJMNU9UQ2xxdlByLzIrTU1jWmNsU3dnTk1ZWVk4NVJlM3Y3QzZyYUt5SWo3ZTN0TDJ4MmY0d3h4cGp6WllYcGpUSEdtSE5WWHU2UHFQNHdFdmJTaXl0cWd3dTZmR1M2cDJkK3M3dGxqREhHbkNzTENJMHh4cGd6Y3dxM2JDdHp4SzNCMVJyQjJTNk9sTXl2YUlhZ0NZN1BmV2N5Q2ZQSlZmVmpRQmVpQjcyUWRxd3VUSFpPVEV3c2JuYm5qVEhHbURPeGdOQVlZOHoxenFXODNKZS90T1N1eE1mN2tpUzJBRmNhUmVVbUZibkJnWHBFRWw5L2tPTzZIQzlRNzBVaTZNWkRHSUliZ0xpMFhDK1lsbnRZNFdWUmVkVlRmVFhNY21kb3hyZVNrTEFVN3Uvdmp4QmRtRVl2MjBpTk1jYVkxN0dBMEJoanpIVWpzNm9xS1lHWXpJaEh0b3VUS1c0a1MwVEtWV1VMS1FsbEFaVXRvR2tpNGlBZzY4ZkZ4Y1dTbnBaS1dsbzZHZWxwcEtXbVVGUllRR3hNTEo1NlRFeE9NVGwxaE9ucEdhWm5aamc2UGMzOC9ERkhWU3NFS2hCK3pVVndOSDQ1a0tHRGFQTGhZSFY5RDZxSFBSaDFJanJsNFUydEVaZ2E3Mm1aNGVUQzk4WVlZOHdsWXdHaE1jYVlhMUl3R0l3TkJSS3FYSEVyUktnVW5FclFmRUhTeE5WMFJOTlFKd1hFa2VPUm4wREFINkNvc0lDeXNsSktnOFdVbHBTUW01dERhbkl5S1NuSnBLU2trSnlVaU91Nkc5ZFNWWmFXbDVtYm0yZHVmcDdaMlRtbVoyWVlIQnptY0Y4L2ZmMzk5QTBNTWpzN0Z3ZFNoVWhWOUhxQ0Ewc2lPdTNpek1TS3pwUlUxMDhoMmt1RWJnKzZWa05lOTJSZng4UW12SVhHR0dPdUF4WVFHbU9NdVJvSjRBYURRZC95Y3JMcnVpdHh4QVVxL1g1cFFwMmJ4WkVkcUZZRlJKelhIK2E2N3NhWDMrK2p1S2lRMnExYnFkMitsZnE2N1pTWGxlTDMrOCt0TXlJa3hNZVRFQjlQZmw3dUtkdW9LaE9UazdUdlAwaDd4d0gydFhkd3NLdWI1YVhsK0Vna0VoK0pSQW9qWGdUUFd4K2VHMTBLM09jNkJLc2JqaUxleStySlhnL3YxZkJhdURVVThLWmpGeGZEdzhQSkVUZ1FCcnp6ZUIrTk1jWmM1eXdnTk1ZWWM2Vno4eXNyMHdMRVpFYVViTWVWTEFmSlU1RnlWTXZpNHRnQ2NVR1VPQkdSNDNtZTRnakpTY21rcDZlUm5wWkdSbm9hV1ZtWkZCVVdFQ3d1cHJpb2dLTENBaElTRWk3TElFU0UzSndjY25OeWVQdGRid1VnSElrd1BqSEJ3TUFRZzBQRERBNFBNem8ySGswOW5aN2g2UFFNTXpNemhNTGhESERlS1E3dmRIRHh4YnJoV05WeGt1SjZnelhhbzE1RHJ4SWVjTVdkOU1KTWhUUnlaRFN5TUVWLy84cGxHWnd4eHBpcmxnV0V4aGhqcmlpNTVZMVpBY2VyaXFaNVVxa2lXd1N5Z0RRZm1xNUNHa2lDQUd6a2VrSktTakxCa21MS1NvT1VCb3NKbGhTVGtaNGVUZk5NVGlZMUpZWDQrTGlOaFdDdUJEN1hwVEEvbjhMOGZHN2RlVE9xU2lnVVltNytHSFB6ODh6TnpURTNOOC93NkJpOWZmMzA5UTNRTnpEQTJQaUVMeEtKRkFLRmdyd2xPZy9xQzZNNkl6Nm1BN2d6cGY3VW8xcGRQNndlM2VCMVJzTHVvZUhlMWo3cytVUmpqREVuc0lEUUdHUE1waWtyMjVFU2taVW05Zmx1Y2tSMmdkNHNvam12TGVkeTR2OUZYd25nOS91cDNiYVZocnJ0MU5mVnNxT3hqdHljSEJ6bmRSbWlWeGtSSVJBSWtKV1pRVlpteG1uYkhUdTJ3UDZEbmJTMnRkUGMwa1pyZXp0SGpoejFJWksxSGp4SHo0Y2dMb0NMNDBLd3VuNFZwRm5SUFNMOGZIVmxiYzlZMzhGQmJLVlRZNHk1YmxsQWFJd3g1dElJQm1NTGZNbVpmbkV5STY1bU8zaVpncFFnVW81U0praVpTaVRmd1gvQ1oxSDBHYi8wOURReTB0SklTMDhqTXoyTjNOeGNpZ3NMS0NtSnBucm01K1hoTzJGUmwrdE5VbElpdDl4MEE3ZmNkTVBHdHBuWldRWUcxMU5QaDRZWkdoN2x5TkdqRzZtbjB6TXpMQzB0eFFBN0Jka0pFQk1UMEdCTi9SeEtIMG9QME91SjE2c3E0NDdvVkNUa1RTM3E4dFJNYis4OEZqUWFZOHcxeVFKQ1k0d3hGNE5iVkw0OTZEaFNKU0tWaWxQaGlKWW9rZzZhNW9OMHhFa0RpYTdXc2o3dDU3b3VPZG5aQkV1SzJWSVdwTFNrbU1MQ0FsSlRVa2hOU1NaNWZXWFBnTjkvUmFWNlhvblNVbE5KUzAybG9hNFdnRWdrd3NMQ1luVFYwL1hVMDZralI2T3BwLzBEOVBVUE1EQTRKTXNySzZrSWpRaU5BSTQ2SGlMSFFHZDhmbWM2VlpLblU2dnJKeFRwUWJ4T2IwMFBIZFBGbnBuZTNybE5IYkF4eHBpTHdnSkNZNHd4NTByeXk3WVcrZnp1ellKN2t3aTdFRzBRSkg2andmcC81WVJYQUdscGFleG9xS08rYmpzTmRiWFVidDlLY2xMU1plNys5Y0YxM2ZVeUdja1VGeFdlc2swb0ZLYTN2NTk5YmUzc2JXbWp0YTJkbnNPOWpxcW1nS1FBUVFBMjF1cHhjQU9Rb2tsZVNuWERZVlhkZ3lNLzE3WEluc0hEN1cxQTZESU56eGhqekVWaUFhRXh4cGlUWkdWdFRmUW5PMm1PanpTZitOSTlqV1E1SXVYZ1ZBTVZDaFdDWnNoSlUzWkNiRXdNS2FrcHBLelA2bVdtcDFOWVdFQnBTVEZiU29PVUJrdklQTU56Y2VieTgvdDlWRldVVTFWUnpxL2UrMTRBVmxaWE4yWVFqMzlOVGgxaGJ1NjFtY1pqQ3d1T3FsYUlTQVh3VVFKdTlQbEVrVjQ4N1FLNlZmV1E1OGlRZXN3UUNVL3JTbVJtWktSekZvaHM1cGlOTWNhY3pBSkNZNHk1am1WV1ZTVWxldTRXZkw1cTlhUUNxSEJFOGhSTkIxS0JERWVjSkRtaG5wOEFjYkZ4RkJVVlVscFNURmxaTk5qTHpzb2lkWDFGejVTVVpKSVNUeTdlYnE0T3NURXgxRlJWVWxOVkNVVHJKeTR2cjd5MjZ1bjhQRE16Yy9RUEROSTNFQTBZZS92Nm1abWRpMUhWR2h5cGlSNkl1c2dLRGpNNHZoa0orS2FEaWZWSEVmcUFUbFVPUlhTNWU3aTdld3lyb1dpTU1adkdBa0pqakxsK3VDWGxkZlhpY3JPbmNwUGpzRXRFeW5DaW53VW5sbkNYazliMkZMYVVsZExVVUxleHFtZkZsckp6THQ1dXJrNGlRbng4SFBIeGNlVGw1cHl5amFveU9YV0V0dllPbWx2YmFHbHJaLy8rZzdLNHRCUUh4SUhrdyt2K2pnbUl4bWxwZGYwUkZYa1Y1ZWNSZE0reGxibWZ6L2IzejE2T3NSbGpqTEdBMEJoanJoVk9ZZUcyVkltVk5GelNFRGZkVVFwRnFBQ3FnRXBnaTRqRUFoeWZ0eE1SRWhNVFNFMTVMZFV6T3l1TDBwSmlnc0ZvcW1ld3BKaTR1TGpOR3BlNUNvZ0lPZGxadlAxdGQvTDJ0OTBKZ09kNWpJeU9iYVNkOXZZTk1ESTJ4dXpzSEhOemM4ek96ek0vZjB4Q29WQ1d3RHNSM3VsRFNJMU4wZFRxK2xHZ0M2R2JDTjJJMSt1cGN4U1BHUW10VFEvNFE5UDA5S3h1N3FpTk1lYmFZQUdoTWNaY2ZTUzdkSHQybkN0bDZqcGJIS1VNaHlBaU9TaFpvSmtJMlVDOHZHNXB6dFNVRklxTENpZ3FMS1NrcEppaWdud3lNOUxKU0U4bkxTMlY5TFEwRWhNVGJFVlBjOEVjeDZHb3NJQ2l3Z0xlY3RzdUFOYlcxcGlabmVQbzlEVFQwek5Nejh3eU9qYTJVU3BqWUhDSThmRUppWGhlQVZBQTNCWDk3WVd6NWlqVDRuQkVmWUhKb0FhbXBMcCtSRlY3SWlLOXVyYldPOXdiR2dRTEVvMHg1bHhaUUhpTktTOHZqMGxLU3ZxOGlQeWFxaGFLeUY4MU56Zi8rZGtlMzlqWStDRVIrWWJuZWYrOXRiWDFUeTVsWDQweFp5Y3pzeW9wTGpOMnA2UGNqSENUd0UxQTF1dURQV0I5UWMvbzVyaTRXTFp0cTFsZjFiT1crdHJ0NU9aa1c3Qm5OazBnRUNBbk80dWM3S3pUdGxsZVhtSC93VTZhVy9mUnVxK2R0bzc5akk2TkIwVElCWEpQK0N1T2lFUnZaR0ppQ0ZiSExFTjloOExQVWRualJjSjdobm82RGwvNlVSbGp6TlhOQXNKclRGSlMwdCtMeUtkVWRUL3dpS3JPYkhhZmpERm5zalZRVXFJWjZuZlNjRWx6Y0RKQmdvcFQ2VGhhcFI2VkNBVWk0cHo0V0ovZjd5TTVLWW1VOVZUUDFKUVVDZ3Z5Q0FaTEtDMHBZVXRaa0x5ODNPdTZlTHU1T3NYRnhYSkRVd00zTkRVQTBlY1RaMmZuNkJzWXBLKy9uOTYrQVFZR2g1aWVtWW1tbjg3UE16ZC9qS1dscFRpUUd3VnVSUGkwNC9nb3JXNllWN1FMNUJCNDNVQzNLaE5FWkdZdHNqYTk2b1ptcG50NjVqZDN4TVlZczdrc0lMeUdsSmVYeDRqSWI2bnF5TEZqeDNiMDJQTVZ4bHhodGdhS3lwMGk4ZnZLSE04clY2Rk1rRUlnMjRFc1JUSkZOQU1rc0ZISHo0bk9ndVRsNWxKY1ZFQnhVU0hCNG1MeThuSklUMDhqSXoyZDlMUTAwbEpUaVlrSmJPN3dqTGtFUklTMHRGVFMwbEpwYXFnRG9zOG56czhmaTZhZXpzd3dQVDNMeE9Ra1E4TWpHNm1uUThNakxLK3NKQXR5STNBak9LaXFKdzd6NGpBVjQ0dVppcEdZcWVUSytnbkVPK3dodlJLUncvUGVzZDZaM3Q2NXpSMjFNY1pjUGhZUVhrUGk0K09EUk5lSzJHZkJvREdiTHpmWUVJeUpaWmVvZHpNaU55RlNKeEF0M3U2Y05PRUh2RmJNUFNjN20vcmFiVFExMXROUXU1M3QyN2NTYjR1NkdMUEJjUnhTVTFOSVRVMWhDNlduYktPcTlQVVBSRmM5M2RmT3Z2WjJEdlgwT3FGUUtCVklYVjl3Q1Z3QjNQVkhGU0ZGazd6azZ2cCtnWmRSM1JQMjJETjhxSzBWc005Vlk4dzF5UUxDYTh2eE5lQkRtOW9MWTY0RG1WVlZTZjQxSnozR0oybnErTk5FTkZkRnloMlBTaFdxRUNva1dzZnZwTFgyNCtMaVNFbE9pcTdxbVpKTVdsb2F3WklpeW9JbEJFdEtLQ3N0SVMwMTFaN3pNK1lDaVFobHBVSEtTb084LzcyL0RFU2ZUeHdhSHFGdllJRGUzbjc2QmdhWW1KeGlkbTZPdWJsNTV1Zm5PWFpzd1lsNFhobFFoc2lIL0E0RXErdERRSy9DSVFlNkk1N1hLVEFjVVprbUVwcjJmSkdaMGU3dVdTQzhtV00yeHBqellRSGhOYUt4c1hGRlJHSUFST1JYbXBxYWRIMVhSWE56YzgrT0hUdXFQYy83UGVBdFFGQkV3cXI2ck9NNG45dTdkMi9ubTUyL29hR2h3bkdjUDFiVk80RmM0Q2p3bzVhV2xsOS9YVDl1RUpFL0EyNERBcXJhb2FyL1gydHI2N2N1NW5pTnVaelMwOHVUNHpKalNuMk9iNHVqdWtXaERNZkpsUmpOQXJLQVRKQlVCM0Z3TnRhN0lDWW1RSEZSRWNWRmhSUVhGbEJTWEVSMlZ1WkdxbWRhV2hxcEtjazRqbk9HcXh0akxwYTR1RmdxSzdaUVdiRmxZOXZTMHZKNjZ1a3NNek16VEIwNXlzam9LSU5Edy9RUERqRTBOTXpSNlJrL1VDWFJFaTQ0anFPSUxQdlJvK29HSm9FakpWWDFrMEMvaU5jYmlkQ0w0K3NaNm1vWkI3eE5HYXd4eHB3bEN3aXZFU0x5a0tybWlNaDlxdG9uSWo5WTN6NExvS3JmRlpGY1ZmMnhpUHhJVld0RjVKZFY5YVlkTzNaVTc5Mjc5N1RQUzlUVjFXMFhrWitwcWw5RXZxdXFrMEE1OEs0VDJ6VTBOUHlLaUh3TENLbnFkNEVsRVhtM2lIeXpvYUhoZDF0YlcvL3gwcjBEeGx3MC9tQkZ3emJjeU0ySzdBRFpJVUtwZ0Y4Vkg0N2pvdW9URU9SNGtpZjRmVDZDd1dKcXQyMmpybllidGR0cTJGSWF4UFg1Y0YwMyt1VTRpSWpOL2hsekJZbVBqeU0rUGxvZUE2S3BwcDduRVlsRU5yNm1aMmZaMTlaQngvNkR0Tzgvd1A0RG5YSnNZU0VlSkY2RUl0YVBCUEVFSit6NkpDS3E0V0Ixd3d6aXRhcnlza2RrYnlnY2FCN3ZhWm5heE9FYVk4d2JXRUI0aldodWJ2Ni82dXJxdHZ0OHZ2dUF0dWJtNWsrZnVGOVZ2N3kwdFBUMXJxNnVZOGUzTlRZMmZsMUVQdVo1M3Z1QmZ6M2R1WDArMys4QWlaN24vVlpMUzh0WGoyK3ZxNnZMUHVGY1dTTHliNnE2NERqT3J1Ym01azZBNnVycWpMaTR1RFlSK1p1R2hvYmRyYTJ0c3hkeDJNYWNLN2VndWpwVjFpUWRYeUROSjVydXFSYUpLeFhpVVlsSU5WQXFRZ0RjalprK3gzRklTa3drSlNWYXVEMGxPWm5zckV6S1Nrc3BEWlpRV2xKTVNYR2hGVzgzNWhvZ0lodS94RGt1TVRHUjRzSkNmdWxkdndCQUpCSmhZbktLdnY0QmV2djY2ZXNmWUdoa1ZHWm5aOTI1dVhsM2J2NFljL056cksyRmtzRXBFZUZYSEJ4Y24rY0ZxeHNtd090VzVSQWluWGowZXVnUlhHYndWcWQxY1hGbWVIaDRlYlBHYjR5NS9saEFlSjFvYVdsNTRQWGJST1FKNEdQQTFqTWRxNm9CRWNGeG5KUFdyMjlyYTVzODRWd2ZCNUpWOVRNbnBxQjJkblllYldobytKcmpPSjhIN2dZZXU4Q2hHSE8ycEtTbUpsY2pzZ1Y4WlNKU0xpTEZDTmtFTkJ1UkxDRERVWWtYUkRnaGF6TXROWVdTNHVKb3F1ZDZFZmVNak9ocW5obnBhYVNucFpHUUVMOXBBelBHYkM3WGRjblB5eVUvTDVkYmQ5NE1RRGdjM2xqeGRIcG1ocVBUMDR5TlR6QTROTXpnNEJBRHd5T01qbzQ1a1Vna0Q1dzhFZTZJbm95d28wd3JUQ0d4VXlURlRwVlVad3dyOUlubkhRNkhRejBqdlozOXdOb21EdGtZY3cyemdQQTYwdERRME9BNHpwMnF1cFZveW1mVitxNHozdGw2bnJmYmNaemZGSkVIbTVxYW1sVDFTeTB0TFFkT2JLT3F1OVpUNFdvYkdocis4c1I5SXRLMC9tZlpSUnlPTVNjcHFLN09jTDFBZytOd0U4Z05RSU9vWktxTFQxUmRSWHlnamlBYnFaNGdKQ1lsVWxOVlNlMzJyZFRYYnFOMjIxWXlNdEx4cmM4UU9DZWtlaHBqek9uNGZENnlzN0xJenNvQ29xbW5xbnBTNnVuS3lpb0h1N3BvMzMrUTlvNkR0SFYwTURZKzRWUElGc2hHUUZWVlFCMlJzRHB1SkJEamhFdXJHMVpWOUtBcXJ3ajZxck8ydHJlM3QvTXdFTm5jVVJ0anJnVVdFRjRINnVycUVudyszeVBBdTRFVm9BM29WZFV4RWJrUDNyRDYvVW4yN2R2M1RGTlQwN3RVOWU5RTVMZEY1TGVibXBxZUNvZkR2OWZXMXRZRklDSVo2My8rNWhsdW5DMmZ6cHlmOHZLWWZNZEpjcjFBaWl1K0pOeElpaGVoeW5Ha0JwRWFoVzJDNU1uNnl2SEgrWDArRWhJU1NFeE1JQ2t4a2NURUJJcUtDcWtzMzBKNVdTbGJ5a29weU0vSDU3UGk3Y2FZaSt2NDg4S080K0QzUnhjQlQwaEk0TFpkTzdsdDE4Nk5kak96cy9UMjl0UGRjNWpEdlgwYzd1dVg2ZWtaV1ZoY0RDd3NMTEt3c01EeXlrcVNJTGVMY0RzSVhpQkdnOVVOODZEZElBZEZ2WTZJSndjOVlkS0hOeCtSdGZrVjE1MmZPbkJnRWREVGRORVlZd0FMQ0s4THJ1ditDZkJ1ei9QK3g4TEN3djl6dkVaaFEwUEQyOWNEd2pmVjNOejhYOENUOWZYMWIzZGQ5dytBZC9oOHZoZXJxNnVyT2pzN2o2cnFnb2pnZWQ1TnJhMnRyMXpDNFpocm43K2dyTHJVN3crVXFUcGJjSFNMS0FVSVdlS1FwYUpaZ3B2aCtsNzc5MHVJcG5EbDV1WVFMSTZ1NmxsVVdFQkJYaDdwNnltZUdSblI0dTNIYjh5TU1lWktrSmFheW82bUJuWTBOUURncVRJL1A4LzA5Q3d6c3pNY1BUckQxTkVqREcyc2VqckMwUENJTEN3dXBvRGNDTnlJT0RpaTZpREhSTnhKVjJPUEpIaE1KVlRYajRIMlJ6enBsWWpYTXg4NWRuaTJ2OStlNVRmR25NUUN3dXZEWFFDUlNPUy9uVml3WGtUcXp2RTh1bS9mdnFlQXB4b2JHLzlEUkQ0Y0Z4ZjNpOEMvcVdxYmlQeUNpTndPV0VCb3pwYWJYYjQ5R091eVE4UzlTWkFiQkxZaEdxTXFQc2ZCVmNXSElMSSs5U3lBQ09UbTVMQjk2OWFOVk0vcXlncmk0dU0yVWoxZDE3VVZQWTB4VngxSGhOU1VGRkpUVW9BU2dEZWtub2JDWVlhR1IyanZPRURIL29Qc2ErK2d1K2V3aE1QaFpDQlpSTXJYajFNUkorSnpOS3l1RTBuVDFIQnFkZjBJeUN1Q3Zyb1cxbGZEeHliYUp5WW1GamR4eU1hWVRXWUI0WFZBUk5ZQWZENWZMZkFjUUVORFF4RDRvN001dnJHeGNXZExTOHNybkZ4d2QzNzl6eENBNHpqL29hcWZCVDVmVjFmM1ZGdGJXOGZ4aHNGZ01EWTFOZldlMXRiVzcxMzRhTXhWUkhKeTZ1SmpZMFBKRXVOTGllQW1PVVN5RU5rbUlqVkFEVWdOYUxLOExtcUxqWTBqTVRHQnhJUm9xbWRhV2lxbHdaSm9xdWVXVXJhVWxwS2VuclpKd3pMR21NdExSUEQ1ZlBoOHI5MjJwV3hOWnZ2V21vM1hhMnNoK2djR09OUnptRU85ZlJ6dTdXTnNiRnlPTFN6NkZoWVdmUXNMQ3l3dUxlRjVYZ3F3RmVSakFiL2dUOHRkRGFibERxQnlVQjJ2QTA4UEttNi9KNUg1aUlUbi9ZdSsrY0hCOW1PY2ZBOWdqTG1HV0VCNGZYZ0V1RTFFL3JPcHFla3hWWTBWa1Y5VTFSOEFIenFMNC8rZ3NiSHhsdlg2aGRNaVVxbXF2NmlxaDFaWFYvODNRSE56YzF0VFU5TmZBMy9zOC9tYUd4c2Jmd1QwU25RbHg3dFZ0UU93Z1BBYWxwVzFOVEVtd3kxMWNFckVreEpjcjhSUnlVY0N1WXJrdWFxNTRLUzlQdmlMaTRzblB6ZUh3c0lDQ3ZMenlNL0xKVGNubTZ6TVRMSXlNOGpPeWlJMU5jV0t0eHRqekJrRUFuNHFLOHFwckNnSG9yT0tTMHZMVEIwOXdwR3BvMHhPSFdIeXlCSEd4c1laSGhsbFpIU00wYkV4ams3UHhLaHFKVUtsNFB3S0RxanFpb016NXRPWWNlSjF2S1M2ZmxSZ0dIUkEwWDVQMXdhR3VyckdzT2NUamJrbVdFQjRIV2h1YnY3SHhzYkdHT0JUSW5LZmlQUURuMWt2WUg4MkFlRWpRTDZxdmtkRUFxbzZvS3AvdGJLeThqODZPenNYVHJqTzV4c2FHdmFMeUtlQk8wVGtkbFVkRkpGSElwSElGeS9SOE13bXlNL1BqM2NUMDdZaDdnMnVPRGNKZWdOSWtZcjZSSEZ4OGFtS3l3bHBub2pnT2c2VkZlWFVidHZLOXUxYmFhamJUbUZCUGdHL2Z5UE4wM0ZkSEV2ek5NYVlDeUlpSkNURWs1QlFUTEM0R0lnR2laN25uWlIrZW5SbWxnTUh1K2pZZjRCOTdSMTBIRGpJL1B5eFdLQTAraFZkK2hURUV5RUNUdGhIWERoWVhiK2cwQ3lldnFycXZMb2NEcjg2MmRjeGlRV0p4bHgxTENDOGhxeW5hWjdxVGxwYldscitEdmk3VSt3N3FYMUxTOHNqUkFQQUU3Yzl4bG5XRDJ4dGJkME43RDZyRHBzcmxTOFliRWhjYzlhU25ZQ2I0cUpKNGpuRjZySWRsUm9SclVHbFRFUmlYanNrK3F4ZVVrTGlhNm1lU1luazVHUlRYbHBLUlVVMDFiTzBKRWhNVEdEelJtYU1NZGN4RWRuNDVkdHhpWW1KbEJRVjhzNTN2QTJJeG43akU1UFJWVThQOTlMVDI4ZkE0SkRNemMyN0M0dUw3ckdGaGNEQ3dpS2hVQ2haSUI5WDNpMUF2T3Q2d2VxNlNYQTZGZTFBOUtDR3RWdFVwaU1hbVEvaHpzZEY1dWY3Ky90WE5tbjR4cGpUc0lEUW1PdWJCSU5iYy9ENWdqaFM0b2xYSXVJVUM1b2JReUJYMFh4RWNzUWwvb1NwUHNRUjBsSlR5TS9QbzZnZ211cVpsNXRMZG5ZbTJabVpaR1psa0oyWlJYeDhuQzNxWW93eFZ4RVJJUzgzaDd6Y0hPNjRiUmNRZlQ1eGVtYUdxU05IbUp3Nnd0VFVFU1ltSnpkU1QwZEd4eGlmbUhSQ29WQXVrQ3ZJVzBGUWx3am9sRTk4NHo1bG5FREthRWxWL2FpcU40alM1MFhjZ2VIZWhVRjRiY0U3WTh6bFp3R2hNZGVSM1BMeXJJQVRYeWVPTkFpNlE1QmFSZElFWWtCalhIRmlWUEcvbHVvWkRlYmk0K1BaVmxQRjFwb3F0bFpYVTFOZFJVWjZHakdCQUlGQWdFREFqOS92dCtEUEdHT3VRWUdBbjl5Y2JISnpzamUyaFNNUjF0YlcxcjlDTEM0dWNyaXZuODdPTHRyM0grUkFaeGNqbzJNdVNDNlF1NUdQSkVURWNWZEJWeDJmcmdhckU1YWh2aHYxV2lPT3RPcXFzM2U0dDdVWGlHekdXSTI1SGxsQWFNeTFJaGlNemZXbEpma0pKVHM0S2Jpa2lraUZ3blpIdE1aVHFSSElGWkgxMVZtaW44NStuMitqYUh0aVlnS3B5U2tVRmhWUVhsWktaY1VXeXN2S3lNL0x0V0RQR0dQTUJwL3I0b3VMSXo0dUxyb2hLNVBTWUFsMzMzbkhScHVGeFVVT0hUcE1UMjh2UFlmNzZPbnQ0K2pSYVhkaGNURitZV0VoL3RqQ0lzdkx5d0NsaUh1UER5QUdnalgxaXlqZHFuU0k2RUgxcEZOVVJ4VnZQaUx1L0lxc3pCL3A2bHJBbmxjMDVxS3dnTkNZcTFKNVRGRjViS0dJbElvakpTSlNqRkFJbWd0dUxpcDVJbVFCdm1nWUp6Z0NmcitmN0t4TUN2THpvcXQ2NXVXUm01Tk5kbFltV1ZtWlpHVm1rcEdlVGlCZ3hkdU5NY1pjbU1TRUJCb2I2bWhzaUpZOTlqeVArZmxqVEIwNXl1VFUxSG9LNmxGR1JrWVlsWGZYVGdBQUlBQkpSRUZVR1IxblpIU1VrZEZSRmhhWEVoQWFSV2dFQVVjVmtUbFJkOElIWTRuRWpTVlUxNCtKNmhCb0g1NDdNTDBjR3B3ZjNqKzl5VU0yNXFwa0FhRXhWejZuc0t4aGkrUDM2bDJsVVIxcFFxUUNOQUdJQVlrUkNMRHg4eXdiU3dYbDVtU3pmZHRXdHRWVVVWTmRSY1dXTWhJUzRnbjRBd1JpQWdUOC9wUHFXaGxqakRHWGl1TTRwS2Fta0pxYVFrVjVHUUNlcDZ5RlhrczlYVjFkWlhSc2pJT2RoK2c0Y0pBRG5aMGM2dW1WVUNpVWlwQUtWQUdnZUNJU0FtY0ZsOVdNSk45cWVuWDlLTEFQMWRhd1IvUHdJWDg3N0YzYXZCRWJjM1d3TzBGak5sbGhZV0djRngrZlFOZ1g3M2VkQkJ3M0Y4ZmJpa3E5SUxVZ1cwVklobWltNS9IRXpaaEFESEZ4Y2NURnhSSVhGMGQ2V2hybFcwcXBxcXlncHFxU3FzcHlVcEtUTjI5Z3hoaGp6SnR3SENFMkpvYlltTmNXcmk3SXorUEdIVTBicjhQaE1JZDcrK2c2MUVOWGR3K2RYZDJNam8wN1M4dkxNVXZMeXpITHl5dXNyS3pnZVY0UmNETWkrQjBJVmtjaVVOOHI2RDVGMnRXajNTSGNHMUhubUJPS0xDM0VSQmFQZEhVdFljOHJtdXVjQllUR1hFWXB4YlZwU1hGYTVFTktRVXBVS0JhY2ZOQmNZaVFYTkE4bFdYQ2RFd3VDSkNURWs1K1hGMDMxTE1nblB5K1BuS3hNc3JPenlNck1JQ3N6azVTVVpDdmVib3d4NXByajgvbW9xcXlncXJJQ2ZqRzZiV2w1bWFOSHA2T3BwMU5IbUR4eWxOR3hNVVpHeHhrZEhXVm9lSlRwNlduWFV5cEFLZ1RlajZPcStGZGNtRlRYR1U4VS8xaDhWZDI0NEF4RHBGODFNaENPT0FPamh6dkdnUENtRHRxWXk4Z0NRbU11bVdCc1lVVnl2Yy9WZXRSdFFMUkpSUEpRalFXSkFZMEJBaUk0bkxEOG1zL3ZZMHRaS2JWYmE5aTZudXBaV0pCUFRNenhGVDJqcVo0Vy9CbGpqTGxleGNmRkVWOVlRRkZoQVJDdG54Z09oMTlMUFYxYlkzNStub05kaDloLzRDQUhEblp4c0t0YlptWm40NEFTUVVvQUhFRkZDSU96cXJpckFZZlZZSFhEck9JZFFHa1YyTHV3RXRwM1pPRGcyR2FPMTVoTHlRSkNZODZQazFsVmxaQzA1bytQK0NUQkZTOUp4UjlVSXJXQ1U0ZFFLeUxsSFA4Wld5L2lFRTJOaWR0STlZeVBqeU0vTDVmSzhncXFxc3FwcWFxa0xCaTBSVjJNTWNhWWN5QWkrUDNSRWtnSkNkRnR1VG5aVkZhVTh5dnZmaWNRWGRSbVluS0tydTVEZEIzcTRXQm5ONzE5L2JLd3VPaGZYbDcyTHkrdkpDNnZMQk1LaGZNRlp5dkMrd0dTNG1OSXFxNmZRbVNmcXJhcjBpR09IZ2lwVEJQV0pYZE5Gd2NEeTB2MFdEMUZjM1d5Z05DWU4rZG1CYmRteGNZNGhhNzZDdFhSUWtYeVhiUllZeWh3a0FJVnR3RFZPRWZjalVSUEVTRXROWFdqZGxOZVhpNDUyVm5rNWtRTC91Ym1aSk9UazAzaThVOHVZNHd4eGx3eWp1T1FseHY5REg3clcyNERvczhuVGgwNXl0ajRCT01URTR4UFRESSt2djdueEFSajR4Tk1UazRSQ29lemdMdEY1TzcxU3IxaFAweUpUNGJWcDhNbEpBeExUZjJJZWpJY2tjaXdoSFZZVjJaSGg0ZUhsemR6ek1hY0RRc0lqWG1kL01yS3pJREUzdUNwTkRoQ0E4SjJrRFFnUmh5TkVTUkdWWDNJeVpYNVVsTlRxS3FzWVB0R3FtY2xxU21wQkFKK0FvRUFNWUVBUHAvUDZ2a1pZNHd4VndpZno3Y1JKRUkwOWRUenZJM1UwN1cxTlpaWFZ1anJINGl1ZW5xd2l3T2RYUXdOai9nOHo4c0Q4Z1M1VVFCVkl1S3c2c05aRlQ5cjZzdFlLcW5LNkVWb0JhOVp3MTdyWU0vK0xtd1JHM09Gc1lEUVhHZTJCb3FMM1FRdjFva25MUEcrR0MvRGkxRGxPbEtyU0Ixb3JZamtBcmduSE9YeitUWlc4NHlMalNVaElZSHlzbEtxS3NxcHJDeW5wcnFTM096czYvYTVQcy96Q0lWQ0JBS0Jzd3A0anh3NVFrSkNBbkhIQ3hvYlk2NTdRME5EVEU1T3NtUEhqczN1eWxVdkhBNWZ0SkpDS3lzcnpNM05rWmFXUmlBUXVDam52SktKQ0s3cnJqL2E4ZHBuVkhGUklYZmNmaXNRRFJxUExTeHcrSEF2bmV1cHA0ZDZEblBrNkxTN3ZMd2N2N3k4RXIrOHNzenE2aHFxV2dxOERWend1d1NyNjFjRTZWQzBRNkZkSTVGMjFCMTFmTEs0RWw1WTFHUEhsaVltSnBZQTNaeDN3RnlQTENBMDE2ekN3c0s0dFRVdjMzRTBBUGlYMWlMdkQxYjUzNGxRNUNnRkJDZ1FuQnpYamY0Y0hDL2c3bk5kY25LeXljbk9KamMzbS96YzNJM1grWGs1NjRYY3M2eCszd2wrK01NZjhxZC8rcWQ4NzN2Zm83Q3c4SXh0dytFdzk5eHpENS8rOUtmNStNYy9Ec0Ezdi9sTmFtdHJxYW1wMldqM3dROStrSTk5N0dPODYxM3ZPdTI1RmhZV0dCd2NwTCsvbjZTa0pHNi8vZmJ6SHNPSFB2UWhEaDA2eEU5LytsT1NrcElBK01wWHZzSTN2dkVOdnZDRkw3Qno1ODd6UHZmWnVsalgrL0dQZjh6blB2YzVQdmF4ai9GN3YvZDdGN0dISi9NOGo4SEJRUTRjT01EQmd3ZTUrKzY3cWErdnYyVFhPKzVLK0Y3ZGYvLzlmUE9iMytTQkJ4NWcxNjVkbCt3Ni8velAvOHpERHovTUY3N3doUXUrenNEQUFKMmRuZWQwVEZsWkdSVVZGUnV2dytFd1I0OGV2YUIrQUdSa1pMemgzOUFmL09BSFBQSEVFM3ovKzk4LzVUSHJaUVhlc0YxRUx1a3ZseTdHKzNZNWRYWjI4cG5QZkliUGZlNXozSG5ublJkOHZpZWZmSksvK0l1LzRNRUhIN3dzUDF0WEF4RWhPU21KeG9aNkdodGUremR2ZG5idXBOVFRzWWtKeHNjbm1WaFBQUjJibUdSeGNURVd1RUdRR3dSUTExVkU1b0NSV0YvQ3NLWW5EQWZUY2tjOFpGaTh5SERFWWRoWlluaHdzSDBXQ3hMTkpXSjN0T1phSVlWYnRtMXgvVzY5d0haRmFrWFpFbkxJaklGVVFSMFArWFZ4MWlmKzFpZXhvczhUNUZKWnZvV2E2bWp0dnJKZ3lmcnNWU3h4c2RIRlh5elY4MlF2dlBBQ2c0T0RmUGpESHdhaXZ5MEZjTjNvMnh1SlJMai8vdnU1Nzc3N0tDMHRmZFB6ZmVVclgrR2pILzBvKy9idDQ3M3ZmUzh4TVRGTVRVMnh0QlN0Si96RUUwOVFWMWZIUXc4OXhPam9LSE56Yzh6TnpiR3dzTEJ4anNyS3lnc0tDRStsdmIyZGhZVUZ1cnE2enV0R2FIVjFGZGQxMzNEais5blBmcGFmL09Rbkc2Ky8vdld2VTF0Yis0YnI3ZDY5bXk5KzhZc2I3VTRNb2dFZWZmUlIvdVp2L3VhMCs5L003Ly8rNy9Qc3M4KytvUituMDlQVHcvZS8vMzJHaG9ZWUhoNW1hR2lJbFpVVlJJVGk0bUxLeThzdlMwQjRLaGY2dlZwY1hDVGhGTS96bnU1N2RUYTZ1cm8yZmtZQWR1N2N5WU1QUHJqeHVxZW5odzkrOElPbjNRL1EwZEhCNHVJaVhWMWQ3TnExNjAzL1RwekppeSsreUJlLytFVmlZMlBQcXYzS3lncS84UnUvY1ZKZ2Mvanc0WlBHZEw1Mjc5NU5WVlhWV2JVOVB0djFudmU4aDZtcHFUZnNkeHlIVjE1NWhWZGVlWVVYWG5qaGd2dFdVVkhCdTkvOTdvM1hGK045ZzJobXhPN2R1OCs3WCs5OTczc3BLaXA2MDNhbHBhWDRmRDcrK3EvL21odHZ2SkhFeE1UenZpYXdFWVJmcnhrdzV5STFOWVhVMUJScXFpc0JpSGdlcXlzckxDK3ZzTFM4elBMS0NsTlRSempRMlVsWGQ3U200dUcrZmxsWldVa0ZVaEhaSm9DaTZnakw0cmlMQWtza3NCaXNyaDlYai8ySTdvdDRkS3pPaHZkUFRSMVlPR09IakRsTEZoQ2FxNEhrNStmSGVmSHhDZUwzeC90RFRnTGk1RHVPYkZka3V5TmFyeUkxZ216Y3pRa2dqaER3dXppT0FrcGVicGFiazV0SGRWVWxWUlhsMFhUUGluS1NraEl0MkR0SGJXMXRmTzFyWDZPbXBvYkd4c2FORzRiajcrTWpqenpDNDQ4L1RsVlZGYm01dWR4NTU1Mzg0Ui8rSWU5Ly8vdlBlTjZ2ZnZXcmlNaEpOOG16czdOODRRdGY0TE9mL1N5dnZQSUtaV1ZsM0h2dnZXUmxaVzE4WldabVh2Qk56Nm44K1ovL09lM3Q3ZHgyMjIzbmZPeUREejY0OFQ3azVPUzhZYi9QNStNdi91SXZBRFp1OGw1L3ZWdHZ2WldNakF3bUppYjQwcGUrZE5wci9jN3YvQTVGUlVWVVZsYWVVeDgvK3RHUGNzODk5N0Jueng2ZWVPS0pOMjN2dWk3UFAvODhoWVdGM0hqampSdzZkSWlQZi96amZPSVRuOWk0V1Y1ZVh1YnV1KzgrNDNrKy9lbFBjOTk5OTUxVFg5L01oWHl2UHZXcFR6RTVPY20zdi8zdFUrNC8xZmZxYk9UbjUvTlhmL1ZYQVB6bFgvN2xhZHZkYzg4OTNISEhIV1JtWnI1aDM1LzkyWi9SMnRxNjhjdU9zLzA3Y1NZdnZ2amlXYlc3NDQ0NzNyQ3RxS2lJZi96SGZ6enRNVDA5UGZ6RFAvd0RWVlZWL083di91NXAyeDEvSDU5NTVoblcxdFkyamwxWldlSEpKNThFSUNjbmg2bXBLUjU2NkNFZWVPQUJBQm9iRzdubGxsczJ6ck43OTI1V1Y2TUxPM1oxZGZIWVk0K2RjVXlSU0lSUUtJVHJ1dmo5cDE3TithNjc3am9wSUR6dVF0NDNnSm1aR1I1OTlORlQ3bHRiVzhQenZETUduYnQyN1RycGZldnY3ejl0MjJBd3lPSERoM240NFllSk9hSGcrK3Zibk0wTTR2RmYrRmxBZU81Y3h5RStQcDc0K0hneTFyZFZsbS9oMXAwM2I3UlpXd3N4TkR4TVovY2hPcnU2NmVydVlYQjRSRTVNUFYxZVhzSHp2SzNpY2xkMHhYTHdaUVFpQ2VrTi9UamFyaDd0aXJZNW50TVQwZkF4Tit3dHp2dldscVo3ZXBhd2Vvcm1MRmhBYUs0NHhjVzFhZXFYQXRkSG9TcUZBZ1VxVHFHSUZvbFNvRDRLZ0ZUWldOUkZFQ0ErUG41ajljN2NuR3p5Y25PSmhOZjQvaFBmSlJLSjhQay8rbjNlL3ZhM1cvQjNFZnoyYi84Mkw3endBcC8vL09kNTlORkhUNW9oN083dTVzRUhIK1QyMjIvbjNudnZaV2xwaVZBb1JDUnk1bWZvWTJKaStOVmYvVlcrL3ZXdjg3NzN2VzlqKzcvLys3K1RscGJHTC8zU0wvSEFBdzl3NjYyMzhyR1BmZXlTanUrNHpNek04MDY1MnJkdkg4dkxwMTljVGtTNDU1NTd6bmk5a3BJU1NrcEs2T25wT2VQTi84MDMzM3pXczFZbmFteHNCS0pCOTlrRWhLV2xwUnMzM09Gd21OMjdkNU9WbFhYU1RheXFzckt5d3M2ZE83bnBwcHRPT241bFpZVi8rcWQvSWhRS25YTmYzOHlGZks5ZWVlV1ZNNlk2bitwN2RUYVNrcEkyanJ2Ly92dFAyNjZpb3VLMDUwOVBUK2V1dSs3YWVIMjJmeWZPNVBubm56K3JkdUh3Rys4ajQrUGp1Zm5tbTAvUkdwNTc3am0rOHBXdmtKYVd4djMzMzA5bVp1WnBnNjdqdnZ6bEx6TTNOd2ZBMHRJU3E2dXIvTzNmL2kwQTI3WnRvNjJ0amRyYVd2THk4Z0NvcTZ2akU1LzRCQkJOalh6b29ZYzIvcjM0eUVjK3drYys4cEhUWGlzU2lmREpUMzZTMXRaV3Z2emxMM1BqalRlK3lUdHdzZ3Q1M3lENmZUNWRVUG5KVDM2U2lZa0p2dnZkNzU3Vk5YN3dneC93MDUvK2xOVFUxRE8yZS96eHgwKzVmV1ptaGp2dnZQT3NmbWFPLzl0dEFlR2xFUWo0MlZKV3lwYXlVbjd4Rjk0QndNcks2c1lLcHhQSFUwOVBXUFYwZkh5U285UFRycXB1QWRraUR1OEJRVVZYWGR4Ui9PNXdzZ2FHazZvYlJrUzlJUlZHSk1Kd1dHUjR1SHZmT0xhb2pYa2RDd2pOcHNySnlVa0lwR1J1ZGNTdFU2Z1ZZWnVJazQ4U0w1Q0FvL0VvY2M0Snhkdi9mL2J1Tzc3dCtscjgvK3Y5a1N6dlBlSjRyeVRPZGdLRVV0cEN5Mno1c3RKZUxxdU1TeWxRNkMyMHRNekxMSVhMYllBeVFnbUVRaWlFaGwvVE5nVWFLSlFXS0NQVGlSMXZPeDd5bEd4NUQxbjZuTjhmc29VZE83R1RPSEZDM3M4SGZnUjlsajRmeVpaMDlEN3ZjeFFRRkJSRVprWWFjM0p5eU0yZHpaeFpzNWlabU9Edjd4Y2NIRXhRWUJDN2RoWHk5NDF2TXpBd1FGaVlIZ21jS2xhcmxidnZ2cHNycnJpQ0RSczIrQU1Dd3pENDFhOStSVXhNRFBmZmYvOStIL2U3My8wdXExZXY1dDEzM3dXK1NMRzY0NDQ3OUp6Tm8weGVYaDVYWEhIRnFHWHQ3ZTA4OTl4ejAzUkcyckRiYjc5OVV0djE5L2RQZXJ1bm5ucUsxMTkvbmV6c2JDb3JLL240NDQ5WnQyNGRPVGs1M0hqampYc051RWVPNkQzMzNIUCtPWVFEQXdQY2VPT05SRWRIODlCREQ0MGJqTHo4OHNzb3Bmais5NzgvcWZOOC92bm4yYjU5TzlkZGQ5MStCNE13OVkvYlNCMGRIY1RHeGs2ODRRaEpTVW44NVM5LzhkOFdFUndPQndrSkNhTzI2K3ZyR3pQSDhweHp6cG4wL2VnUndzTXZLQ2lRalBRME10TFRBTjl6NEhZUDRoc3Q5STBZZG5SMlVWWmVRV2w1K1ZENmFUbHRydlpBSUJQSXhGZjJWSlJTYmhTOVdPZ05nSjZNM01VZG9paEZaSWRYS0JSdmIyRjlSVVU5ZW43aU1VMS93dElPSlNNbEpTWFFhbzBMN0ZXZXdKQkFhN0RYSTdPVlphaWRBN0pVS1pYTkhyK0hTaWxzZ1FIWUFtelliRFpzdGdCU1U1S1pQMjh1ODNKbk0yOXVMdG1aR2NkRXRiTWoyYng1ODNqbGxWZVlPM2N1cjcvK091QWJJZnpmLy8xZk9qczdpWXlNM085anhzYkc4dnp6ejdOZ3dRSldyRmhCWEZ3Y2p6NzY2SlFXN2RpeVpRc3Z2UEFDdTNidEFtRHg0c1hjZXV1dDQyNzcwRU1Qc1g3OWVsYXVYRGxxVkdUejVzMjgvUExMbEphVzB0M2R6WXdaTTdqb29vdTQ5TkpMK2ZXdmY4M2F0V3Y5Mnc0WHhSbHZmdGhrNzIrcURCZEN5Y3ZMWStYS2xYdE5KZHViblR0MzB0allDSHd4cjZpa3BNU2Y0cWVVT3FDVXpiMDUyT2ZLTkUwMmJOakFILy80UjJwcmF6Rk5rL1QwZEg3eWs1OXd3Z2tuK0l2VEFOanRkbjkxeS8yZGl6bXN2NytmYTYrOWxxS2lJaTYvL0hKdXVlV1dBN25zVVE1RjhacURUWDBjYWZQbXpUenl5Q1BZN1haKy9PTWZjL0xKSjNQeHhSZGpzOW00N0xMTGVPYVpaL2p1ZDcvTDh1WEwrY0VQZmpDcG9NYzBUZTY2Nnk3S3k4dFpzMmJOdU9uZ2RydWQ5OTU3ajI5Kzg1dWtwYVZOZU13dFc3YXdldlZxdnZuTmIzTHR0ZGRPdVAxNHB2SngyMU5MUzh0K3pYME5Dd3NqSWlMQ2Y3dXdzSkJmLy9yWDFOWFY4ZnJycnhNZkh3OUFXMXNiRjE5OE1kbloyVng2NmFWODdXdGZReWxGWkdTay8zRjk2S0dIZVB2dHQvZDZYOE1qbmpmZWVPTSt2MVQ5MXJlK3hZTVBQampwYTlBbVR5bEZZS0NOd0VBYlVTUGVXNWNzL2lJelJFUm9ibkZRWEZKR1lWRVJSY1dsbEZWVXF1NmVua0MzMngzb2RnOUd1OTF1dkY0dkNrNUFxY3NOQmFKQ0pTTjNzUVBZSWFMeWxaamIrazN2emdDTHA5MVVhc0RkYWd3NEhNRURzSFhxVXp1MEk0WU9DSTlROCtiTnM5bHN0bE9BSkFDbGxBQXk5QyttYWZvbXhvMVlON1RjSEY0MnZPM0kvYnhlcjR6Y2Z1UjJJOWNOTHh1K1BaUXlJdU1kMStQeG9KUVNyOWZiMnR6ZTF4c1NITFpJR1pJQ0tobWxVbENTR2lLV1pKQWthNEFhTVVIQzk4WVNFeFB0citTWk9NTlgxWE80YWZ2TW9mOFBEcDdjWkg3dDhOaXdZUU9WbFpVQWJOeTRrZUxpWXNEM0RmL0lRUDAvL3VNL2lJbUptZFF4Mjl2Yi9RVVhDZ3NMR1JnWVlQUG16U3hldkpnLy9PRVBuSG1tTDVYRzVYTHRkZTVNUmtiR1B1OWo0OGFOM0gzMzNSaUd3VWtublVSa1pDUTdkdXpnMm11dm5UQzFiZGlHRFJ1NC8vNzdpWXFLOHFmeWxaZVhzM1hyVmk2OTlGS1dMRm1DMSt2bEgvLzRCMDZuazNQUFBaZmc0T0JKRmRjNWxGNS8vWFhXclZ0SFptWW1qei8rK0g0SGcrQkxQM3Z2dmZlQUw5TEkzbjc3YmYrSXJ0VnE1VzkvKzl1VW5POVVQRmNQUFBBQWYvM3JYOG5LeXVLY2M4Nmh1N3ViSFR0MlVGNWV6Z2tubk1CWlo1M0ZraVZMV0xkdUhXRmhZZjdnZldTMTI4a1NFZTY1NXg2S2lvbzQrK3l6dWZubW0vZjdHSWZMWk5LRGdYMm05dGJWMWZHYjMveUdEejc0Z0pTVUZGNTg4VVhtejU5UFJVVUY0UHNBZS83NTUzUDY2YWZ6L1BQUDgvcnJyL1BXVzI5eC9mWFg4NS8vK1ovK0w0OUdub3ZINDhIajhmRDFyMytkL3Y1K0xCYUx2NERORFRmY01PcitWNjllaldtYVkwYWh4MU5XVnNiUGZ2WXpnb0tDK1BUVFQvbnd3dzg1NVpSVHNOdnRFMVpGSG1rcUhyZnh0TFcxMGRIUk1lSHIxMGozM25zdjRIc2VYbmpoQmQ1ODgwMFNFeE81N2JiYi9NRWdRRVJFQlAvOTMvL055eSsvek0wMzMweGFXaHBYWEhFRkw3Lzhzdi92YU5teVpmNXF2ZVBadG0wYkJRVUZuSHJxcVNRbUp1NTF1NXljbkVtZnZ6YjFsRkwrS1RQZlBNWDN4WnpYNjhYaGJQMmk2bW1UNzkvbTVtWWFtcHBwYW1xbXhlRlVicmM3QVRoREtjNEFneUJEbVNpcnd5TFlBK0tVUFN6T1d5K3l5RzZheWk1SXRmUzJiYkhiN1h1ZkU2RWRkWFJBZUlRS0RnNmVJeUlyUkNSelJBQUdRNEhjaU5TTlVVUDhocStDQ250dVB5TGx3NzkraitOaXNWaEczWStJakx2ZnlQc1VFYXhXNjFEd2FId2VFbTZKVlRCZmlRb1JzQ21GWXVnL2dLaklTR2JQOWhWMHlaMDlpN2x6WmhNZUhqWXExVE53a3Izc3RPbXplL2R1OHZQei9iZWJtNXNCMkxWcjE2am43dXl6ejU1MFFOalYxY1VISDN3QStENGc5ZmYzazUrZlQxVlZGWUEveGV2VlYxL2wxVmRmSGZjWW4zLysrVjVUUzF0YlcvbmxMMzlKUUVBQXExYXQ4cys1R3h3YzVJRUhIdGpuTitRanJWbXpCdkJWbXh4WllLU3RyUTJBMDA0N2pkTk9PNDJLaWdxY1RpYzMzSEREdUVWbERxZFBQdm1FRlN0V2tKQ1F3RFBQUEROcVpHRi8zSC8vL2Y1VTRPR1JxNS8rOUtlamlnQU5WNFk5R0ZQeFhMVzF0ZkhYdi82VjVPUmtYbnZ0TmYrSFg5TTA2ZXpzQkJqVjlpUXFLb3JiYnJ2dGdNOTU1Y3FWdlAvKys1eDQ0b25jZi8vOVIvUnIyQk5QUERHcDdZYUx0WXhVWGw3T1N5Kzl4THZ2dmt0QVFBQlhYbmtsMTF4enpiZ1ZXc0Uza25YTExiZHc0WVVYOHVDREQ3Sml4UXIrK3RlL2N1ZWRkN0o4K2ZKUm81NXV0NXNubm5pQzV1Wm1icnZ0TnYrOFFmRE5YLzM5NzM4UCtGSWczMzMzWFdiTW1NRzhlZlAyZVExMWRYWGNlT09OUkVSRWNNMDExL0RnZ3c4eU9EakloZzBiK09VdmY4bWxsMTdLZGRkZE42bTJGUWZ6dUQzd3dBUCtrZlE5RGIvUHJsNjltcGRlZW1tZngvN0tWNzdDaWhVcjJMSmxDNisrK2lvZmZmUVJJU0VoL09oSFArTHl5eStub0tDQXM4OCttLy81bi8vaDVKTlB4bXExOHYvKzMvL2puSFBPNGNNUFArVDU1NS9ubDcvOEphdFdyZUw3My84K3k1Y3Y1NHd6enVDTU04N1k2MzNlZmZmZEZCUVVzSERod2lrdkJxVWRXaGFMeFI4a0R2TjRQUFQxOS90VFQzdDZlNm1wcWFXa3ZJTHlpa3FLaWt1cHIyOHd2S1k1QThVTTREZ0FwUXlQeFpBK2xHbzNRK1B1QVB2NGI4VGFVVWtIaEVjb3I5Y2JheGhHUEJBaUlnZFRKV3JQVHlYKzI4TnZRZ2RyK0RpaUNGUWlvVXFwQUpReTJPUDQ4WEd4ekV4TUpOQm1JeWd3a0pDUVlNTER3d2dORFNYUVpzTVdFSUJGejFFNEt2emtKejhaZGZ2UlJ4OWwvZnIxL21CcHBNa0dDS21wcWY0UDVKZGZmam50N2UxY2UrMjFZeXFUWG5iWlpmNGlFdXZYcitjdmYva0xMNy84TXNBKzV4bSs5ZFpiOVBYMWNja2xsNHdxd0JJUUVNQWRkOXpCMy8vKzkwbDlzeis4elo1RmNpWWIrQjV1bFpXVjNINzc3WVNHaHZMMDAwOVBTWERhMmRucEh5M3hlcjEwZEhRY1VJcncza3pGY3pXYzVtYWE1cWpYT3NNd0ppekVjU0RuKytLTEx6SjM3bHgrL2V0Zkg3SHpYV2ZObXNYeTVjdTU2NjY3SnJYOWloVXJXTEJnd2FobDY5YXQ0NTEzM3VIY2M4L2wrdXV2bi9UdlUwWkdCaSs4OElJLy9mVzExMTdqNFljZjlyZG1hRzl2NTZjLy9Ta05EUTA4OE1BRCs1empGaHdjekNPUFBNS3R0OTdLZ3c4K3lIMzMzVGZ1ZG1WbFpmemtKejlCUkhqNjZhZXByYTMxcnp2KytPTlp0bXdacjd6eUNuLy8rOSs1L2ZiYjk5cTJaaW9ldDY5ODVTdDcvYjM3NUpOUEtDOHY1NUpMTHBud2k0U01qQXlLaTR1NTRZWWJpSWlJNFBycnIrZmlpeS8ycDM5MmRYWGhjRGpHelBkVFNuSEtLYWZ3alc5OGcvZmVlNDlubjMyVzU1NTdqdE5QUDMzQ2RockRHU0NmZi82NURnaS9CSlJTV0sxV0FnTURVVXBoR0lhdjFWWlFFTFlBRzdFeE1RUUdCbEplVVRscVB4RVVLS3NTQ1JUa3lQM0dTenNnUithN2xqWlN1NGc4Q09SUHVPVTBNNzNlMXY3ZVBxOHRPSFNwQmNsQWtTS1FDREpUb1JKYkhNNFpEbWRySU1CSC8vN1V2MTk4WEN3cHlVa2tKeVdSbkRTVHBKbUpKTVRIRVJjWFMwSjhQUEZ4Y1FRRjdYOTZtM2I0T0ozT0tmdVEvZUdISDJLMzJ3a09EbWJObWpXNDNlNVJmYzlpWW1MOHFWWFIwZEZZTEpaSnBWcnQzTGtUR0g5K1QwaElpTDl5NDBUT09lY2NubnZ1T2E2Kyttb3V2L3h5bGk5ZlRuUjA5R1F2NzdCeXVWejg1Q2MvWVhCd2tKVXJWNUtkblQwbHh4MVpDR1QxNnRXODhjWWJyRnk1Y3RTSXpzR1lpdWNxSVNHQjQ0NDdqcTFidDNMSkpaZHc1WlZYY3RaWlp4MVFxdXkrYk4rK25UVnIxcENTa3NLVFR6NUpTRWpJbEI3L1lQWDI5bzZxWEptWm1UbnBYbmd6Wjg2a3ZyN2V2LzJaWjU3SkxiZmM0cCtUTnA2RWhBVHV1T01PRmkxYU5HYmRjRXVaYjN6akc2TkdxWXVMaTduOTl0dXgyKzJjY2NZWnpKZ3hneTFidHZqWDUrWGxqUW15di83MXIvUGpILytZeHg5L25GTlBQWlZUVHoxMTFQcVBQdnFJTys2NGc5RFFVRjU0NFFYUzA5TkhCWVJKU1VrOC9mVFRiTml3Z1JVclZuRHp6VGR6MWxsbjhZdGYvSUtvcUtncGY5eUdmL2JrOVhyNTI5Lyt4dXpaczhkODBiWXZUejc1SkxHeHNRUUhCK055dVhDNVhBRCtkUHIrL243cTZ1ckczVGMzTjVjWFgzeVJ0cmEyTVFWbzlsUlRVME4xZFRWejU4N2wwMDgveGVWeUhiR3ZkOXBZcG1uUzJ1YkM0WFRpY0RoeE9KMDBOYmRRMzlDSXZiNkIrb1pHR2hxYi9LMWZob21JcVZCdElJMkNhaElsVFFycUVhbjFDbVcxWlo3SmxkelZqaG82SUR6Q0thWGNJcEtmbjUvL3oraytsLzFRTlBTdk5TWW5KeVRDWXd2eFdJMVFxeUZocGxoeXhHSXNOSkNGQ2hhaFZJYkQyV3AxT0Z2WnZxTUE4SDJESHh3VVJGQndFQ0ZEcWFRcFNVbSsvb0d6YzVnemF4WVo2V25ZYkpPYlI2Uk5yZDdlWGw1NTVaVlJ5NHFLaWhnY0hCeFRRWEwrL1Brc1hicDAwc2YyZUR3OCsreXpYSGJaWmF4ZHU1Yms1R1FlZSt3eDR1TGlPUFBNTStudjd6L2dEL1RESDVqMk5nZG1zdlBTZnZDREh4QWFHc3FMTDc3SXlwVXJXYlZxRmVlZmZ6Ny8vZC8vZlVoNklSNk05OTU3ajk3ZVhrNDQ0UVR5OHZLbTVKaGRYVjJzWGJ1VzczNzN1N3o2NnFzc1g3NmM5OTkvbjZ1dnZwcVZLMWZ1YzQ3UlpFM1ZjL1hZWTQveDFGTlA4ZWMvLzVuNzc3K2YzL3ptTjF4OTlkVmNkdGxsVTViUytmcnJyK1B4ZURqbm5IT095RkhpM3Q3ZWNVZnVSK3JyNjZPN3U1dlkyTmg5VnBKY3VuUXB1Ym01WkdkbnMySERCbitQeGYxeDU1MTNjdDU1NXdHK3YvZm5uMytlMy8zdWQzaTlYb0tDZ3Zqb280Lzg3UjFNMDhUdGR2UCsrKytQKzRYVFpaZGR4cC8vL0dkZWZmVlZmMERvOFhoNDhjVVhXYlZxRmFtcHFUejExRlA3bkNkNDNubm5zV3paTXU2NTV4N2VlZWNkTm0zYXhDOSs4UXVXTGwwNnBZL2JlRDBtd1Zlb3BxV2x4Wi8xY00wMTF6QjM3dHk5Rms4YUZoUVV0TS9SdW9uMnYvdnV1N253d2d2M3VRM0EyclZyVVVweC8vMzM4LzN2ZjU5WFgzMlZtMjY2YWNMOXRNTlBSR2h4T2lrdnI2UzRwSlRTOGtvcXFxcm83T3dhbFNLNlozYUZpSWdDcDhBdWdRSk0yZWt4WlpkWVZKdnkwcVA2UGIxV2EwOXZkWFgxL3BmUDFZNGFPaURVRGlWUFcwVkZaeHQwamxpMkEvQTNSb3FQbnhkbWk3UXN0QVpZbG1LYWVjcFFpMHl2TjZtbnB6ZXdwNmMzc0JVSkZMQ1ZsVmVxZi96cml5K2tnb09DeU03T1pONmMyY3lmUDQ5NXVYT1ltVGpEbDNwcUM4Qm1zMDM2UTZPMmY5eHU5Nmk1TUY2dmw4YkdSaUlqSThmTWtiRllMUHNWRUQ3enpETTBORFJ3eVNXWHNIYnRXazQ3N1RRV0xGakF2ZmZlUzI1dUxnTURBL3NzZnJBdnc3OFA3ZTN0NHpZWEg1NERPQkhETUxqc3NzdjQzdmUreHp2dnZNUExMNy9NSC8vNFI2cXJxMW0xYXRVQm5kdWhzbno1Y3NxaGhBWnhBQUFnQUVsRVFWVEx5L244ODg5WnNXTEZoQjhTSitPeHh4NmpwNmZILytFd0xpNk9WYXRXY2ZYVlYzUFBQZmRNeVdNd1ZjOVZXRmdZZDl4eEI5ZGRkeDEvK3RPZmVPV1ZWM2o4OGNmcDZlbmh1dXV1TytqekJOOEg3MmVmZlpaVnExYVJrNU16cW1mZ2tTQXVMbzZOR3pmNmIzL3d3UWNFQlFXTnFtajVoei84Z1VjZmZaUlhYbmxsMGltZ3d3M2VyNy8rK2ttTkdMbGNMbjc3MjkrT1NyVmV2WG8xTDd6d0F1SGg0VVJHUm81cW9RQytVYjU5RmVkUlNuSG1tV2Z5L1BQUDQvVjZxYXlzNUw3NzdxTzB0SlNUVGpxSmh4OStlRkt2RjRtSmlmejJ0NzlselpvMVBQdnNzN3o2NnF1Y2R0cHBoK1J4RzBsRVdMTm1EVmFybGZQUFB4K0ErdnI2Q1VmdHdKZkcrc0lMTDR4Wi9zUVRUMUJkWGIzWCtZNlZsWlU4L1BERGs1cEhYRk5UdzEvKzhoZSs5YTF2a1oyZHpmbm5uODlycjczR0JSZGNzRi9GZUxTREp5SjRQRjdjZzI3Y2JqZHU5eUJkWGQwVWw1WlJWRkpDVVVrcHhVV2xPUGQ0YlJSZjJ3a1B5SUNBRzFFRElGMG9pc1JrbXlqSjk3ZzlPeHFxaXVyUWJTZU9hVG9nMUthVncxSFVqWU5QQVg4T2FYSnlicXcxMkphT29kSVZab1lZUmlvaU0wSE5CRWxVa05qYjF4ZFJ1S3RZRmU0cWh2VytEeEZob2FHa0pDZVJsRFNUNUtTWnBDUWxNZER2YTRwdW1pWTlQYjJJeUJGZDdPRm9FQlVWeGZyMTYvMjNoK2ZmM0hYWFhaeDIybWxqdHAvc0hNTFBQLytjanovK21QdnV1Mi9VU051UGZ2UWpjbk56c1Znc0FQdmRxMnRZWm1ZbW16ZHZadXZXcldPYXVOZlYxZmtMNDB4V1lHQWc1NTEzSG1lZGRSYi84Ui8vd2RhdFcybHFhdktQYWczL25nMjNaNWdPRm91RlJ4OTlsQ3V2dkpLMWE5Y1NIeC9QbFZkZWVjREgyN1JwRXhzMmJPRHFxNjhlRlFURXhjWHg3TFBQVHRuY3VhbCtybUppWXJqbW1tczQvZlRUV2I1OE9XKysrZWFZZ0hEUE9hR1RGUjhmenhOUFBNRTExMXpEblhmZXljcVZLL2ZyUzVERDdiSEhIaU03TzN2Y0ZnZi8rdGUveHAwTEdoUVV0TmRXQ21lZmZmYTRRZnVlNnVycStPMXZmenRxMmRWWFg4M1NwVXZadEdrVGI3MzExcGcwNE9FV0ovc1NHeHVMYVpwMGRYWHhmLy8zZjFSV1ZuTGpqVGR5MVZWWDdWZmZQTU13dU9xcXF6aisrT09KaW9yeXY5NE1tK3JIRGVDTk45NWcrL2J0WEhUUlJaTUtBaHNiRzBsTVRFUXBSVmhZR0V1V0xCbTF2ck96azRxS0NwWXRXelptM2JDK1BsOWh5SWtDUXJmYnpkMTMzNDJJY09PTk53THdYLy8xWDd6MTFsdmNkdHR0dlBqaWkxT2VmcTE5WVdEQWpjUHBvTVhSaXRQcHBNWGhwTEdwbWZxR2hxRlV6eVphSEk0eHRTQkVaRUFwV2dRYUVkVUVOR0ZLblZlb3NZaFpNK0QxVmpkVUZUVnc0SFVwdEM4cEhSQnFSNXo2K3BKV29CWFlOclJJeGMyWkV4Ym9EWXkwS2pNY2pBaXhxR1F4emJtZzVpcUQrYUJtZC9mMGhKU1VsVk5TNXVzcnBwUWlPRENBUU1NTEFpdCs4elN2ci84THM3S3p5Y25PSkNjcmkreXNUTUxDUW5XUWVCRFdyVnRIY0hBd0o1OTg4cmpyTFJZTHA1eHlDc25KeWZzOGpvaHc1cGxuY3U2NTU0NWFycFRpdE5OTzg3Yzd5TTNOUGFEelBPT01NMWkzYmgxcjFxemg1Sk5QOWhlejZPN3UzcS9lV2R1MmJSdjFnVDhnSU1EL3dXamtoOGpoZ0ttbXBtYks1dFlkaUxDd01KNTg4a211dU9JS25uenlTZUxpNHZhcktmVkliNzMxRnVucDZlUDJjUnNlTVppS0txTlQ4Vnk1WEs0eHBmeUhLMkh1R2JoR1JVWGhkRHJwNmVuWmE3WE1mY25OemVWWHYvb1ZQL3ZaejdqbGxsdFl2WHIxRVZtQ2YvUG16VFEwTk95MUQ5OXZmdk9iY1pjbkpDUWNVRys5aWRoc05rNDQ0UVEyYmRwRWMzUHptQlRJeVJRKzI3SmxDNEdCZ1VSR1J2TElJNC9nY0RnTytEVUNHRk1NQmc3TjQxWlhWK2VmQnpqWjBlcEhIbm1FaG9ZRzNuampqWEhYcjFxMWl2NysvbjJtZ25aMGRBRHNjODYzeCtQaDl0dHZwNmlvaUZ0dXVZWDA5SFRBOStYSHpUZmZ6RU1QUGNSUGYvcFRWcXhZTVdGQkdtMWlnNE9EMk9zYnFLamFUVmw1SlpWVnU2bXoxOVBkMDAxM2R3L2QzVDMwOVBUZzJlTkxLeEc4SUxVb1ZTd2l4VXJZaFRLcjhKcnRvaXlkSGpYUVdWOWlkRUdSZXk5M3JXbCtPaURVamdiaUxDM3RBcnIyc1kyUk5HZlJyQUFseHlreEZxUElFNUdjL3Y3K1NHdWdKVWFCcXRwZGJaWlYxUmdmL092akwzWXlESktUa3BnN1p4WUw1czlsWHU0Y2NyS3pDQTRLSW1BbzlUVFFac013REIwMGp1T0REejVnMjdadFhIWFZWWHY5WUJBWUdNaGpqejAyNGJGT1BQRkVMcmpnZ3IydTM3eDVNOG5KeVFkYzBHRHAwcVdjYzg0NXZQWFdXMXg1NVpXY2NNSUpoSVNFc0hYclZqSXpNOG5PenZiM1Z0eVhXMis5bFlTRUJCWXZYb3pWYW1YSGpoMVVWVlZ4MWxsbmplci9kY0lKSi9EZWUrOXg3NzMzOHZXdmY5M2ZEMnc2RE0vRnZPNjY2M2pnZ1FlSWlZblpyeWJZdzRZYmpBY0dCdnFyZU81TmEyc3JwYVdsbzVaMWRlM3JUL2dMVS9GY3RiYTJjdkhGRjNQODhjY3phOVlzQmdZRy9IUFRMci84OGxIYkxsdTJqSGZmZlpkcnJybUdCUXNXc0hqeDRqRmZURXprbEZOTzRlYWJiK2J4eHgvbnBwdHU0cVdYWHBxUytaUlQ2ZW1ubndaOHJWTys5YTF2alpuenVuNzkrbWxya1pLU2tqS3BsRkdYeThXM3YvMXRaczZjU1h0N096VTFOVngwMFVVb3BZaU5qVDNnRElKOW1lckhyYmEybHV1dXV3NjMyODJLRlNzbVhaQ3JvNk5qcjZQdzY5ZXZaKzNhdFp4NDRvbDg0eHZmMk9zeGh0T3Q5L1k2MnRIUndXMjMzY2JtelpzNTc3enp4dnl0TEYrK25PTGlZdGF2WDg5Ly9kZC84YXRmL1dxLytpY2VhMHpUWkhCd0VMZDcwSmZxT1RpSXcrbGtaK0V1aW9wTEtTb3BwYnlpeWo5eU8yeG9YcDhiMUFBdzRFdjVsR1pFN1JSRGJSV3ZlMGR2bTNlSDAxazZ1UmRWVFp1QURnaTFMd3V6b1hSbktWQUt2QWFRbEpRVUVoNFZlNDVTL0JZSVVoYjFGeG1VZmlBSnBXYUFKSnFtR1ZkbnQxdnI3SGJlZmQvWEE4OXF0WkkwTTVHa21UTkpTWjVKU25JU014SVNpSStMSlNFaG52aTRXR0pqWW83WTB2S0hpOTF1NThFSEh5UTZPbnBTemFHSHRiZTNBNHhKeVdwdWJxYW1wc1ovKzl4enp5VWtKSVNpb2lJeU1qTFl1SEhqUVpjOHYvZmVlOG5Nek9UUGYvNHpuMzMyR1RFeE1Yem5POS9oK3V1djU2cXJycHJVTVM2KytHTGVmZmRkM256elRheFdLK25wNmR4NTU1MytPVURETHJqZ0FxcXJxM25ublhkNCsrMjMvVVVqcHN2aXhZdTU5OTU3dWZ2dXUvbjV6My9PcWxXckp1emh0cWZ4S2tmdXpicDE2MWkzYnQzK25xYmZ3VDVYQ1FrSm5IdnV1V3phdEluOC9Id2lJaUtZUFhzMjk5eHp6NWhnK0djLyt4bDlmWDFzMjdhTnBxWW1qai8rK0FNNjU4c3Z2NXlhbWhyV3IxL1BqVGZleUlzdnZqaGw3VGoySi8xeFBDKy8vREtGaFlVODlOQkRQUEhFRTF4MTFWWGNmLy85eko4Ly82Q08yOVRVTktYYlRTUTZPcHFGQ3hmUzF0WkdVbElTRjE1NDRTRnRoVERWajF0WldSazMzWFFUcmEydDNIUFBQWng0NG9tajF0dHNOcnE3dThmZHQ3R3hjY3dJWm5kM04wOC8vVFJ2dlBFRzZlbnBFeGI2MmJadEcyRmhZZU1XUVByd3d3OTU1SkZIYUc1dTVzSUxMK1RPTys4Yzl4aDMzSEVIU2luKytNYy9jc2tsbDNEeHhSZHo1WlZYVG5rN2w2TlJaMmNYTFE0SERtY3JEcWVUNWhZSERZMU5vMUk5OS94aXpCZjhxUzZCWnFBQkpjMklOSXFoYWtTa1JqQnJ2QXhXMTVlVXRLSG4rV21IeUxIOWlWYjdVbXRvYU9oZEZCZFhaL2dxdFJwaEFjYWFiVjF0LzB4UVlaRTJROEl0eWhLQmxYZ3h6Vm1HVW5ORkdmTkI1bm84bm9UYU9qdTFkWGIvc1d3Mkc2R2hJWVNIaFJFV0ZrcEVXRGlabWVua1pHV1NuWjNGN0p4c0V1TGpEdnBEMjlHaXRyYVdtMjY2aWM3T1RwNTU1cGtKUC9RKzk5eHplRHdlQWdJQytPU1RUd0JJUzBzYnRjMitHczVmY3NrbEU2WkNUWWJGWXVIcXE2LzJOeVFmNmZYWFh4K3o3SzY3N2hyVGUreUhQL3doUC96aER5ZThMNnZWeXEyMzNycGZoVnpHdTc4RGNmcnBwN04xNjlZeHk3Lzk3Vy96N1c5Lys2Q1BQeGtYWFhUUm1CSGZycTZ1U2FmSEhleHpGUkVSd2IzMzNqdXArNHFMaTV0MDAvRmh0OTEyMjdpTjdLZnFPUnpXMmVtcnlYVWdxYXpEM243N2JaNTY2aWt1dmZSU3pqNzdiTEt6cy9uRkwzN0JGVmRjd2FKRmk3RFpiQUJqcW5tYXBvblg2L1VYa0prM2I5NllPWjNYWDMvOUFaL1hTSGE3ZlV6YStkN20zejc2NktOVGNwOFRtY3JITFRjM2w5V3JWL083My8wT3BSUVBQZlFRWjU5OTlwajd6TW5KNGVPUFArYjU1NS8zcDltTENOdTNiOGZwZFBvRDBhYW1KalpzMk1BZi92QUgydHZiT2Vta2szam9vWWY4cjhXbWFmTGdndzhTRmhaR2NIQXdGb3VGc3JJeS92blBmM0xCQlJlTWVxOHFLQ2pndWVlZTQ5TlBQeVVnSUlCYmI3MTFuMEcyWVJqY2VlZWR6SnMzajhjZWU0dzFhOWF3ZHUxYXpqdnZQSCt3K0dVbkluVDM5TEM3dW9hS3lxRlV6OTI3Y1RwYjZlN3VwcnZIbCtyWjI5YzMzankvZnBRcVFTaFdTb29GS1JMTUJ2RllPN3g0Ty92bzdXeXJxT2dHcG04Q3VuYk0wUUdoZG15cHJ1NXZnWDU4MzhRTkcxVWFjMFoyZGtKZ1FPaUp3SEVXMVBIQVl2ZkFRT1NBMjIxeHVWeFdFV1VCTVQ3YnZHWFV1MTUwVkNUejV1YXllT0VDRnM2Zng0TDV1VVJHUkdLeEdGZ3NGaXdXeTVjbTlYVExsaTAwTlRWeDc3MzNqdm1HZXp4RlJVVjgvTEV2VlRjNE9Kanp6anR2VkZyVG4vNzBwNzNPRnhJUmZ4QTJYZWxzaDhyd2FHbFlXTmk0STg0REF3UDA5ZlZObUdyWjNkMU5lM3M3UVVGQit6V25wNmVuaDhIQndUSHBTbE1oTmphV09YUG1qRm8yZkwxSG80bWVxL0Y0dlY3L2M3ZXYrWEQ5L2YyMHQ3ZGp0VnJIcENNTzk4NGIvZ0psc3I4VHd6WnUzTWovL00vL2NNb3BwL0RqSC84WThGV29YTHQyTFcrKytTYnZ2ZmNlTlRVMVdLMVdWcXhZc2M5ampWZlY4dkhISDUvVTMyVnpjek8zM0hMTFh0Zkh4Y1h4MEVNUGpWcTJjK2RPbm5ubW1RbVBmU2hNOWVOMjMzMzNzWEhqUmxKVFUzbjQ0WWVaTzNmdXVOdmVmUFBOdUZ3dVZxOWVQYW85UUZoWUdHZWRkUmFYWEhJSmJXMXRYSFRSUmZUMDlKQ1dsc2JQZi83ek1jR2xZUmdVRlJWUlZWWGxENnpEd3NMNHpuZStNK1o1MkxoeEk1OSsraWw1ZVhuY2RkZGRaR1ZsVGVveHV1Q0NDL2phMTc3R3FsV3JlUC85OXpudnZQTytGTzl2SW9LSURBWDF2dURlUGVpbXNxcWFIUVdGRkJRV1ViQ3JpSnJhdWpGZldvaUlxWlR5aXVCUlNyd2lhZ0NSU2xCYlVkNU5IdmZnVm50VlNSRndZRldzTk8wUU9lTCtjdlB5OGs0MURHTXRnR21hbHh5dS9udlRkYjlIeS9rY3JSWXRXdlFWcTlYNkp4RUpVa3Bkc20zYnRvMFQ3eldHSldYMjdFU0xZVXNIbGFGUTZTS2tLRU1sSVNRQ2lhQm1nQVNwRWUrR1NpbGlZMkpJSHE1Nm1wTEV6TVFaeE1mRmtSRHZTejJOajRzOTRocFpUMVpkWGQya3FndU81UFY2eDZTS1RrWjdlL3QrZlJBLzB2Mzg1ei9uSC8vNGgvLzJTeSs5Tkdia0JlQzExMTRiOVdIenBwdHVHalZpTmx6MmZtL3JKL0xUbi82VWYvM3JYeE9leDdGc3NzL1ZlRXBMUzduMDBrdjl0MDg2NlNUL2ZEU0Fpb29LL3ZNLy8zUFUrcWVlZXNyL29icWdvSUNycnJxS3hZc1g4K0tMTHdJVC8wN3NxYnU3bTkvOTduZmNjTU1ORS83OWpCelpHcjQ5TXBBZE9VcnA5WHJ4ZUR6WWJMYUREZ0k4SGc4aU1tR3JJSmZMUldCZzRHRjV6WnpxeDYyaG9ZRzMzbnFMSzY2NFlrcXFjLzc3My8vR1lyR3diTm15U1dXbW1LYTUxKzA4SGcrYk5tM2lxMS85NmdHZmo4ZmpPV3BmbjcxZUw2MXRyaTlTUFIxT21wcWJxVzlzb3I3ZWwrcloyTlE4cG44ZjRCR1JObEJOSUkyK2Y4MEdFMVV0VUdNeHpScDNkMnR0UTBQRHdWZmFPa290V2JKa3UxSXFEN2h2MjdadDkwL3p1ZXhXU21WTTk3a2NTWS9KU0Vmblg2K21IVjVlZTFsWlBWQVBmREswekpLU01qOHlJTUFNSHd5MFJpaFRSVmxSR1Y3RG5HdUlNUjhsYzRGTVoydXIxZG5heW82Q1FzRDNyYTAvOVRRMGxMQ3dNSkptSnBLZGxjbXNuQ3htNVdTVGtaWjZWUFJRM045Z0VNYk9HNXlzTDl2Y2xCLys4SWQ4NzN2Zjg5L096TXdjZDd2aC9sL0Q5a3l6UGZYVVUwY1ZkTmh6L1VSdXVPR0dVUUhKM3M3aldEYlo1Mm84cWFtcHJGeTUwbjk3ejkvajVPVGtNZXNMQ3d0NThza25pWTZPNXBOUFBzRnF0ZnBIcUdEaTM0azloWVdGamRwL1h3ekR3RENNU2IzK0RHYzlUSVhKQmhJSFdsRHFRRXoxNDVhVWxMVFhLcVVIWW05Vm5mZG1YMEdqMVdvOXFHQncrQmhIQTlNMGNUaGJxYWlzOHFWNlZsUlNYVk5EWjJjWFhVT3BuajNkUFF5NHh4Ym1GS0VWS0VTazJFU0tEYVZLVFV5bnFTeWQ3bjV2cDIyd3ZkTnV0MDk5dW9XbUhRWkh4MSt3cGgxNXZIYjdyalpnWkJmWWowWnZraEtjbGgyNWxBRHJVZ04xUEdLZTRJV1puVjFkQVYyZFhSYVVzb3FJWlZ2KzZLL1hBd0lDbUpXVFRkN0NCU3hjTUk4RjgrZVNtcHlFMVdyMWZ3aXpXQ3hmaXRTY1k5VndHNFdKSkNZbTdyTlM1WXdaTXc0cWpYYXk1M0VzTzVqSEtDUWtaSjhwMWNIQndXUFdWMWRYWTdmYktTd3NaUGJzMmZ6b1J6OGExVk51b3Q4SlRUdFdpY2lJMFZyZnY1MWRYUlFWbC9wVFBRdUxpMmxyYysyNW40QXlsUkt2b0R4S3hBdDBDQlNLc0VXVWJPcVZnYTNPMHRLRzZia3lUVHYwZEVDb2FZZU12YSsyMHY1djROL0RTNUp6YzJNTnNXWmFEQ05IUkxJUU1oVWtDc1NoVkx3UzR0MXVkMWhSY1lsUlZGd0NRMFVhdzhOQ1NVbEpJUzBsaFl6MFZGSlNrdjNWVG1PaW80aUppU1k4TE95WUtXcWphVjlXR1JrWi9PMXZmNXZ1MDlDMEkxNS9meit1OWc1YTI5cG9hM1BSMnVhaXZxRUJYMUc0ZW1wcWEzRTRuWmptRittN3Z1QVBOOUFLeXFHUUZoRnhLTEI3VGJOQ0tWWFpyOXhWVFNVbGRuVHpkdTBZb2dOQ1RUdU02a3RLV29GV1lNdlFJaFUzWjA1WU1JUmJURnNFR0JGZVpjNjBLQ05YVE9ZYlN1YUNtdFBWM1JOZVhGSktjY2tYZmQyQ2c0SUlDeDlPUFEwbExqYUdySXgwc3JPem1aMlRUVTUySmhIaDRkTnhtWnFtYVpvMlpUd2VEOVUxdFZSVTdxYWlxb3J5aWtvYUdwdnA3dTcycFhwMjk5RFQyNFBYdTJlUkY3d2dOYUFLRVNsR3BOZ0xWYUxNRHF1eWRnNTJlenJ0OWwyZDZPQlBPOGJwZ0ZEVHBwYzRTMHU3Z0M1Z1pEckt5QTdOUnRMc2hiTURUSTVUVnVNNGdXVUdhazVmZjE5UWIxKy94YUdjVmhHeEtLV01ELzcxOGFpREo4MU1aUEdpQlN5YVA1OEY4K2N4WjFZMndjRkJvMUpQOWFpaXBtbWFObDIrcU9qcFMvWDBlQWFwYjJ4aTE2NFM4Z3NLS05oVlJFbHArWmlpTGlJaVNpa3ZJaDVSeXFzRWo0alpJRXB0VTZhNTFmU2FtMnE3TGZrMDcreVpwa3ZUdEtPR0RnZzE3Y2huTnBRVmxBQWx3S3NBR1JrWlFXNWJlRWFBU0xacEdOa0daSUZLRm9oSFNad1NFZ1FWMDlEWVpHbG9iT0p2Nzd3SGdDMGdnTVRFR2FTbHBwQ1Jua1phU2dxSmlRbkV4a1FURSszN2lZcUtQQ3FLMm1pYXBtbEhGOU0wNmU3cDhhZDR0cmxjT0Z2YnFLMnQ4NlY2MnUzVTF0cnA2dTRldFordmVUdmRBZzRVRGlVNFJHZ1drV3BsU0lYSFM1VkpYMVZEV1psem1pNU4wNDVxT2lEVXRLTlFkWFYxUDc0QXNXUjRXVkpTVW9nUkZoK3RMQktOVjJJTUpiRmlHTm1JeWxXR3pFTFU3QUczTzZHMnptN1UxdG41K0pQUEFMRFpBb2lNakNReUlvS295QWlpbzZOSlNacEpaa1k2V1ZrWlpLYW5remdqUVJleDBUUk4wL1pMVDI4dlZWWFY3SzZwWVhkMURidXJhM0cydHRMUjBVbDdSd2NkbloxMGQ0OGR3Qk9rQjZFS29VUVpVZ2FVZTcxU2p3VVhIbHpHb0tXdHBqcS9FOTI4WGRPbWhBNElOZTFMd3RmcnFLRVhYM3VNY2MzSVhwUVFiSldsZ25HY1V1YUpTcEhuSGhpTWJIRTRyWTRXaDBWUVZoQkQ3Ukg5aFlhR3NtakJQQmJPbjhmQ0JmTlpNQytYbUpob3JIdWtudXFnVWRNMDdkZ3dzditpMTJ2UzE5ZEhSZFZ1Q25jVmtiK3prSUpkUmRUWng3NGRqV25lRG02RUVqSE5yV0pSV3p4ZTJkUlFWbENPYnQ2dWFZZU5EZ2cxN1JqU1hMbXpCZGc0OUFPZ1VtWXZUc0kwYzZ3V3NzUXdzakRKQUlrSDRwVWlYb1Q0bnA2ZW9FOC8zOHlubjIvMjdhUVVzVEhScEthbWtKR1dTbHBxS3NsSk00bUxqU0ZtS1AwME5pYWFvS0FnSFNScW1xWWQ1UVlIQitubzZLVE5OWlRxMmVhaXFhV0ZtdUZVenpvN0RZMk51TjE3enZQRHE1QTJVY3FKNEZEUUl0Qm9tbVlWU2xVb2o3ZFNEWGJ2SHNwNjBUUnRtdWlBVU5PT2JXSXYyMUdQYjFUeFgwUExBaEp6Y3FJc1ptaDBnQ0V4WWtpMGFSaHBCc3dSbUsxZ3RvaWtPMXZiYk03V05yYm43d1I4alk4andzT0pqSXp3cFo5R1JUSWpJWUhNOURSZjZtbEdPbWtwS1FRRzJxYnJXalZOMDdRSmlBZ3REaWVWdTZ1cHJxNWhkMDBOZFhYMXRMbmE2ZWpzcEtPamc0Nk96akhOMjBYRVZJSVRwY3BOa1JKbHFETHhtcFZleENFV1hPSlJMdWwxdHZteVdUUk5PNUxvZ0ZEVHREME5ObFZVT0FESDNqYUluemN2TE1SdFdTZ1d5NG1Hd1ZjUjgwVFRKSzI5bzRQMmpvNjlIdGhpc1RCM3ptenlGaTFnOGVLRkhKZTNtTlNVWkN3V3k2RzREazNUTkcwZlJBUlhld2NGaFVYc0tDaGdXLzVPZGhRVTB0SFJPZkcrdm5sK200SFBNTlhuM1JiMzU4NlM0aVpBSnRwWDA3UWppdzRJTlUzYmI0NmlvbTdnMDZHZkp3RGk0dWFFaDBZRnpoS0xaQnNZV1NpeVFDVUNjVXFSSUVLOHgrT0pLQ3dxVm9WRnhmeis5VGNBQ0FrSklUVTVpZlMwVk5MU1VraE5UbVpHUWp6UlEybW5NVEhSUklTSDYvWVltcVpwKzBGRTZPL3ZwODNWN2svMWJHMXRvNzZoa1pyYVdtcnI2cW16MjNFNFcvSDFheCsxOHdEZ0VJVURYMFhQRmxHcVRvbFo2VlZTWVE1S1ZVTmxvUjBkL0duYWw0SU9DRFZObXhKT1oybVgwOGsyWU52UUlpTW1KeWNzMEJzUWJiTUV4SXBCdENFa2lFWG1nREZia05rS05hdW5weWU4dEx4Q2xaWlgrSThWR2hMaVR6Mk5qSXdnTmlhRzlMUlVzako5cWFjWjZhbEVSMFZOeTNWcW1xWWRpZHp1UWVyc2RxcDJWN083cHBiZDFUVTBOalg3VWp3N3UyanY2S0NycTJ1YzV1M2lScWs2VE1wUVVvSkl1WWpVS0ZPMXVTMjR2QjVjelpVN1hjRGcrUGVzYWRyUlRnZUVtcVlkS21aYlJVVW4wQW5VN0dVYlMwclczQ3dqd0hhaWdmb3FTazVVU2kzczZlME42T250cGFHeGFkeWRsRklrelV4azhjSUY1QzFleU5LOFJjekxuVU5RVU5DaHVoWk4wN1FqaG1tYTFOcnRiTjlSd002ZGhXekwzMGxKYVJtREhzL0VPNHZZVGRSbklKK0p5ZWQ5MXNIOG9hd1BUZE9PVVRvZzFEUnRPbm50VmNYbFFEbncrNkZsQWVtekZ1UW9RODBXTExOQjVpaEZzbExFZ0lvUklSb2tzcjZoMFZyZjBNamI3L3dkOE0xUFRFNUtJanNyZzh5TU5ETFMwa2hPbWtsVVpLUnZ0SEZveE5GcTFTOTdtcVlkdVVTRTd1NGVYd0dYems3YTJ6dG9iV3VqdXFhV3lxcHFxbXRxcWE2cDNWdno5aDZVYWhQQkJlSkNhRlpLS2oxSXVlbFJKUmEzbE5iV0ZyaW02ZEkwVFR0QzZVOUdtcVlkYVFacnlndUxnZUxoQlNrcEtjR1c4UEFvR2JURllCQnRVUkpqaXNwUkJyT0IyYURtZUR6ZUdiVjFkWmJhdWpvK0dLcVhhck1GRUJIdUN3YWpJaU9Jakl3a0pUbkpsM3Fhbms1bVJocUpNMlpndGVxaU5wcW1UWS8yams1cWFtdUhHcmo3Z2oxbmErdFFRTmhGUjNzSHZiMjlveWJyaVlpQTZnS3BSQ2hEbWFVaWxqTFQ5RFlyVVcxWWNIVU9kcmU1cXFxNjBNM2JOVTJiZ0E0SU5VMDc0dG50OWo2Z0QyamMyelpKczJmSEdkNmc0eTFXOVZXbE9CRTQzdTBlakhHMnR1SnNiZDNyc2NQRHcxa3dMNWU4UmI3VTA3ekZDNG1OaVpuNmk5QTA3WmpuZHJ2WlZWVEM5cDBGN05oWnlQWWRPNmx2YUJ4YjFHV3NRWUZkbVBLWnFlUXo1VFUzMVpRWGxxR2J0MnVhTmdWMFFLaHAycGRDUTFtWkU5ZzQ5QU9nVW1iUFRyS29vRG1pMUN4REpCZkR5RkJJckVBTW9tS0FxTTdPenFCUFA5K3NQdjE4cy85WU1USFJaR2RtK2xKUDA5UEpTRXNsT2pycWk1SEdpQWlDZzRPbjRTbzFUVHRTZWJ4ZU9qcDhhWjZkSFoyMGQzVFEwTmhFZFUwdFZidXJxYXFwcGE3T2p0YzdPb1lUd1F2U29aUnFROFFsMENhQ1hRa1ZZbEFtSGs5SmJjV3VTbUJnZXE1TTA3UXZPeDBRYXByMlpTWDJzcko2b0I3NHg5QXlhMExtZ2xoYm9FcXdpQkZuUUx5cFNGV21tU1ZLWmFIVUxFUlMyOXBjdHJZMkY1dTMrZ3FtV2l3V0lpTWlpSW1KSWlZNmhwaVlLQkxpNDhsSVN5VXRMWlcwbEdTU2s1TUkxa1Z0Tk8yWTRQVjZjVGhicWEyelUxTmJSMTJkSFh0REk2MXRiYlMxdVhDNTJtbDF1UmdZR0IzRGlZZ0pPRUJWQ1ZLbGtBcVFhakZwOFNwcHNReDRuSDE5TGtkemMzUFA5RnlacG1uSEloMFFhcHAyTFBHMDdDNXNCcHIzc1UxQWF0YUN4WllBNDZ2QWlhTFVNdkY0c3RwY0xxUE41UUoyajc5VFFBRFptZWtzWHJUSWwzcTZhQUU1MlZrb3BRN0JaV2lhZGppNTJ0dlp0bjBuK1RzTDJMR3pnSjJGUlhSMmRVMjRuNGk0bEZKYlRWTSt3L0IrMWo5b2JHNnUzTmx5R0U1WjB6UnQwblJBcUdtYU50cGdYVlhoRm1ETDhJS29qTHlvOEVCUGpxSFViSVV4QnlSSEtUWERsM3BLdEVKRnU5M3U4Skt5Q3FPa3JJSS8vSC9yQVFnTURDUXJNNTNNOUhReU10TEl5a2duSVQ3ZTMxOHhNaktDOExBd0RNT1lybXZWdEdOZWYzOC83UjJkL25UUHRqWVhkZlo2ZGxmWFVMbTdtdXFhR2h6TzBmT1FmVVZkR0FEbFFvbExRWnVJYWtQTUtoSEtSYVRNSzZxa3ZtSm5BN3FvaTZacFJ6Z2RFR3FhcGsyZ3ZUcS92ZDBYSVBxRHhPaXM0eUpENlUydzJDenhYakhpTEtna1VaS2hSTEpGcVJ3bEttdGdZQ0NpdUtTTTRwSXkvN0ZDUTBPSWlZNG1OaWFHbU9nb1ltTmpTVXROSmkwMWhkU1VGRExTVTRtTWlOQWppNXAyQ1BUMzk5UFEyRVROVUtwbmJaMmRscFlXbkcwdVhHMHUybHd1MmpzNng4enpROFFqU3RVZ1VvV2lVcUJDbWRoRm1RNHY0ckQyZXgzVjFVVk9ZQktOQURWTjA0NHNPaURVTkUwN0FLNnFyUjB1Nk1EWFEzRmNpUmw1R1lGQmZGV0plU0pLTFVPcFJUMDl2U0U5UGIzVTJldjNldXdaQ1Frc1hqaWZwVXNXazdkd0FRc1d6Q05FRjdIUnRQMGlJdXl1cm1GYi9rNjI3eWhnUjBFQjVSVlZEQTRPVHJTZktWQ3RZQk1pbjNsTVByT1g3OHhIRjNYUk5PMUxTZ2VFbXFacGgwaFRkWDQxVUEyOEJrQk9UbUN5R1pwdXNURmJ3UndGczFFcUJTUldDZEZBTkVwRk5iZTBCTHo3Zmd2dnZ2OEJBSWFoU0U1S0lqTWpuY3owTkxLeU1rbWFtVWhVWk9SUWY4VUlJc0lqc05rQ3B1MWFOZTF3TWsyVDdwNGVPb2FxZVhaMmR0SFM0cUM2dG82cTZocXFkdSttcHFhTzNyNitVZnVKaUtsUTNTaGNnclFodUJBY0tFcE5vZHdpbExXN1ZWbDdkWDc3TkYyYXBtbmFZYWNEUWszVHRNT2xvbUtnSHNydy9id0pRRVpHVUpJUmtoQVFhSTB6UmNVcFpJYkZKRjBVV1NoeUVMSzhYcGxaWjY4MzZ1ejFmUGp4SndEWWJBRkVSMFVSTTVSNkdoTVRUZkxNbWFTbHBwQ1dta0o2V2lxSk14S3dXQ3pUZDcyYU5nVkVoSTdPVG1ycjZxbXJxNk82dGc1N2ZRUE8xbFphVzMxcG5pNVhPOTNkM1l6cDVpZlNMWW9LaENwQlZTbWhVdkEybW1JNnpjR0FGc1BqZGRiV0ZyaW00N28wVGRPT0ZEb2cxRFJObTA3VjFmME5VTFJlN0R3QUFDQUFTVVJCVkl2dlo1Z0I4NndwS1oyVy90QlFhNkRYRzJrMVFrL0FVTWNyektXQ09uNWd3QjNiM09KUXpTMk9MM1l5REN5R2djVml3V0t4RUJvYXl0emMyU3hlT0o4RjgrZXhZTjVjWmlURTYvbUoyaEd0djMrQTR0SXlkaFFVVWxoWVJHRnhNUTJOVFhpOTNxRWZjK3djUDBDRVBwQVNRYllJc3Ruak1iYjAwMU1aMEJYaWJRN3Y5VkJSNGNYWHlIM0NMdkNhcG1uSEVoMFFhcHFtSFhsTUtITGI3ZjdiWFlBZCtOUFFiU051N3R3WndSN3JMR1VoVjRtYXBaVEtOazF2bk9uMVJyc0hCNk5SS3JxN3B5ZTR4ZUZRLy9ybzMvNERSVWRIK2F1ZVptZG1rcDZXUWt4ME5GR1JFVVJFUkJBWkVVRklTTEFPR3JWRFluQndrTTZ1THRyYk8ram85Rlgyckc5b1luZDF0YitxNTNEd3QrZXVDQjBqVXoyVmlOMzBwWHFXR2FaWkhpRDlWUlVWRmVQUDg5dFhveGxOMDdSam5BNElOVTNUamo2bXM3aTRFV2dFUGh4YVpzeklYaFFYcUZTOFlUWGpUSk1FQTVWc1FwWlNLZ2VSTENEZDVXb1Bjcm5hMlphL0F3Q2xGSkVSRWNUR1JCTWRFMDFzZERRekVoSklUVTBtTFNXWjlQUTAwbEtTQ1FvS21xWkwxWTVXcG1uUzFOeE1iWjNkMzhDOW9iSFozN3k5ZFNqVjArMTJqOXB2cUtWRHN5Z3FsS2dxVEtrMExWSnRDQzBtNHZDNHZRN0QzZW13MisxOTQ5K3pwbW1hdGo5MFFLaHBtdmJsWUE0MXZCN1o5Rm9CMW95TURFdFBUNGcxTUZEWlZMQ3h3TEFZeHlQcU9KUXNVMEptZTBlSHBiMmpBM1pYKzNaU2FsVHFxY1ZxSVNzamcwVUw1N053L2x3V3pwOUhWbVlHQVFHNmlJM21JeUk0VzFzcDNGWE1qb0pDQ25ZVlUxeFNTbGRYdHkvTjAvU2xlcHFtdWVkK29xRFZST1VyWkl0NDJlejJ1TGNPMnN5Mm9PNGVqejBpd2t0SjBYQ3FwNlpwbW5ZSTZJQlEwelR0eTB1QXdlcnE2cEYxOWova2kxRkZZbkp5SWtLTndEa1dJMkErSW5OUmtpdW9STk5qUmd4NnZPRUtpUlFJMlZGUWFPd29LUFFmSkNRNG1JejBOTEt6TXBrOUs1dWM3Q3dTNHVJSUN3OGpMRFNVc0xCUVFrTkNNQXpqOEYydGRraUlDQU1EQTNUMzlORGQ3ZnZwNk95a2FuYzE1WlZWVkZidHBxeWlrclkyRjc3QlBmOStBZ3dvVkpjb09rRTZFZHBGcEZKaEZIcVZsSGpkZzhVTlZVVjJkUE4yVGRPMGFhTURRazNUdEdOWVcwVkZaeHRzeHZjRERBV0pCTVZibEJIbnRaQ2dGRE9VU0thSXlsRktaUW1TMWRQYkcxMVVVcXFLU2tyOXh3b09EaVkySnBxWTZHaGlZcUtKajRzak9Xa21hYW5KcEtlbGtaYWFUR3hNekhSY3ByWWZCZ1lHL0dtZXRYVjJhdXJzdExRNGFITzVhRzF6MGRibW9yMmpZMVR3QnlBaUF3cFY2MHYxbENxQktoR3p6bEFXaDlkdE90M1EwbHk1c3hVOTJxZHBtblpFMFFHaHBtbWFOc3BRa05nSlZJNVliQ0VueDVyVUcybnBDM0lGaEttd1ZFdUFIQ2VvNDVSaUdhSVc5ZlgxQmR2cis3RFhOL2gzTW9aU1Q2MUQ2YWN4TVRGRFZVL25zbWorUE9iTnpTVThQT3l3WDZQbU16am9vYWEybG9KZFJlelk2VXYxck55OUc4K2daMVNxNXpqQm55bWlkaXRmUmMrdFhxOXNNbzJCWFlNdWEzOW9hSzluZDNXMUYvQ2dLM3BxbXFZZDhYUkFxR21hcGsyR2w0b0s3M0NvNTRJT29CQjRlV2lSTlRrck44dHFEWnlQSVhOUmFxNEJHYWJYRytuMW11RnU1WTVVcVBEdW5oNXJiVjBkZjMxN0l3QVdpNFdrbVlsa1p3Nm5ubWFTbXBKQ1JIZzRZV0doL3ZSVHE5V3FLNS91SjlNMDZlM3RvN3VubTY2aFZFOW5heXRsNVpWVVZsWlJYcldiM2J1cngydmVMa3JSSTZJNlFUcVZvaE9oeFRRcFZZWXFIUFNZSlQyZXpwTDI2dXB4bTdjN0hPTXQxVFJOMDQ1VU9pRFVORTNUcG9LbnZxcWtEQ2hqcUQxR1NrcEtzQ2NzYkVhUXNpV0tWODFFbVlrb1VzSElBTkpCMHIxZTc0dzZlNzIxemw3UFB6LzZHQUNyMVVwOFhCeng4YkhFeDhXUkVCL0h6TVFaSk0yY1NVcHlFc2xKTTBtY2tZREZZcG0rcXowQ2RYUjJZcmMzVU4vUWdMMmhrWWJHSmxwYUhEaWNUbG9jVGh4T0o5M2RQYVAyOFJWMVVaMGd0UUxWQWpXSTFJb1lEV0EyaXRmYmhOdG9ySzB0YUVlUDltbWFwbjBwNllCUTB6Uk5PeVNHMmdKVUQvME1NMkNlTlNXbDA5SWZHbXExdVMzUlZvdXhDSXR4bkNFc1U2ampQUjVQUW1OVEU0MU5UZjZkbEZKZlZEMjFXQWdPQ21SZWJpNEw1czlsNFlKNUxGNjRnQmtKOGNkTUVadXU3bTVLUzh2WnVhdUluVHNMS1NncXh1RndqbWplN3NWcmpxM1RJaUp1RlBsaXloWlFXMDJQYkxKNGxiMnZUd1pITkcvM0hQNHIwalJOMDZhTERnZzFUZE8wdzhtRUlyZmQ3ci9kQmRRQ2J3NHZTTWhjTUNQWVpzekhrTG1HR0hNRk5WdkVqQlZUd2oyRGc1R0NDdS90N1EzKzZKTlArZWlUVC8wSGlvNktKQ3N6azlrNXZ0VFRyS3dNWXFLaUNSMUtQUTBQQ3lNb0tQQ0lUajBWRVR3ZUQ5MDl2WFIzZC91cWV2WjBVMmR2b0t5aWtvcktLaW9yZDJOdmFCalR2RjBFTDBvNlFYVXFrVTRVSGFhb1drUktFQW9SYjBsTmVXRTVld3Y0ZFBOMlRkTzBZNUlPQ0RWTjA3UWpTc3Z1d21aODRjay9oaFpaTXpMbXhibHRhb1lWSTBrcEk5RVVsUVJrS0NYcFFEcW8xRFpYZTVDclBWOXQzWjRQK0VZVm82T2lpSThiU2oxTmlHTkdRand6RTJlU211SkxQVTJhbVVoSVNNajBYQ2pnOVhwcGNUaXgxL3RTUGVzYkdtbHNhc2JoY05MaWRPSndPSEU0V3hrY0hOeHpWNDhJRHBUVUlGUWoxSWlZZFlqUmlNWFRaSHBWazZlbnRhbWhvYUYzT3E1TDB6Uk5PM3JvZ0ZEVE5FMDcwbm1xcTR1YWdDWmd4OUF5SXlVbEpkQnFqUXZzVlo3QUlLc0tGVEZtV1N6ZXhXQWNoeUpQUkhMYVhDNmp6ZVdpdEx6Q3Q1TlNCTmhzMkd3QjJHdzJnZ0lEU1UxSlptN3VIT2JQeldYQnZMbGtacVlUWUozNnQwY1JvY1hocExpa2xLS1NVZ3AzRlZOYVhrRlBUdzl1OXlCdXR4djNvQnVQWjJ4WEJoRnBFeVhiRVBJUnlmY3FkaXB4dDVxb0FYZXJNZUJ3QkEvQTFqRlJvNlpwbXFaTlJBZUVtcVpwMnRISTlNMVJ0SThza1ZrRnZETjhJeVVsSmRnSWpKNkhWZVlxTWVZcXBlWjVEVW4wRGd4RTlQZjNSeXBVdUNCaDlRMk54bWVidHZnUFlyUFp5RWhQWlhaT0R0blptZVJrWlRJemNjWlF4ZE13d3NQQ0NBa0pIbFhVUmtUb0h4Z1lhdHp1Uy9WMGRYU3dlM2ZOVUtwbkpaVlYxYlM1WEdNdVJFVDZGWFNpVktjZ25ZaHFSVW1sYVVxeGdzS2Uzb0VTWjExcHc1Z2ROVTNUTkcwSzZJQlEwelJOKzFJYUNoaTNBbHVIRnFub3JLeUk0SUN3UkpzeVo0cHBKS0tZSVVwbFlwS0JJV2xBeHNEQVFGUlplYVVxSy8raURXTklTTWdYcWFmeGNjVEdSSk9ha2t4OGZCdzlQYjNVTnpUU1BGVFIwK0YwMHRMaXhOWGVQbDcvdm41RTZoVnF1TmhPalVDOWlObUk2VzFpVUpwcWFvb2Q2TUl1bXFacDJtR2lBMEpOMHpUdFdDR3VxcXFPb1I2S3BmNmxPVG1CTVJCbzh4Sm9JU1JRS1pJTmkxcGtpQnlISWcvRnd0N2UzcENhMmw1cWF1djh1d1VFQkJCZ3RlSTFUUWJkYmt3WjI1VkJUS25DWUt1STVPTTFkNWhDaWNWajluaE55NERIMHpyUTBOQXdBSXpORWRVMFRkTzB3MFFIaEpxbWFkcXhyYUppb0EwR1JpeXhBNThEencvZE5wTG1MSm9WWUxKQVdWaUlVb3N4SmN2ckdZejBETHFEVEZNR01Jd2VFV2tFaWhSbXdhQkg3WFIzZUFvZGpxTHV3MzQ5bXFacG1yWWZkRUNvYVpxbWFmdG1OcFR1TE1VM3F2aEhnUG56NTU4Y0VHQjVEQWpwRzVUNys3cTg3OWZXRm95ZElLaHBtcVpwUnpnZEVHcWFwbW5hZnJMWmJGYWxWSm9JUVNFMmk2TzBkcnNPQmpWTjA3U2prakhkSjZCcG1xWnBtcVpwbXFaTkR4MFFhcHFtYWRxWDNKdzVjOEtuK3h3MFRkTzBJNU5PR2RVMFRkTzBMNmxGaXhiTnNWcXRiNGpJNThDMTAzMCttcVpwMnBGSGp4QnFtcVpwMnBlVVlSZ3pnWVdBbXU1ejBUUk4wNDVNT2lEVU5FM1RORzJZL2x5Z2FacDJqTkVwbzVxbWFacTJEMHVYTHIwSStNTjQ2NVJTQVA5Y3VuVHBxT1VpY3NYMjdkdGZPZlJuTjc2OHZMd293ekQ4bFUrVlV0Y3NYYnIwbXFHYkoyM2J0dTJ6cFV1WFBnM2NDSHhiUk9ZcHBYNE9KSnFtR1cwWXh0ZUF2NHJJaXUzYnQ5ODY4dGhMbGl3NVhTbjFkeEZadlgzNzloL3NzZTU0cGRSOXdOY0FtNGdVaXNqLzVlZm52M0ZJTDFqVE5FMDdZUHFiUUUzVE5FM2JoODdPem8waTBqYlo3VVhFMWRIUnNlRlFudE5FbkU3bkFQQU04T2VoY3lvYXV2Mk1hWnBOZTJ4K0lYQVhzRUZFL3RqZDNXMGV5SDNtNWVXZHI1VDZCUGltaUx3bElxOHFwVklOdzFpWGw1ZjNvd08vR2szVE5PMVEwaU9FbXFacG1yWVBGUlVWblV1V0xQa0RjSU9JREk4S2pqRzhUa1QrWEZWVjFYRjR6M0kwdTkzZVo3ZmJiOHJMeXp2Vk1Jd0xnRSszYmR0MjAxNDJ2OWpyOVM3YnVYTm42ZkNDUFVjOEo3Smt5Wko0cGRRYUVlazJET09yMjdadEt3SEl6YzJORFE0TzNxbVVlalF2TCsrMS9Qejg5Z08rS0UzVE5PMlEwQ09FbXFacG1qWUJyOWY3TXVBZEN2akdyQjhSS0hxQnRZZjU5QTZLaUx3eE1oZzhFRXFwcTRFSUVibC82OWF0SmNQTFMwcEtXa1hrZDBxcFVLWFU2UWQ5c3BxbWFkcVUweU9FbXFacG1qYUJnSUNBeXFHMHk0VVRiRnFrbENvN0hPYzBoVDQ1MkFPSXlGZVZVaWlsRnVibDVmMXk1RHFsMU5LaGY3TU85bjQwVGRPMHFhY0RRazNUTkUyYldJZUkvRnNwdGMrQVVFVCs3WEs1bWcvWFNVMEZFZGx6VHVGK1UwckZEdjE3emQ1U2FvSGdnNzBmVGRNMGJlcnBnRkRUTkUzVEpyQjE2OWJCdkx5OFFxVlVQeEEwY2k3aGNBcXBpQXlJeU5icTZ1cithVHpWL1dZWXhwZ2lNcVpwbW9aaG9KUWFFOFNKU05pZVFaK0lkQ3VsTUUxeldYNSsvdVpEZUxxYXBtbmFGTk56Q0RWTjB6UnRjdjROdE94dHBWS3FDOWh5K0U1bllrb3BHZnJYc3AvN0RiZXN5QjVuM1hGN0xoT1JuVVBydm40QXA2bHBtcVpOSXgwUWFwcW1hZG9rNU9mbkY0cEkrZkJ0RWZHUERnNk5qdTNPejg4dm5MWVRISjhEUUVSbTc4OU92YjI5aFNJeUFKeWVsNWVYTjd6OHVPT095d1hHVkNzMURPTlY4VDBZZHkxYXRHakJ5SFVaR1JsQmVYbDU1eC9RMld1YXBtbUhuRTRaMVRSTjA3VEo4WmltdWM1aXNadzJYcVZScGRUdkFjL2hQNjI5TXd5alhFVHFsRkpmWGJKa3lkdEtxVmJUTkZmazUrZm43MnUvMHRMU3JxVkxsNzRBM0tpVStuakpraVViQVdXYTVwbkFYNEZMUm02L2JkdTJuVXVYTG4wWXVQUC9aKy9PNDZvcTh6K0FmNTV6RjdpQXNnaXVLQ0FnKzNKQndBWDNCZGQwdEV4VEs2MnBuR29xcTZsc2NacmZ0UDZzeHNiU0tYT3NhY3hLbTdTeTBoWWRTMUJreHdVbEY4UVZGSlJGbG52UDgvc0R1VDlRZHRFcjNzLzc5ZUlGOTV6bm5QTjlPTGU0SDg5em5xUFZhbE9OUnVNV0FJZUVFQjRBUmtzcHN3RnN1RGE5SkNLaXE4RXJoRVJFUkMxVVdWbTVYa3A1b2U2eVMvZlRsWlNVbE54d2o1dElTVW1wQmpBRFFJb1FZZ1NBb2FxcVhtekp0a0tJeDZTVXJ3RW9CakFaUUJDQUJ3R3NhcWg5YW1ycXM2cXF6cFpTN2dZd1RBaHhsNVF5Rk1CYXM5azhyejM2UTBSRTdZOVhDSW1JaUZwby8vNzlaNDFHNHpkQ2lGbDFyeEpLS1RmbjV1WVdXTEcwUnFXbXBpWUI2Ti9BOG9mUXdQRFBXcGZDNU5PWHZpN1g0RlNpNmVucGF3Q3NhVnVsUkVSa0RieENTRVJFMUFxcXFyNlBtZ2ZRMXpJRCtNaEs1UkFSRVYwVkJrSWlJcUpXTUp2TmV3RWN2ZlFnZGtncGZ6T2J6Vm5Xcm91SWlLZ3RHQWlKaUloYVFWR1VVaWxsV3AxRm1ZcWlGRFc2QVJFUjBRMk1nWkNJaUtnVk1qTXp5NlNVTzFFem82aFpTcmtyUFQyOTJOcDFFUkVSdFFVbmxTRWlJbXFsU3pOcEZrb3A3Uy85VEVSRTFDSHhDaUVSRVZFclpXUmtiSk5TL2lhRXlNL0l5TmhtN1hxSWlJamFpbGNJaWFoWlBYMURlK3QxV2w5cjEwRjBJNmt5cWVsQ0NEdnZ3TWloMXE2RjZFWlRXVmw1K09UaGZVZXRYUWNSTlkrQmtJaWE1TzBkNlEyZC9DZUVETFIyTFVRM2t2SnFxUUFTRUdLU3RXc2h1dEhZMmV2elBIMURadWYvdGlmWDJyVVFVZE1ZQ0ltb2FmYndoa0NnSXBUdUJudDdhTFFhYTFkRVJFUTNLTE5aeGNXTEY2RkthYS9WYXZ3QU1CQVMzZUFZQ0ltb1JUcDM2b1NIRjl5SDRLQUFhNWRDUkVRM3FJTzV2K0h2eTk5SHdkbXoxaTZGaUZxSWdaQ0lXa1NuMHlFNEtBQURZdnRidXhRaUlycEIyZW4xc0xQVFc3c01JbW9GempKS1JFUkVSRVJrb3hnSWlZaUlpSWlJYkJRRElSRVJFUkVSa1kxaUlDUWlJaUlpSXJKUkRJUkVSRVJFUkVRMmlvR1FpSWlJaUlqSVJqRVFFaEVSRVJFUjJTZ0dRaUlpSWlJaUlodkZRRWhFUkVSRVJHU2pHQWlKaUlpSWlJaHNGQU1oRVJFUkVSR1JqV0lnSkNJaUlpSWlzbEVNaEVSRVJFUkVSRGFLZ1pDSWlJaUlpTWhHTVJBU0VSRVJFUkhaS0FaQ0lpSWlJaUlpRzhWQVNFUkVSRVJFWktNWUNJbUlpSWlJaUd3VUF5RVJFUkVSRVpHTllpQWtJaUlpSWlLeVVReUVSRVJFUkVSRU5vcUJrSWlJaUlpSXlFWXhFQklSRVJFUkVka29Ca0lpSWlJaUlpSWJ4VUJJUkVSRVJFUmtveGdJaVlpSWlJaUliQlFESVJFUkVSRVJrWTFpSUNRaUlpSWlJckpSRElSRVJFUkVSRVEyaW9HUWlJaUlpSWpJUmpFUUVoRVJFUkVSMlNnR1FpSWlJaUlpSWh2RlFFaEVSRVJFUkdTakdBaUppSWlJaUloc0ZBTWhFZDJRU2twS0VCMGRqWmt6WjE3WDQ3NzIybXVJam83R2poMDdXdFMrc0xBUTBkSFJtRDkvL2pXdTdPWncvLzMzWStMRWlTZ29LTEIyS2UycXNmZnI5ZTV2ZXgydnRmOGQzS2dhT2k5bnpwekJoQWtUc0dEQmd1dFNRM0Z4TWFLam8zSFhYWGRkODJNdFdMQUFFeVpNdU9uKyt5S2lhMHRyN1FLSWlLaGorZjc3NzdGbzBhSjZ5d3dHQTdwMjdZckl5RWhNbmp3WlJxUHhpdTFNSmhPeXM3TlJVVkdCVTZkT3djUERvOVhITGlzcmc2T2pZNXRydjU2dVpYOUhqaHlKOCtmUEF3QjBPaDJTa3BJYVBON0NoUXV4YmRzMnkzYXJWNjlHV0ZpWTVmV1RUejZKbjM3NnFkSDF6UmsyYkJoS1MwdnIxWEdqTzNYcUZFNmZQbzJTa2hLWVRDWm90YTMvS05UUWVjbk56Y1h0dDk5dWVUMXc0RUFzVzdhc3hmdGNzMllOM25qakRjdnJoeDU2Q1BQbXpiTzgvdlRUVC9INjY2ODN1dDVzTmlNN094dmw1ZVdXODk4Unp3OFJYWDhNaEVSRTFDYmR1blZEbno1OUFOUjhRTTdQejhlR0RSdXdZY01HREIwNkZJc1hMNGFMaTR1bHZWYXJ4ZXJWcTFGY1hOeXEwRkhyZ1FjZXdKa3paL0RGRjErMFd4K3VwV3ZkWDM5L2Y4eWJOdytLb2pSNnZMbHo1eUloSVFGSlNVbll1SEZqbzNYKzVTOS9BUUQwN3QyN1ZUVXVYcndZMWRYVldMTm1EWEp5Y2xxMXJiV0VoNGZqblhmZWdZZUhSNnZENEpFalIvRFVVMDhoTkRRVXp6Ly9mSU50RWhJU01HellNTGk3dTdkcTM0TUhEMGFYTGwxdyt2UnBMRjI2dE5GMkN4WXNRTy9ldmRHdlg3OTZ5elVhRFZhdlhvMnpaODlhem45SFBEOUVkUDB4RUJJUlVadU1IRGtTVHp6eGhPVzFsQkxwNmVsNDU1MTM4Ti8vL2hlLy8vM3Y4Y0VISDZCejU4NldOdjcrL20wK1huSnlNanc5UGErcTV1dnRXdmJYM2QwZENRa0pUUjZ2OWtwdGNYRnhvNEZRQ0hIRmZscHE1TWlSQUlBZmZ2aWhRd1dPQVFNR3RHbTd3c0pDNU9ibUlpUWtwTkUyL3Y3K2JmcDllbmw1d2N2TEM3bTV1VTBHd3JpNHVFYi9nY0hYMXhlK3ZyNlcxeDMxL0JEUjljVjdDSW1JcUYwSUlXQTBHdkhlZSs5aC9QanhPSFRvRUY1NzdUVnJsMFZFUkVSTllDQWtJcXVTVXVLTEw3N0FyRm16TUhEZ1FJd2VQUm92dmZTUzViNlhoaFFYRitQdHQ5L0c5T25UTVhEZ1FBd1pNZ1R6NTgvSHQ5OStlMFhiT1hQbUlEbzZHdVhsNVZlc216OS9QcUtqbzNINjlPa0dqNU9WbFlVRkN4Wmd5SkFoR0RwMEtCNTU1QkVjUEhpd3hYMHJMQ3pFWC8vNlZ5UWtKQ0F1TGc1VHAwN0Z5cFVyWVRLWm10MjI3a1FVRnk5ZXhKSWxTNUNRa0lBQkF3Wmd6cHc1U0U1T2JuQzd2WHYzNHBGSEhzR3dZY013YU5BZ3pKMDdGMXUyYkxHczM3aHhJNktqbzdGa3laSjYyNm1xaWhFalJpQW1KZ1lYTGx5b3QyN3AwcVdJam81dTlKaVhVeFFGaXhZdGdvdUxDNzc3N2p2azVlVloxazJiTmczUjBkSDFmZ2VxcXVMTEw3L0UzTGx6TVd6WU1Bd1pNcVJlSDJmT25Jbm82R2dBUUg1K1BxS2pveEVkSFkxLy92T2Z6ZFp5NnRRcEhEdDJyTW12VTZkT3RhaGZRT3ZmcjllN3Z3MGRyNzFVVkZSZzd0eTVpSTZPeGx0dnZkV3UrMzdnZ1Fmd3lDT1B0SG43MXB5WHhpYUNLaWtwd1lvVkt6QjkrblFNR2pRSUkwZU94SUlGQzFCUVVHQ1puT2IrKys4SEFHellzTUZ5WHJLeXN0cFU4NVl0V3hBZEhZM1JvMGNqUHorL1RmdTQzRzIzM1libzZHaFVWbFkyMjNiNzl1MFlPblFvM243NzdYWTVOaEYxWEJ3eVNrUlc5Y29ycjJEOSt2WG8xS2tUUm93WUFWVlY4Y01QUDJELy92ME50ajkrL0RqdXUrOCtuRHAxQ3Y3Ky9wZ3dZUUpLU2txUWxKU0U1NTU3RHRuWjJYanl5U2V2dXE2MHREUjg5TkZIQ0EwTnhZZ1JJN0IvLzM3ODhzc3ZTRTFOeFQvLytVLzQrZmsxdVgxK2ZqN3V1ZWNlRkJZV1l1REFnZkQwOUVSYVdocVdMMStPM054Y3ZQcnFxeTJxdzJ3MjQrR0hIOGJaczJjUkZ4ZUhRNGNPWWQrK2ZYajQ0WWZ4NmFlZndzdkx5OUoyNjlhdGVPcXBwNkRWYWpGOCtIRFkyOXRqKy9idGVQcnBwMUZVVklRWk0yWmc4T0RCQUhCRnVOdXpaNDhsQ083YXRRdWpSNCsyckV0SlNZSEJZRUJrWkdTTGFnWUFCd2NIakJvMUN1dlhyOGN2di95Q08rNjRvOUcyZi9uTFgvRFZWMStoYjkrK21EaHhJa3BMUzVHUmtZR0RCdzhpSmlZR0NRa0pNQnFOK095enorRGs1SVFKRXlZQUFJS0NncHF0NHc5LytBT09IajNhWkJ0UFQwOXMyTENoUmYxcTdmdTFJZGV5djllS2xCSXZ2UEFDOXU3ZGkzSGp4dUhSUngrMVdpME51ZHJ6VWxGUmdYbno1dUh3NGNPSWpZM0Z3SUVEVVZoWWlLU2tKSnc3ZHc1ZVhsNllNV01HenB3NWc2MWJ0OExIeHdjeE1URUFnQzVkdXJTNjNqMTc5bUR4NHNVd0dBejQrOS8vYnBXaDBGbFpXU2dySzJ2eFAvUVEwYzJMZ1pDSXJHYjc5dTFZdjM0OXZMeThzSExsU3JpNXVRRUF6cDA3MStpVThNOCsreXhPblRxRlJ4NTVCSGZlZWFkbGVXRmhJZWJQbjQrMWE5Y2lQajRlQXdjT3ZLcmFQdnp3UTd6MjJtc1lNV0lFZ0pxck92Lzd2LytMeno3N0RHKzg4UWFXTDEvZTVQYlBQZmNjQ2dzTDhjb3JyMkRzMkxFQWFtYWRYTGh3SWJaczJZS3BVNmUyNkQ2bWZmdjJZZHk0Y1ZpeFlnVzBXaTJrbEhqKytlZng3YmZmWXYzNjlWaTRjQ0VBb0tpb0NDKzg4QUlNQmdOV3IxNE5iMjl2QURWWEdtKy8vWFlzWGJvVTQ4ZVBSNWN1WFJBVUZJUjkrL2FocUtnSXJxNnVBSURFeEVRNE9EakEzdDRlTzNmdXRBVEM4dkp5N04rL0gvSHg4ZERwZEszNkhkYmV6MWIzQ3VIbHpwMDdoNisrK2dxOWV2WENtalZyTE1kUVZkVVNVR3RuVXZ6c3M4L2c0dUtDcDU1NnFzVTFQUG5ra3lncksydXlqWU9EUTR2MjFaYjM2K1d1ZFgrdmxYZmZmUmMvL3ZnajR1TGk4T0tMTDBJSVllMlNMTnJqdkd6ZnZoMkhEeC9HK1BIajhkZS8vdFd5L09MRml3QUFlM3Q3UFBYVVU5aTllemUyYnQySzhQRHdOcCtYVTZkTzRiSEhIb1BaYk1hYmI3NXB0YUIvOTkxM28zdjM3b2lOamJYSzhZbm94c0VobzBSa05ldldyUU1BUFB6d3c1WVBjUURnNXVabUNUcDFaV2RuSXlzckMwRkJRWmc3ZDI2OWRlN3U3cFlQZi8vNXozK3V1clpiYnJuRkVnYUJtbUdRZi96akg5RzVjMmZzMnJXcnlTR3R0WFVPSHo3Y0VnYUJtdGtjWjgrZURRRDFIZ1hRRksxV2l5ZWZmTkl5RzZJUXduSzFyZTRrRVJzM2JrUlpXUm51dSs4K1N4Z0VBQmNYRjl4eXl5Mm9xS2pBenAwN0FjQnlsWEQzN3QyV2RqdDI3RUI0ZURpQ2dvTHFUVTJmbHBZR3M5bHMyYVkxYW9OV1E4TjFhOVVPYlZSVkZWSkt5M0pGVWVyTlVOcFd0Y01IbS9vYU5HaFFpL2JWMnZkclE2NTFmNitGYjc3NUJxdFdyVUpRVUJDV0xGblNwc2MwWE83eW9ieVZsWldvcUtobzAxRGU5amd2MWRYVkFHcXV5TmRsTUJoZ01CaGF0SStXS0M4dng2T1BQb3F6Wjg5aThlTEZiWjdjcGowNE9EaGcyclJwSFc2aUppSnFmN3hDU0VSV2s1bVpDVVZSTUdUSWtDdldCUVlHTnRnZUFJWU1HZExnRllyYUlWenRNWnRlLy83OXIxaG1NQmpnNysrUGxKUVU1T1hsSVRnNHVNRnRhK3NzTHkvSE8rKzhVMjlkN2JQalduclBrS2VuNXhWQm9WZXZYZ0JxN25tcWxaR1JBYURtV1dpWEg3TjIyTnp4NDhjQkFQSHg4Vmk1Y2lXU2s1TXhac3dZbEpTVVlNK2VQVmk0Y0NGVVZjV3Z2LzZLWThlT29YZnYzcGJRMk5MUVZGZHRYNTJkblJ0dDA3VnJWMFJIUnlNbEpRV3paczNDWFhmZGhZU0VCTmpaMmJYNmVOZGFhOSt2RGVsSS9RWCtmK2kwcDZjbjNuNzc3UlpmVFcxT1kwTjVwMDZkYXZtNXBVTjUyK084REI0OEdNN096dGk4ZVRQT256K1B1KzY2QzdHeHNlMTZKVlJWVlN4YXRBZ0hEeDdFbzQ4K2Foa0tURVJrYlF5RVJHUVZack1aRnk1Y2FQUlpZQTBOVHl3dUxnWlE4Nkc2SWJWWEI1cTZldGRTdFVNcEwxZjdnYmlwU1R0cTY5eTFheGQyN2RyVllKdVdUUG9BQUU1T1RsY3NzN2UzQjFEekFiTldiZmhxNmdOMDdURkRRa0xnNHVKaXVYY29LU2tKcXFvaVBqNGVWVlZWQUdxR2tQYnUzUnNwS1NudzhmRkJqeDQ5V2xSdlhiV1RiVFQzb2Z6Tk45L0UzLy8rZDN6NTVaZDQ4Y1VYc1hUcFVzeWJOdyt6WjgrKzZnL2twMDZkc2x6OWFZeE9wMFAzN3QyYmJOT1c5MnRqcm1WLzI5dmF0V3RoTXBrd2NlTEVlbGZmcnRibFEzbmZmLzk5NkhRNjNIMzMzWlpsTFFtZjdYVmVuSjJkc1dyVktpeFpzZ1NKaVluWXVYTW52TDI5OGRoamp5RStQcjVGKzJqTzRjT0hzWGZ2WHN0VmV5S2lHd1VESVJGWmhVYWpnVWFqd1lVTEZ5Q2x2T0tEOExsejU2N1l4dEhSRVFCUVVGRFE0RDVydDZsN1JhcDJ2NVdWbFZkOHdHeHFLR050TUxwYzdUQzJ4Z0lqOFA4ZlpDKy96L0ZhcWgzVzl0RkhIelg1akRTZ1puamlnQUVEOE4xMzMrSE1tVE5JVEV5RWw1ZVg1YUhrN3U3dTJMbHpKeVpPbklqOSsvZGoxcXhacmE3bjdObXoyTFp0Ry9SNmZiTlhGNTJjblBETU04L2cvdnZ2eDMvKzh4Lzg2MS8vd2x0dnZZV3lzakxMckk1dDFWNlR5clRsL2RxWWE5bmY5dmJFRTA5ZytmTGxlTys5OStEbjUyZDVydDNWdXZ3ZTMzWHIxc0hPenE3ZVpFWXQwWjdueGR2Ykc4dVdMY052di8yR3RXdlhZc09HRFhqa2tVZXdZc1VLeStpRHErSHI2NHZCZ3dmakgvLzRoMlcvdGYrNFEwUmtUYnlIa0lpc3hzdkxDNVdWbGNqT3pyNWlYZDM3MjJyVkR0SGNzV05IZy90TFNVa0JBRVJFUkZpVzFUNFUvZklobW1WbFpUaDI3RmlqdGUzYnQrK0taZm41K2ZqdHQ5L2c0dUxTNUgwM3RaT3BwS2FtTnRxbXZkVWVNeTB0clVYdDY5NUhtSmlZV084cXlJQUJBN0I3OTI2a3BLUzA2ZjdCNnVwcXZQRENDNmlzck1UTW1UT2JETTkxdWJtNTRaNTc3c0dISDM0SUFQajY2Nit2YUhQNVBWN05lZnJwcDdGa3laSW12eFl0V3RTaWZiWDIvZHFjYTlIZjl1Ymg0WUcvL2UxdnNMT3p3NkpGaTY3cmU3cWwydnU4K1ByNjR0bG5uOFhUVHo4TkFOaTBhWk5sWFczZ3JIdDF2alh1dSs4K2pCczNEbGxaV1hqNjZhZXRmbjZKaUFBR1FpS3lvakZqeGdBQWxpeFpZaG55Q05RTVA4NTQvUUFBSUFCSlJFRlVyV3BvRnMvKy9mdkQxOWNYV1ZsWitOZS8vbFZ2M2ZIangvSHV1KzlDVVJUY2Z2dnRsdVcxSWZMamp6KzJmSWlUVXVMdHQ5OUdSVVZGbzdWOS9QSEhPSERnZ09WMWRYVTFsaXhaQWxWVk1XM2F0Q2FIOXNYR3hzTGQzUjNidDIrLzR0bUlVa3BzM3J5NTBXM2JxdlorcEE4KytBQzV1Ym4xMWxWV1ZtTHIxcTMxbGcwYU5BaENDR3phdEFsbnpweXBkLy9WZ0FFRFVGcGFpaSsrK0FMMjl2WXdHbzB0cWtGS2laU1VGTXlmUHg5SlNVa3dHbzM0d3gvKzBPUTJSVVZGT0hMa1NMMWx0VmVDTHg4QzZPTGlnc0xDd21abkRhMHJOallXSTBhTWFQSXJMaTZ1UmZ0cTdmdTFJZGU2djlkQ1lHQWdYbjc1WlpoTUpqejIyR05Ydkwrc3JUM09TMjV1N2hYUDM2d2RybDMzdk5UKzQwWnpWNTJic25qeFlrUkVSR0Q3OXUxNCtlV1gyN3lmcTFWUlVZR2NuSnhHbjhOS1JMYURRMGFKeUdybXpwMkx6WnMzSXpzN0c3ZmVlaXY2OSsrUGl4Y3ZJams1R1ZPblRzWGF0V3ZydFJkQzRPV1hYOGI5OTkrUHYvM3RiOWkwYVJPQ2c0TlJVRkNBdExRMGxKZVg0OGtubjZ4M3o5cTBhZE93WnMwYS9QREREemg2OUNnQ0FnS1FrNU9ENnVwcXk4OE5DUTRPeHR5NWN6Rmd3QUM0dWJraE9Ua1pKMCtlUkZCUUVPNjU1NTRtKzZYVDZmRDg4OC9qOGNjZngzUFBQWWZQUHZzTS92NytxSzZ1Um1wcUt2THo4K3ZOUHRvZS9QMzlNWC8rZkt4YXRRcXpaODlHWEZ3Y2V2WHFoZUxpWXV6Y3VSTyt2cjRZUG55NHBiMkxpd3RDUTBPeGE5Y3VPRGc0MUF0OXRRRXBNVEVSZ3dZTmF2UStySjkvL3RrU2JrcExTNUdYbDJmNVFENTU4bVE4L2ZUVHpkN0RkZmJzV2N5Y09SUDkrL2VIdjc4L0tpc3JzWDM3ZGdEQW5EbHo2cldOalkzRjVzMmJjYzg5OXlBME5CUVJFUkdZUEhseUszOVRiZGZhOTJ0RE9sSi82eG8yYkJnZWZmUlJ2UFhXVzNqb29ZZXdldlhxWnUrN2JBMW5aMmZvOWZvMmJkc2U1eVVsSlFWdnYvMDJCZzBhaEI0OWVxQ29xQWcvL2ZRVDdPM3RjZXV0dDFyYTllblRCOTI2ZFVObVppWWVmdmhodUxpNFlNNmNPUWdJQ0doeHZYcTlIbSsrK1NidXZQTk9mUG5sbC9WbVNMNmVmdm5sRnp6MTFGTjQ1cGxuNnZXUmlHd1ByeEFTa2RVWURBYXNYTGtTMDZaTkExQVRNSTRmUDQ2RkN4ZmlnUWNlYUhBYlB6OC9yRm16QnRPblQ4ZUZDeGZ3OWRkZkl5c3JDOUhSMFhqdnZmY3djK2JNZXUxNzlPaUJGU3RXd0dnMElpOHZ6L0pRNlgvODR4OU4zcjl6NTUxMzRySEhIc09SSTBjc1E4YnV2UFBPWnJlckZSOGZqdzgrK0FCRGhnekJrU05IOE5WWFh5RTFOUlVCQVFINDRJTVBXdm9yYXBVSEgzd1FmLzNyWHhFVUZJU1VsQlI4L2ZYWHlNM05SVUpDQXY3ODV6OWYwWDd3NE1Fd204MklpNHVyZHhYRXpjME4vZnIxZzhsa2FuSzQ2S2xUcDVDWW1JakV4RVFjT25RSTd1N3VtREZqQmo3NTVCUDgrYzkvYnRIdnFXdlhycGc4ZVRLT0hUdUd6ei8vSEZ1M2JvV3ZyeStXTFZ1RzZkT24xMnY3K09PUFk4aVFJVGh4NGdSKytPR0hWajhYOFdxMTVmMTZ1WTdVMzh2Tm1UTUgwNlpOUTBGQkFSNTg4TUY2VitPdTFtdXZ2WWIvK1ovL2FkTzI3WEZlSWlNakVSTVRnL1QwZEh6MjJXZElTMHZENk5HajhmSEhIOWNMZTFxdEZxKzk5aHFDZ29Ld2UvZHVwS2FtdG1tR1dCY1hGeXhkdWhST1RrNVl1WEtsNWRFWjdVV2owVFRicG5abTRyci9VRVJFZEVPSWpJd2NIaFVWZFRJcUt1cGtaR1RrZGZ1L2xMV08yMUhxNmFqQ3c4TUhSRVZGblRRYWpVVlJVVkhqckYxUFIrUWRHRG5jT3lqaVpFejhLSm00TTFrU2tmV05HREZDUHZqZ2d5MXV2M2J0V2hrVkZTVXpNelByTFgvaWlTZGtYRnpjVmRmVFh2dnB5QTRlUENpam9xTGtxbFdycnNsK0dqdUhkWTBkTzdiQjg5RFErYm56emp2bG5YZmVlVlcxTmlRMUxVUEdqeG92dllNaWk3d0R3dmwzMTRZWmpjYTBxS2dvR1JVVnRmZ0dxT1h3alZETGpmUTdxWXRYQ0ltSWlEb2drOG1FNHVKaXkyTk9HbEpXVm9iaTRtSmN2SGl4eVgzVjdxZXB4NmswNVB6NTh5Z3VMbTcyMFI2MnBLS2lBc1hGeGExKy9FMWxaU1dLaTR2clBWKzBJYVdscFNndUxyN2lIdWpTMGxJVUZSWEIyOXZic3F5eDgxTlpXWW45Ky9mejZpQVJBZUE5aEVSRVJCMVNjbkl5Um8wYUJaMU9oNlNrcEFiYlBQLzg4OWkyYlZ1VCs2bXVyc2FvVWFNQUFLdFhyMFpZV0ZpTGE3amxsbHNzd2NmYVExcHZGQ3RYcnNUS2xTc3hjT0JBTEZ1MnJNWGJyVisvSG0rODhVYXo3UjU2NkNITDk3dnZ2dHN5d2RYbm4zOE9zOWxjYjRLb3hzN1B2bjM3WURLWk1HTEVpQmJYUjBRM0x3WkNJaUtpRG1iSmtpV1dxejZLMHZoZ253VUxGdFNiZGRmSHg2ZmUrdnZ1dTYvZWhDS1hyMi9PbTIrK2FibXEyRlFkdHFCWHIxNTQ5OTEzTGE5ZFhGeGF0ZjNJa1NQaDYrdHJlZDJuVDU5NjY0Y1BIMTd2NmwrZlBuM3d5U2VmSURVMUZSVVZGVWhNVElTN3V6dG16NTV0YWRQWStZbU1qTFE4cG9lSWlJR1FpSWlvZzRtS2ltcFJ1OXJuVTdaMWZYT2lvNk92YXZ1YmljRmdhUEVqVEJyU3ZYdjNKbWR1N2RhdEc3cDE2MVp2V2UwTXlGSktEQjgrSEk4OTlsaTlJTXJ6UTBRdHdVQklSRVJFMUFHTkd6Y080OFp4M2hZaXVqcTJQYjZEaUlpSWlJakloakVRRWhFUkVSRVIyU2dHUWlJaUlpSWlJaHZGUUVoRVJFUkVSR1NqR0FpSmlJaUlpSWhzRkFNaEVSRVJFUkdSaldJZ0pDSWlJaUlpc2xFTWhFUkVSRVJFUkRhS2daQ0lpSWlJaU1oR01SQVNFUkVSRVJIWktBWkNJaUlpSWlJaUc4VkFTRVJFUkVSRVpLTVlDSW1JaUlpSWlHd1VBeUVSRVJFUkVaR05ZaUFrSWlJaUlpS3lVUXlFUkVSRVJFUkVOb3FCa0lpSWlJaUl5RVl4RUJJUkVSRVJFZGtvQmtJaUlpSWlJaUlieFVCSVJFUkVSRVJrb3hnSWlZaUlpSWlJYkJRRElSRVJFUkVSa1kxaUlDUWlJaUlpSXJKUkRJUkVSRVJFUkVRMmlvR1FpSWlJaUlqSVJqRVFFaEVSRVJFUjJTZ0dRaUlpSWlJaUlodkZRRWhFUkVSRVJHU2pHQWlKaUlpSWlJaHNsTmJhQlJCUngxQmRYWTI5KzNLc1hRWVJFZDNBRHViK2hzcktLbXVYUVVTdHdFQklSQzF5b2FRRWYxLytIblE2bmJWTElTS2lHNVRKWk1LRmtoSnJsMEZFcmNCQVNFUk5xcExxU2IwUUoxVXA3WXN2WExCMk9VUkUxQkZJZWRwc1FyNjF5eUNpNWpFUUVsR1RUdVJrSHV6akZ6SkgwZXE2V3JzV29odUZYaVA2Mk92a2RLalFWcGpGcDFWbW1XZnRtb2h1SkdZaEM0Lzlscm5YMm5VUVVmTVlDSW1vT1dwZTdwNjlBUGlIbmVnU285RTRUQWdsVmdwcDc2akI2d2ZTMHJkWnV5WWlJcUsyNEN5alJFUkVSRVJFTm9xQmtJaUlpSWlJeUVZeEVCSVJFUkVSRWRrb0JrSWlJaUlpSWlJYnhVQklSRVJFUkVSa294Z0lpWWlJaUlpSWJCUURJUkVSRVJFUmtZMWlJQ1FpSWlJaUlySlJESVJFUkVSRVJFUTJpb0dRaUlpSWlJaklSakVRRWhFUkVSRVIyU2dHUWlJaUlpSWlJaHZGUUVoRVJFUkVSR1NqR0FpSmlJaUlpSWhzRkFNaEVSRVJFUkdSaldJZ0pDSWlJaUlpc2xFTWhFUkVSRVJFUkRaS2ErMENpSWlJYm1SaFlXRmhPcDF1Mm1XTHZhV1VUa0lJTFlDN282S2lodGRkYVRhYk4yWmtaS1JkdnlxSmlJamFob0dRaUlpb0NZcWlWQUw0OCtYTGhSQzFQOTU5K1RxejJmelpOUzZMaUlpb1hYRElLQkVSVVJNeU1qSU9TQ2wzQTRDVXN0RjJ0ZXVrbE9uWjJkbjdyazkxUkVSRVY0ZUJrSWlJcUhrcmFuOW9LQlJldHV5ZjE2RWVJaUtpZHNGQVNFUkUxQXlUeWZTemxQSmNuV0dpVnhCQ1FFcDVEc0MyNjFjWkVSSFIxV0VnSkNJaWFrWlZWVlVCZ0tRV05FMHFLeXM3ZnEzcklTSWlhaThNaEVSRVJNM0l5Y2twQTdBYmdCbW9QMFMwenM5bUFEc1BIRGhRZEwzckl5SWlhaXNHUWlJaW91YXBxcXBtU0NuUE45WkFTbmxSU3BtSlM2R1JpSWlvSTJBZ0pDSWlhZ0VwNVM4QVR0ZDViYms2ZU9uZXdtSlZWWGRZcHpvaUlxSzJZU0FrbXlDRXNGTlZkYXpSYVBTd2RpMUUxREZsWm1hZUFaRFkyTVF5VXNvZGw5b1FFUkYxR0F5RWRGTVRRcWdBSkFDRG9paVBxYXI2a0xWcklxSU83YVBHVmdnaDNyK2VoUkFSRWJVSEJrSzZxWldWbFIyV1VtNlJVcDRBQUVWUnVscTdKaUxxdU5MUzByWkpLWS9VdlVwNDZYRVRlV2xwYVQ5WXNUUWlJcUkyWVNDa20xcHVibTZCMld6K2d4RGlHMnZYUWtRM2pZWWVQTC9tdWxkQlJFVFVEaGdJNmFhWG1abFpCcURNMm5VUTBVMWpuWlRTOHY4VUtXV1oyV3plWU0yQ2lJaUkyb3FCa0lpSXFCWEt5c3JPQURnb2hNQ2xyeXdoeERGcjEwVkVSTlFXRElSRVJFU3RvTlZxTDBncGQ4bExWRlhOTENnbzRNUG9pWWlvUTJJZ0pDSWlhb1c5ZS9kV0FjZ1VRbFFDTUFISVBISGlSTG1WeXlJaUltb1RyYlVMSUNJaTZtak1adk9QUW9pVEFCek5adk9QMXE2SGlJaW9yWGlGa0lpSXFKV3lzckwyQ3lIU2EzN00ybS90ZW9pSWlOcUtnWkNJaUtpVnVuVUxkNnlvTXUydU5KbCs3ZGt6MnNIYTlSQVJFYlVWaDR3U0VSRzFVRysvVUYraEVkTTFpcGhjWGkyOUpJU3djemFOOU9vYy9xMnBTcXc3ZmlqamdMVnJKQ0lpYWcwR1FpSWlvb1lKTnorL1R2YXEza1duMDQxV2dIbFFSQndBSFFEb2RGcEFDSmhNSms5RmlIaTlIVjcwQ1loSU1ndjFYNllxODNjVlNsWHh1ZHpjRWdEU3V0MGdJaUpxSEFNaEVSRlJIVjVCUVQyazFQVlhnQ2dCTVZnS0VTTUFsOXIxZlhwN3doZ1pqckNRWUNpS2dveXNiR1JtWnVQdzBUd3RGQkd2Z1NaZTBXc3UyRUczczNOZ1JDS2tTSlZLNWE2aisvYWRBc01oRVJIZFlCZ0lpWWlJdkwzdCt4aGNoZ2hWblNHQXdRSktWMEM2UWdoRkFEQVk3SkV3ZWlRbWpoOExQOSsrNk9McUJrZkhtbHNIeThyS2NhNm9DSWVPSE1IR3I3L0ZEejl2UTJscFdXZEFqSUdVbzZESVlnSGRhZS9BaUNTcHFwOGZyU3I1R1VlT1ZGaTN3MFJFUkRVWUNJbUl5UFlFQit0N21reWROU2E5dDJLbm5hRklPVXRLMlVzb2loQUE3QXoyNk9Ua2lKQ2dRTnd5YVR6R2pob0JCNGVHNTQ1eGNuS0VrNU1qK3ZUMnhQQWg4U2kvZUJFLy9yd05YMno0R3Z2MjV5Z2xKYVZ1RlJVVmJsSWdDSXB5dDQrOTgzRVpGTDdPWkRaOW9zSjA2SVNxbGlBM3QvTDYvZ0tJaUlocU1CQVNFWkd0MFBqMEN3bFZvWW1CaWxoRjBjZkJEa0VBZEJBQ0RnWjdCQWNHSURJaUhPR2hJWWdJQzRGbnI1NVFsTlpOeU8xZ01HRHloSEdZT0c0c1RwdzhpY3lzdlVqTHpFSm1WamIyN04wdnlpOWU5QlFRaitvMCtvY2c5WHQ5aEV5V2dSSEpRalVsSFQ2d1p5K0E2bXZTZXlJaW9nWXdFQklSMFUydGw1K2ZwMVl4VEJGQ1RJT2krQWxJZHdGaHVkelgxOXNMVXlaTndMQ2hnOUd0YTFlNHVqaERwOU5CQ0hGVngxVVVCWjY5ZXFGWHo1NFlQWElZaXMrZlIwSEJXZnk0OWIvNDV0dnZjZkMzUTFvSWhFT0ljQUN6b05FVmVBZEdISUtVRzB5eVlsMytnUVBIcjdidlJFUkV6V0VnSkNLaW00bnc4QWgyMUR0clhYU0tHQ3dWekJFUW80U0FBUUEwR2cwY0hBeHdjWGJHcU9GRDhic3BreEVXRW5SdEN4SUNlcjBlWFQwODBOWERBeUhCZ2ZqakgrN0R2cHdEK0h6OWw5ajYzMTl3cnFqWW9heTgzTXRzTm50QmlCRmE2ZkNLZDBERU5nbjFZNU5aYkt2VVZKNHZ6TWtwQlNlbElTS2lkc1pBU0VSRUhaNXIzNzdPTHZwT2NhcVVNVUlvc1JBeUZoSmRGU0VVSVFSNmRPK0dzTkJnR01QREVCNFdpdERnSURnNU9WcTE1cUNBZm5oaDBaL3crQ01QWXMrK0hLUm5aQ0lqYXc4eTkrekZpUk1uRFZKaUhLU1NvTk9KVTNwcG4rSVFHSkdzQVpMTTVVWEplWGw1UlZZdG5vaUliaG9NaEVSRTFGRnBldm1GeGVxMFlxYUVHQW1ncTZJb2JnQzBnSURlVG9jaGd3Wmkwc1J4Q0FzT1FoYzNOM1RxNU5UcWV3S3ZOVWRIUjhUMmowTC9xRWlVbEpiaTNMa2laTzdaaTIrLzI0SnR2L3dxS2l1cmVrQ0lTWXJFZUVDZUZRNnVCVDZCcmx1clRPcS9qK2RtSlFNd1dic1BSRVRVY1RFUUVoRlJCeEd0OC9TczZLUTE2UHBBbzA0QnhDd2hSQUFBQ0FCMmRubzRPanFpajZjbnBrKzlCUlBIajRHTHM3T1ZhMjQ1UlZIZzNMa3puRHQzaG8rM0Y2Wk1ISS9TMGxKcytQbzdiUGg2RXc0Zk9hb3BMU3Z0V2xsWjFSVkFpRjZuZWRBbk1DSlhGVmlybUpWMTFlVlZ4L0x6N1V1QUZFNUtRMFJFTGNaQVNFVHR6cy9QejY1VHAwN1BDaUZtU3lrOWhSQXZwNmFtdnRqUzdZMUc0MHdoeENlcXFyNlVucDcrM0xXc2xXNTRvbGZmUUgrOTFpNU9WVXd4QXRwWUNJUUpLQTRBWUc5bkIzOC9YNFNIaGNBWUVZYncwQkQwOWZHKzRhNEN0cFdUa3hObXo3d1ZzMlpNdzVHamVValB6RUptMWg1a1pHVWo1MEF1S2lvci9SVGdPYW1SQzNWTzJqMCtBZVpreUlna0NUWDV5SUdzSFBDZVF5SWlhZ1lESVJHMXUwNmRPdjFOQ1BHQWxISVBnTFZTU3Q3dlJLM2k0UkhzNU5oRk8xMUMzQ2FBSUFBZUFuQVNsNmIrOU96VkV3bGpSbUxNeUJIbzdka0xyaTdPc0xlM3QzTFYxNDZpS09qcjQ0MitQdDZZa0RBV3hjWEZ5TXZQeDgvYmZzRzNtMzlBM3JGOEJ3Z1JJeUg3QzRHNWdGTG9IUkJ4QUVKK2dvb0xHNDRjT1ZKczdUNFFFZEdOaVlHUWlOcVZuNStmblJEaTkxTEs0eVVsSmRHNWZPQTJOVS8wN0JsdDBEbVhPMHVwaVZha1pnNFVUQllRRGdJMXMzUTZPampBeWNrUkErTmlNV1A2VkVSRmhrT24wMW03YnF1d3Q3ZEQ5KzdkMEwxN044VDJqOFlUano2RTNhbnArR0xEVi9obFI1SW9LU250VkZaZTNrbEs2UU9JQkdudmZORW5NUEliTTB3ZlNsbWRXbFZzZC83MDZjeHk4T29oRVJHQmdaQ0kycG1EZzRNM0FBMkFESVpCYW9xSFI3Q1R2YXZXcUNpSUU4SVVDNm52THdBdm9RZ0ZBRHpjdXlBMEpBamhvU0V3Um9RalBDeWtROTBUZUwxb05CckV4VVFqTGlZYUYwcEtrSjZSaFl5c2JHUm03MEZHMWg0VUZwNDFBTGhWa1pwcFVMVEhIRnpsYmkvWDhDUUJtVnhhV0pWYVdKaFRZdTArRUJHUjlUQVFFbEY3cTcxc3c0a3RxRUY5Z2lOQ05LcThRMElrQUtLbmdPd2lKWFJDQ0tIWDZ4RnRqTURFY1dNUjB6OEtYZHpjNE96Y0dacWI1SjdBYTYxenAwNFlHajhJOFlNRzRQeUZDeWdzUEl2VTlFeDg4OTFtN05xZHFsUlZWWGxKb0k4Q01Wa0tjYzdKdy81VUovZndUZFZTL1RRL0p6dlQydlVURWRIMXgwQklSTzNHYURSV0NDSHNBRUFJTVNVcUtxcDJTSnAvYW1wcWJuUjBkS0NxcW44RU1CU0F0eERDSktYY3BpaktVeWtwS2Z1YjIzOWtaS1Mvb2lpTHBKUWpBSFFIY0JiQWxyUzB0THN2cTZPL0VPTFBBT0lCNktXVTJWTEsvMDFQVC8rOFBmdExMYUwxOW81MFVuVm1OeUdVM3dtQnVVS0tDQWdCQVVDbjFjTEp5UWs5ZTNiSGhMRmpjTXVrOGVqWm96c3UzU3BJYmFRb0NseGRYT0RxNGdKL1AxL01tRDRWSjA2ZXdxYnZOdU9yVGQrTDR5ZE82a3ZMeXJwWFYxZDNoeENST3FFczhnNk0yQ05WckRLYnhGZUt5VnlZbDVkVkFqN1Nnb2pvcHNkQVNFVHRSZ2l4WEVyWlRRZ3hTMHA1V0FpeDZkTHlZZ0NRVW40cGhPZ3VwZnhCQ0xGRlNoa21oTGhGU2hrYkhSMGRtSktTY3I2eGZZZUhoNGNLSVJLbGxEb2h4SmRTeWpNQS9BQk1xTnN1TWpKeWloRGljd0RWVXNvdkFaUUxJU1lKSVQ2TGpJeDhNRDA5L2Qxcjl4dWdTNFNQVDFBZnMxNFhJNFFZQUNCR0F5VUtRamdCTldIRjM3Y3Z3c05DRVI0YURHTmtPUHg5Kzlyc1BZSFhneEFDdlhyMndPL24zNFg1ZDgxQnpvRmNaR1psSXlON0Q5SXpzdkRib2NNd21jMGhRb00zRkVXK0NEc2wzU3N3TWtsVjVXNGgxZVM4ZzFtSHdYc09pWWh1U2d5RVJOUnVVbE5USHdzUER3L1Zhcld6QUdTbXBxWStWSGU5bFBLZDh2THkxVGs1LzMvUGt0Rm9YQzJFdUV0VjFWc0JmTkRZdnJWYTdRSUFUcXFxL2o0dExXMWw3Zkx3OFBDdWRmYmxJWVQ0U0VwWnFpaktvTlRVMVAwQUVCZ1kyTVZnTUdRS0lWNlBqSXhjazU2ZXpoa1hyd1ZQVDRPM2cyc0NoRElUQWtaRndBTVN6a0pBQVFROFBOd3hlc1J3akI4N0NqN2VmZURxNGdvSEI0TzFxN1k1R28wR3dVRUJDQTRLd0pUSkUzQ3VxQWhIOC9MeC9ROC80YnN0UDZLZ29OQUpRTHlBSEtUUmlBc0NtZ0x2Z0loVUZYSmRYdG01YjVDZmY5SGFmU0Fpb3ZiRFFFaEUxMDFhV3RyZkwxOG1oTmdJNEM0QXdVMXRLNlhVQ3lHZ0tJcW03dkxNek13emRmWTFEMEJuS2VXamRZZWc3dCsvLzJ4a1pPUS9GVVY1RnNCb0FPdXVzaXNFd052YjIvNmlwbk5ualU3MTAwbnRQS0hJNlFMQ0ZRQ0VBQnpzRGVqY3VST01FZUdZT25rQ2hnd2VlRk0vR3FJak1oZ002R1V3b0ZmUG5oZzBJQmJQUFBFb2RpVHR3cGRmYmNMdTFEVGxRa21weThXTDVTNVFoTDhHNG5ZZko3Y1NOY0R0VTFXdC9sZVZxdHR2TUYrNGNPVElrUXByOTRPSWlOcU9nWkNJcnF2SXlNaElSVkZHU0NtRFVUUGtNK0RTS29lbXRsTlZkWTJpS1BjSUlaWkZSVVZGU1NtWHBxV2w3YTNiUmtvNVNBZ0JJVVJZWkdUa1grdXVFMEpFWGZyZXR4MjdZM042OW94MlVKeE1vUnFvTVZLakREQkl4QUNhZmtLQkFBU2NIQjBSRVI2S2lMQVFoSWVHSWlJOEJCN3U3amZOZytKdmR2YjI5aGc1ZkNoR0RCdUNNd1VGeU1yZWk4enNQVWpMeUVKVzlsNWNLQ25wcEFqY0s0VCtIZ2V0eUZYaHZMTlBRSGl5b21CWDFYbGQ1b2tUS2VYVzdnTVJFYlVPQXlFUlhSZmg0ZUdPV3ExMkxZQkpBQ29BWkFJNEpLVThLWVNZQmFESldVUXlNakoram9xS21pQ2xmRk1JY1o4UTRyNm9xS2pOSnBQcGo1bVptVGtBSUlUb2N1bjdQVTFNU3NJeGltM1EyeS9VVjJqRWRJMWltZ3dKYndsTkZ3RVlJR3J1Q1F3TENjYkU4V01SUDJnQTNMdDBnWXR6WjJpMS9CUFRVUWtoMEsxclYzUWIyUlVqaGcxQlVmRjVuRDE3RG9rN2QySEQxNXVRdlhlL01Kdk4vZ3FFdnhTNEZSSm43WnhOaDcwNmgzOXJxaExyamgvS09HRHRQaEFSVWN2d3J6VVJYUmNhamVZNUFKTlVWWDJydExUMG1kcG5GRVpHUm82NUZBaWJsWnFhK2gyQTd5TWlJc1pvTkpySEFZelZhclcvQmdZR0J1emZ2LytzbExKVUNBRlZWV1BUMDlPVHIyRjNibmJDemMrdms3MjBkOVpwTldNVVlCNFVFWWRManhUUjZyUndkSEJBOSs1ZE1YcjRNRXlaTkFGK2ZyendlclBTYURSdzcrSUc5eTV1Q09qbmg3dm4zb0ZEaDQ5ZzQ5ZmY0dnNmZjhLcDAyZnN5OHJLZTVsTXBsNktFUEY2Tzd6b0V4Q1JaQmJxdjB4VjV1OHFsS3JpYzdtNXBRQlVhL2VGaUlpdXhFQklSTmZMU0FBd204My9VL2VCOVVLSThGYnVSMlprWkd3R3NObG9OUDViQ0hHSHdXQ1lDT0FqS1dXbUVHS2NFR0lJQUFiQ1Z2SUtDdW9ocGE2L2tDSkdFV0tBaE93dlJNMDlnUURRcDdjbmpKSGhDQThOUVVSWUNBSUQrc0hCd0F1dXRxaXZqemNlZlhnQjdydjNiaHc0bUl2TXJEMUl5OHhDWm1ZMkRoL04wMElSOFJwbzRoVzk1cndkOUx1Y2c4SjNTVlZKbGtybHJxUDc5cDBDWnl3bElycGhNQkFTMFhVaGhLZ0NBSzFXR3diZ3Z3QVFHUm5wRGVCUExkbmVhRFFPVEV0TFMwYjk1NkpkdVBTOUdnQVVSZm0zbFBKSkFNK0doNGR2enN6TXpLNXQ2TzN0YmUvaTRwS1FucDYrNGVwN2N4UHg5cmJ2WTNBWklsUjFoZ0FHQ3loZElhUXJCQlFCQVlQQkhnbWpSMkxpK0xIdzgrMkxMcTV1Y0hSMDRITUNDUURnWURBZ01qd01FV0dobURabE1zNFZGZUhRa1pxcmh6Lzh2QTJscFdYT0FNWklLVVpCa2NVQ3V0UGVnUkZKVWxVL1AxcFY4ak00SVEwUmtkVXhFQkxSOWJJV1FMd1E0dXVvcUtoMVVrcDdJY1JFS2VVbUFETmJzUDNqUnFOeHdLWG5GNTRUUXZTVFVrNlVVaDZzckt6OENnQlNVMU16bzZLaVhnR3dTS3ZWcGhxTnhpMEFEZ2toUEFDTWxsSm1BN0R0UUJnY3JPOXBNblhXbVBUZWlwMTJoaUxsTENsbEw2RW9RZ0N3TTlpams1TWpRb0lDY2N1azhSZzdhZ1FjSEpxYzc0Y0lRZ2c0T1RuQ3lja1JmWHA3WXZpUWVKUmZ2SWdmZjk2R0w3NzhDdnR5RGlnbEphVnVGUlVWYmxJZ0NJcHl0NCs5ODNFWkZMN09aRFo5b3NKMDZJU3FscURPNkFFaUlybytHQWlKNkxwSVRVMTkxMmcwMmdGNFFBZ3hTd2h4Qk1Damx4NWczNUpBdUJaQVR5bmxWQ0dFWGtwNVZFcjVja1ZGeFZ2NzkrOHZyWE9jWnlNakkvY0lJUjRDTUV3SU1VUkttU2VFV0dzMm05KzRSdDI3MFdsOCtvV0VxdERFUUVXc291ampZSWNnQURvSUFRZURQWUlEQXhBWjhmL0RRVDE3OWVUTW9IUlZIQXdHVEo0d0RoUEhqY1dKa3llUm1iVzNabGhwVmpiMjdOMHZ5aTllOUJRUWorbzArb2NnOVh0OWhFeVdnUkhKUWpVbEhUNndaeTh1WGZrbklxSnJpNEdRaU5yVnBXR2FEWTBubEdscGFXOENlTE9CZGZYYXA2V2xyVVZOQUt5N2JCMWErUHpBOVBUME5RRFd0S2pnbTFndlB6OVByV0tZSW9TWUJrWHhFNUR1QXNKeXVhK3Z0eGVtVEpxQVlVTUhvMXZYcm5CMWNZWk9wK053VUdwWGlxTEFzMWN2OU9yWkU2TkhEa1B4K2ZNb0tEaUxIN2YrRjk5OCt6ME8vblpJQzRGdzFOeFBQQXNhWFlGM1lNUWhTTG5CSkN2VzVSODRjTnphZlNBaXVwa3hFQklSM1J5RWgwZXdvOTVaNjZKVHhHQ3BZSTZBR0NWRXpXTTJOQm9OSEJ3TWNIRjJ4cWpoUS9HN0taTVJGaEprN1pySmhnZ2hvTmZyMGRYREExMDlQQkFTSElnLy91RSs3TXM1Z00vWGY0bXQvLzBGNTRxS0hjckt5NzNNWnJNWGhCaWhsUTZ2ZUFkRWJKTlFQemFaeGJaS1RlWDV3cHljVW5CU0dpS2lkc05BU0VUVWdibjI3ZXZzb3U4VXAwb1pJNFFTQ3lGaklkRlZFVUlSUXFCSDkyNElDdzJHTVR3TTRXR2hDQTBPZ3BPVG83WExKcklJQ3VpSEZ4YjlDWTgvOGlEMjdNdEJla1ltTXJMMklIUFBYcHc0Y2RJZ0pjWkJLZ2s2blRpbGwvWXBEb0VSeVJvZ3lWeGVsSnlYbDFkazdmcUppRG82QmtJaW9vNUgwOHN2TEZhbkZUTWx4RWdBWFJWRmNRT2dCUVQwZGpvTUdUUVFreWFPUTFod0VMcTR1YUZUSnlmZUUwZzNORWRIUjhUMmowTC9xRWlVbEpiaTNMa2laTzdaaTIrLzI0S3QyMzhSVlZYVlBTREVKRVZpUENEUENnZlhBcDlBMTYxVkp2WGZ4M096THArQm1JaUlXb2lCa0lqb2hoZXQ4L1NzNktRMTZQcEFvMDRCeEN3aFJBQlFjL09sblowZWpvNk82T1BwaWVsVGI4SEU4V1BnNHV4czVacUoya1pSRkRoMzdnem56cDNoNCsyRktSUEhvN1MwRkJ1Ky9nNGJ2dDZFdzBlT2FrckxTcnRXVmxaMUJSQ2kxMmtlOUFtTXlGVUYxaXBtWlYxMWVkV3gvSHo3RWlDRms5SVFFYlVBQXlFUjBZMUo5T29iNksvWDJzV3BpaWxHUUJzTGdUQUJ4UUVBN08zczRPL25pL0N3RUJnandoQWVHb0srUHQ2OENrZzNKU2NuSjh5ZWVTdG16WmlHSTBmemtKNlpoY3lzUGNqSXlrYk9nVnhVVkZiNktjQnpVaU1YNnB5MGUzd0N6TW1RRVVrU2F2S1JBMWs1NEQySFJFU05ZaUFrSXJxQmVIZ0VPemwyMFU2WEVMY0pJQWlBaHdDY3hLV3BQejE3OVVUQ21KRVlNM0lFZW52MmdxdUxNK3p0N2ExY05kSDFvU2dLK3ZwNG82K1BOeVlrakVWeGNUSHk4dlB4ODdaZjhPM21INUIzTE44QlFzUkl5UDVDWUM2Z0ZIb0hSQnlBa0orZzRzS0dJMGVPRkZ1N0QwUkVOeG9HUWlJaTZ4RTllMFliZE03bHpsSnFvaFdwbVFNRmt3V0VnMEROckl5T0RnNXdjbkxFd0xoWXpKZytGVkdSNGREcGROYXVtOGpxN08zdDBMMTdOM1R2M2cyeC9hUHh4S01QWVhkcU9yN1k4QlYrMlpFa1NrcEtPNVh2THd5QkFBQWdBRWxFUVZTVmwzZVNVdm9BSWtIYU8xLzBDWXo4eGd6VGgxSldwMVlWMjUwL2ZUcXpITHg2U0VRMmpvR1FpT2c2OC9BSWRySjMxUm9WQlhGQ21HSWg5ZjBGNENVVW9RQ0FoM3NYaElZRUlUdzBCTWFJY0lTSGhmQ2V3RWI4K3V1dmVPYVpaekJuemh6Y2Q5OTkxaTZuWFMxWnNnU2ZmUElKbGl4WmdoRWpSZ0FBVnF4WWdVOCsrUVN2dnZvcUJnNGNlTTFydUJiSFc3QmdBWTRlUFlvUFAvd1FIaDRlN2JKUG9PYlJLbkV4MFlpTGljYUZraEtrWjJRaEl5c2JtZGw3a0pHNUI0Vm56eG9BM0twSXpUUW8ybU1Pcm5LM2wydDRrb0JNTGkyc1NpMHN6Q2xwdDJLSWlEb1FCa0lpb3V1a1QzQkVpRWFWZDBpSUJFRDBGSkJkcElST0NDSDBlajJpalJHWU9HNHNZdnBIb1l1Ykc1eWRPME5qQS9jRUZoWVdJaUVob2Q0eXZWNFBWMWRYaElTRVlOU29VUmd6Wmd3MEdzMFYyK2JrNUtDc3JBeVptWmx0T25abFpTVTBHZzIwMm83eDV6QXJLd3VscGFYSXljbHBVMEJyckw5UFB2a2tmdnJwSjh2cjFhdFhJeXdzN0lyanJWbXpCbSs4OFlhbDNVTVBQWVI1OCtaWlhuLzY2YWQ0L2ZYWEcxMXZOcHVSbloyTjh2SnluRHAxQ2g0ZUhsaTRjQ0cyYmR0MnhiR3ZSdWRPblRBMGZoRGlCdzNBK1FzWFVGaDRGcW5wR2ZqbXV5M1l0VHRWcWFxcThwSkFId1Zpc2hUaW5KT0gvYWxPN3VHYnFxWDZhWDVPZHR2ZVRFUkVIVlRIK0F0SVJOVHhhTDI5STUxVW5kbE5DT1YzUW1DdWtDSUNRa0FBMEdtMWNISnlRcytlM1RGaDdCamNNbWs4ZXZib2prdTNDdG9rZzhHQTBOQlFBRUJWVlJWT256Nk5uMzc2Q1QvOTlCUGVmLzk5dlBycXEvRDM5Niszelp3NWMrRHQ3WTNJeU1oV0gyL1pzbVZZdTNZdDFxOWZqMjdkdXJWTEg2NjFGMTk4RVZsWldZaVBqMi8xdHMzMVY2dlY0aTkvK1FzQW9IZnYzZzBlYi9EZ3dlalNwUXRPbno2TnBVdVhObnFzQlFzV29IZnYzdWpYcjErOTVScU5CcXRYcjhiWnMyY3RvVy91M0xsSVNFaEFVbElTTm03YzJPcCtOVVZSRkxpNnVNRFZ4UVgrZnI2WU1mMTNPSEh5RkRaOXR4bGZiZnBlSEQ5eFVsOWFWdGE5dXJxNk80U0kxQWxsa1hkZ3hCNnBZcFhaSkw1U1RPYkN2THlzRXZDUkZrUjBFMk1nSkNKcVA4TEhKNmlQV2ErTEVVSU1BQkNqZ1JJRklaeUFtZytuL3I1OUVSNFdpdkRRWUJnancrSHYyNWYzQkY3aTZlbUpGU3RXMUZ0MjdOZ3hyRnExQ2hzM2JzUzhlZlB3L3Z2dkl5Z295TEplcjlkajVNaVJiVHBlUmtZR0xsNjhlRlUxWDIvdTd1Nlc0YU90MVZ4L2hSQlhYS205L0hoZVhsN3c4dkpDYm01dWs0RXdMaTZ1MGF0OHZyNis4UFgxdGJ3MkdvMEFnT0xpNG5ZUGhKY1RRcUJYeng3NC9meTdNUCt1T2NnNWtJdk1yR3hrWk85QmVrWVdmanQwR0Nhek9VUm84SWFpeUJkaHA2UjdCVVltcWFyY0xhU2FuSGN3NnpCNHp5RVIzV1FZQ0ltSXJwYW5wOEhid1RVQlFwa0pBYU1pNEFFSlp5R2dBQUllSHU0WVBXSTR4bzhkQlIvdlBuQjFjWVdEZzhIYVZYY0l2WHYzeHVMRml4RWFHb3FYWDM0WmYvclRuN0IrL1hybzlYcHJsOWFvWGJ0MklUWTIxdHBsVURNMEdnMkNnd0lRSEJTQUtaTW40RnhSRVk3bTVlUDdIMzdDZDF0K1JFRkJvUk9BZUFFNVNLTVJGd1EwQmQ0QkVha3E1THE4c25QZklEKy9ZLzFyQWhGUkl4Z0lpWWhheWR2YjIvNmlwbk5ualU3MTAwbnRQS0hJNlFMQ0ZRQ0VBQnpzRGVqY3VST01FZUdZT25rQ2hnd2VlRU04R3VLMjIyN0RvVU9Ic0dQSERtellzQUdmZnZvcGpoOC9qcTVkdTJMMjdObTQvZmJicjlpbXNMQVFLMWFzd1BidDIxRmNYSXdlUFhwZzBxUkp1UHZ1dXkzM29VMmFOQW1uVHAzQ2p6LytDT2M2azkvVTNtOTJ4eDEzNFBISEg3Y3NMeTh2eC9EaHd4RWVIbzZWSzFlMnFQYnAwNmRqNjlhdDJMRmpCNzc1NWh2ODduZS9Bd0I4Ly8zM1dMUm9FZWJQbjQ4SEgzelEwajQ1T1JrZmZ2Z2hjbkp5VUZwYWltN2R1bUhHakJtNDQ0NDdMSk8xMUpvd1lRSUFZT0RBZ1ZpMmJGa3JmcVAxL2ZiYmIzanJyYmV3ZS9kdUpDVWx0WGk3NDhlUFkvbnk1VWhNVEVSNWVUbDhmWDBiblNEbnBaZGV3aGRmZklGMzMzMFhjWEZ4bHVYWHFyK05IZTlxMUgwZjJ0blp0Y3MrcjViQllFQXZnd0c5ZXZiRW9BR3hlT2FKUjdFamFSZSsvR29UZHFlbUtSZEtTbDNLeTh0ZGhDTDhOUkMzK3ppNWxhZ0JicCtxYXZXL3FsVGRmb1A1d29ValI0NVVXTHNmUkVSdHdVQklSQjJaRWh3Y3JDMHZMMWU2ZE9taWxKYVdhcHljbkpTcXFpcWx1cnBhTVJnTVNtVmxwY1pzTml0MmRuYUt5V1JTOUhxOVlqS1pORnF0VmxGVlZkRnF0WXJaYkZaVVZWVTBHbzNtMG5lbHpuZU5vaWlLbFBKQ1FYR2xuY1plRXlPaEREQkl4QUNhZmtLQkFBUWNIUjBRR1I0R1kwUTRRb09ERUJFZUFnOTM5eHZ5UWZIdnZQTU92dm5tRzhUR3hxSm56NTdZc1dNSFhuLzlkVGc2T21MU3BFbVdkdm41K2Jqbm5udFFXRmlJZ1FNSHd0UFRFMmxwYVZpK2ZEbHljM1B4NnF1dkFxaTVyMnpkdW5WSVNVbXBOM3h6eDQ0ZEFIQkZPRXBMUzRQWmJNYWdRWU5hVmZma3laT3hZOGNPYk4rKzNSSUlHN0p4NDBhOCtPS0xjSEZ4c2RSejhPQkJwS1NrNEk0NzdvRFJhSVRaYk1aUFAvMkV3c0pDVEo0OEdRYURBVDQrUHEycXA5YTVjK2V3ZlBseWZQbmxsM0J6YzhOVFR6M1Y0bTBQSFRxRWUrKzlGK2ZQbjBkWVdCaDhmSHh3K1BCaExGeTRFQUVCQVMzYXgvWHVyeTJ3dDdmSHlPRkRNV0xZRUp3cEtFQlc5bDVrNzkyUGxMUjBaR2J0UVVscGFTZEY0RjRoOVBjNGFFV3VDdWVkZlFMQ2sxV29XemtwRFJGMU5BeUVSR1FOR3FQUk9GdEtPVndJb1VITi80czBBTFJTU2cwQXJSQkNDMEFqcGRSZWFxTUJvQU5RZDZ5Z0VFSUllM3Q3SWFVVURnNE9RbFZWYUxWYW9kUHBCQURMT2dEUWFEVGkwb3llQW9CUUZBVlNTcUVvaWxBVVJRZ2hoS0lvQWdBVVJSRlNTbkhwZ2ZCQ1ZaR2h0OWQxVmFVSUVnSUdpSnA3QXNOQ2d6RngzRmdNalI4RU45ZWF5U3NhbWczelJwS1VsSVRQUC84Y2JtNXVBSUF2dnZnQ0w3MzBFajc1NUpONmdmQzU1NTVEWVdFaFhubmxGWXdkT3hZQVlES1pzSERoUW16WnNnVlRwMDdGZ0FFREVCOGZqM1hyMWlFNU9ka1NTQ29ySzVHYW1vcmV2WHZqMEtGREtDZ29zRHhpWVBmdTNRQnFnbVJyMUU0b2s1ZVgxMlM3ano3NkNFRE5iSlcxazZNQU5jRU5BRWFOR29WUm8wWWhOemNYaFlXRldMQmdRWnNtbGFtcXFzS2FOV3V3YXRVcXFLcUszLy8rOTVnN2R5NE1ocFlQQjE2OGVESE9ueitQeHg5L0hIZmNjWWRsK2JwMTYvREtLNiswYUIvWHE3KzJTQWlCYmwyN290dklyaGc1ZkNqT0ZSV2hxS2dZdnlidXhJYXZ2MFgyM24zQ2JEYjdLeEQrVXVCV0Jkb2N6NkNnMi9MMzdUdG83ZHFKaUZxS2daQ0lycnVvcUtnUUtlVkxpcUo0WHI3dThsazJtNXAxVTBvcEFhaTFMNFVROHRLeTJxOHJsa3NwSVlTbzI4YlNWdFlrUUZsbm05ckZFcEFhQ2VpRmtCcWdwaVluUjBlNHVyakF3V0JBSnlkSDJPbjFIV0tXMEljZmZ0Z1NCZ0hnbGx0dXdkS2xTM0hnd0FHb3FncEZVWkNkblkyc3JDd01IejdjRWdhQm1wa29aOCtlalY5Ly9SWGJ0bTNEZ0FFREVCTVRBNzFlaitUa1pFdTcxTlJVVkZaVzR2YmJiOGVTSlV1UWxKU0V5Wk1uQXdCU1VsTGc3dTUreFF5VXpha05XczFOQkZOZFhRMmc1aEVIZGRYdDg5WGF2SGt6M243N2JadzVjd1pUcGt6QkF3ODhnQzVkdXJScUgzdjM3c1hldlh2UnIxOC96Sm8xcTk2NlcyKzlGWnMyYlVKR1JrYXorN2tlL1NVQUVMRFQ2K0hrNUFTRHdRQlhWeGQwY25KQzhmbnpOV3NGTkZKS08xR3RVWnZaRVJIUkRZV0JrSWl1TzVQSjVLRFZhclZTeWtvQVB3c2hqa2twVlFDcUVNSXNwVlNGRUdxZDcyYlVCRCt6RUtMdTlPK3FxcXFtdW0xVlZWV0ZFS29Rd2x6bjV5djJWYmU5b2lqbTJwOHY3Vk5WRk1XeS9hWHY1Nm9xVEtyV1hva0hsQUZDSXViOGhRdjl0djczRjdIMXY3OTBxQ0dqSVNFaDlWNXJ0VnAwNzk0ZHVibTVLQzh2aDVPVGsrVzVmdVhsNVhqbm5YZnF0VDkvNlFOd2ZuNCtnSnJoZGRIUjBVaE1URVJoWVNIYzNkMlJtSmdJWjJkbjNIYmJiWGp2dmZld2MrZE9USjQ4R2VYbDVkaS9mejhtVHB6WTZ2QmNlOXk2OXlrMlpPTEVpZmpIUC82QmVmUG1ZYzZjT1pnMmJScGNYVjFiZGF5bTNIdnZ2VWhMUzRQUmFNU3laY3ZnN2UzZHB2M1UvbzZIRFJ2VzRPOGlNREN3UllId1d2Zlhsa2twTFVORzkremJqOTJwbGlHanRldWxFT0kzRlRKSnFqSlpGZkxuL056czM2eGNOaEZScXpBUUVwRTFYUlJDdkZ0UlVmRTlBQmdNQmdrQXFhbXA5YTd3TmZMZFdqTGNBd0krY29TZHV5ck0vUlJWTzFzb21GeFdWdTd5YStKTzdFamFoYzZkT3NIZDNRMlI0V0dZT0c0TUJzVEZ3djRHbVR3REFCd2RIYTlZVmp2cHphV3JvaWd1TGdaUU0yUG1ybDI3R3R4UFpXV2w1ZWZCZ3djak1URVJ1M2Z2eHJoeDQ3Qmp4dzRNSGp3WVdxMFdNVEV4Mkxseko2U1ViYjUvRUFDeXM3TUJvTmw3Nis2OTkxNDRPanBpMWFwVmVQZmRkL0hlZSs5aHlwUXArT01mL3dnbko2ZFdIL2R5dzRZTncrSERoNUdWbFlWLy8vdmZtRGR2SG5yMjdObnEvZFFPNld4cytHWkxIMGR5cmZ0cml5citqNzA3ajZ1cXp2OEgvdnBjN21XUjFRWFJSRUhOREdXL2dmdHU0VEtXWTJhV2swdUxaamt0a3o1c2NocS9PalcvYjN2NnRjbTBNWFBNWElaTVU5dzEwd1JsNXdxQ0lnSWlnb0pzbC9WeXorZjNCMEtTS0l2Z0JlN3IrWGp3MFBzNW4zUE8rM0JNZkhYTzUvTXBMMGQ0UkJUMjdqK0l5T2dZNU9ibW9hQ3dzT2EvRDBEcUZRVTdvUmkzS1JEblNsUVYxM09Ta3ZRdy9kOVBSRVNOeGtCSVJLWm1TRWhJcURCMUVZMlJrNVJVbEFNVUFiZ0U0QUJjWFcxNjJUcE5VVUUxUndyaG0xOVk0SmhmVUdCek1TVlZGZnpqVCtqbTBoVVRIeHVQS1pNbW9GZFBWOWphMnNMS3F2VXVtd0FBSFRwMEFBQzgvdnJybUQxN2RyMzlodzhmam84Ly9oamg0ZUh3OC9QRHBVdVg4TkpMTHdFQUJnOGVqQ05IanVEQ2hRdUlpSWlBU3FYQzRNR0RHMVdQbEJJN2QrNEVnSHJYSFZTcFZKZzFheGFtVDUrT0F3Y080TnR2djBWd2NEQlNVMU94YnQyNlJwMjNMczg5OXh5ZWZQSkpiTjI2RlpzM2I4YXVYYnN3ZWZKa1BQLzg4N1hHOE5XbmV1bU02dkQ5ZTlXQnNUNHRmYjNtb0tLaUFucDlNVEt1WkdMUC9vUDRhZTgrWkYrN0RnQ1FVaW9Rb2hRU2haQkt0SVRja2xhVXV4T1ptU1VtTHB1SXFGa3dFQklSM2F1TWpOSjBaR3dIc0tQV3d2UVNBUUxTUHl2N210MDMvOW1DYjcvYjJtWVdwcStld0NVcUtxcEJnYkJuejU1d2RYVkZSRVFFUEQwOW9WS3BNR1RJRUFDb0NYOWhZV0dJakl5RXQ3YzM3TzN0RzFYUHVuWHJjTzdjT1hoNmVtTEVpQkVOMnNmS3lncVBQLzQ0Z29LQzhOUlRUeUV5TWhKWldWbm8xcTBiZ04vR3AxYTlLZHc0SFRwMHdQUFBQNCtubjM0YTMzLy9QVFp2M293OWUvWmd3b1FKZU9HRkZ4cjBHbWwxbjhqSVNNeWJONi9XdHNyS3lnYTlMbnFybHJ6ZTlzaG9OTjVwWWZxcURsTHFJUkFqZ2RPS1VZWnpZWG9pYXE4WUNJbUltbys4ZE9sY0dvQTBZTUJ1ZDNkMGtockxibElscDZnRVppaUs0cGwwSVJsSkY1S3hlKzgrZE83VUVUMWRlK0N4Y1dNdzRiSHg2T2JTdGRWTVNoTVlHSWd1WGJyZ3hJa1QyTGR2SHlaT25GaXpUVXFKUTRjTzFacHNCcWg2U3JoMTYxWWNPWElFUGo0K2NIQndBQUE4OE1BRDZObXpKODZjT1lQRXhFUzgvUExMRGE0akxTME42OWF0dy83OSs5R3BVNmVhcFM3dUppb3FDdjcrL2pXZk5ScE56WHAzdDg0QVd6M09MaTB0RGQyN2QyOXdUYmV5dGJYRml5KytpSmt6WitLNzc3N0RsaTFiY09USWtab2xOKzVteUpBaHNMVzFSV2hvS0VKQ1FtcldCMVFVQmF0WHI4YVZLMWNhVk1QOXZONjJUa3FKck94c0hEcnlNL1lmT29MMHl4bTRrWmVIc3JMZlhuK1dpcElvSWI2VFF0a25VSm1abGloeWdiYjFGZ01SVVdNd0VCSVJ0WWlFaXRSVVpBSElBaEFENEIrdS9UMjkxVkRORTBKTUtpc3ZjODY4bW1WL0pmT3F4ZW53U1BIaHA2c1JHS0RGSDZkTVJtQ0FGZzRPOXVoZ1kyT3lTV2swR2czZWZmZGR2UFhXVy9qYjMvNkc3ZHUzbzErL2ZqQVlESWlLaWtKR1JzWWRBK0daTTJmd3lpdXYxTm8yZVBCZzdOeTU4NjdqQjY5Y3VZSkZpeFlCQU1yS3lwQ1ZsWVdyVjY4Q0FEdzlQZkcvLy91L0RRb3lpeGN2UnRldVhlSGo0d08xV28zWTJGaWtwS1FnS0Npb1p1a0xBQWdJQ01EaHc0ZXhmUGx5akJneEFnNE9Ebmp0dGRjYTlYMnFabWRuaHdVTEZ1Q1paNTdCdG0zYkdyU1ByYTB0M25yckxheGN1Ukx2dnZzdWdvT0QwYU5IRHlRa0pLQ2dvQUNQUHZvb0RoMDYxQ3F2dDYxUUZBV2xwYVVvS0N4Q1pIUU1mdHdkZ2xOaHAxRmVVVkU5SVl4UlF1b0JrUXRGK1VrYThaKzA1TGdvVTlkTlJIUS9NUkFTRWQwbk54ZXNmdFBaZWNDNzFoM1ZmaXFWSENTRUNKUlNQbEpXWHU1MjR0ZFExWWxmUStIY3BUTThCM3JBMjNNZy9IeTg0ZTAxRUU3MXpLelpFb1lQSDQ1Ly8vdmYrUHJycnhFYkc0dkV4RVIwN2RvVi9mdjN4NG9WSzI3cnI5VnFZVzF0amJLeXN0dldHQnc4ZURCMjdOaUJ6cDA3MzNGU21KS1NFb1NHaGdLb2V2MnhjK2ZPbURCaEFvS0NnakJpeElnR1B6MmRPWE1tRGg0OGlEMTc5a0N0VnNQTnpRM3Z2UE1Pbm5qaWlWcjlwazZkaXRUVVZCdzRjQUFoSVNHWU5tMWFnNDUvTnc0T0RqVmpKeHZpaVNlZWdJT0RBelpzMklDRWhBU2twS1JnMEtCQmVQMzExL0hkZDk4MTZCaW12TjU3MFpMcmRSWVdGU0VtVm9kWTNWbkVuWTFIckM0ZU9UbTVBR3JHQkY0V1FJUWlsVEFCR2E3UHFZakt5VWtxYXJHQ2lJaGFNUVpDSXFMNzdQcjFCRDJ1NHdTQWsrN3V2bzZWcW5KbllhbDV4RUxpS1FBVHJ1ZmsyaHc3ZmhMSFQ1eUNrNk1qT25YcWlNR0JqK0NKUDB5RXQ1Y25OT3FtL2RXOVk4ZU9PMjc3OXR0djYyejM5UFRFNTU5LzNxRGpXMXBhNHRkZmY2MXoyK2pSb3hFWkdWbm50aTVkdXR4eFczMkNnb0lRRkJSVXEyMysvUG1ZUDM5K3ZmdXExV29zWHJ3WWl4Y3ZidEs1bTh1WU1XTXdac3lZMjlycnFtM1pzbVZZdG14WnJiYVd2TjY2em5ldkNnc0xvZEZvb0c3aW4rTTdNUnFOaUluVFljKytBemdWZGdhNXVYbklMeWlvR1RNcHBTd0R4RUVqNUZaRklsSlRKcTZscGNZV2dHTUNpY2pNTVJBU0VabU9URTJOeVFlUUQrQUNnTys3OU85dmJ3ZnJaeUV4UzRIeG9kd2JlUTY1TjI1WUoxOU1FWnUvMzQ1ZVBWMHhaZElFVEh4c1BMcDNkNEZ0QjF0WVdyYStTV21vYmFxZThkVE96cTdPd0ZaZVhvN1MwbElVRmQzOVlacGVyMGQrZmo2c3JhMXJsalNwYnMvTHkwT2ZQbjFxMm9xTGkyRXdHRkJhV3Rxb1dnMEdBNHFMUzNEbDZsVWNQdm96ZHUzWmg5UzBkQUJWNndNQ29reEFGa25JaTRENFZpbFJ0cWVuNi9JYWRSSWlJalBBUUVoRTFJcmNYTkxpS3dEcmV2UjV1SitsMm1xUW9rSUFwQXlFRUY3cGx6TTZmUEhWMS9qM3h2K2czNE45NGUwMUVINCtYdkQyOGtRZmR6ZVRqVG1rdHM5Z01HRGN1SEVBZ0kwYk44TEx5K3UyUHNIQndmamtrMC9xUFZiMVdOQkZpeFpoN3R5NU5hLzc3dGl4QTBhanNkWk1zZSsrK3k2T0h6L2VvQm9WUlVGcVdqcGk0blNJMDhValZuY1dTZWVUVVhaelRVd0psQWdwNDRVVTRaQXlURUlKVHoydlN3S2ZBaElSM1JFRElSRlI2eVN2cENTZUIzRGUzZDE5UjZXbFkyY0JwWStGRUpPRndKTmw1ZVVQNnVJVG9JdFB3SSs3OTZKalJ5ZTR1L1hDNDVNbjR0RnhvK0Y0YzRaUG9vYVlQMzgrcGsrZlh2TzVkKy9lZGZZYk8zWXMrdmJ0Vy9PNVY2OWV0YmFQSGoyNjFwSWJ2WHIxd3ZmZmY0K29xQ2lVbFpVaE5EUVVYYnAwd2F4WnMycjZMRnk0RUU4Ly9mUmR6NjB2THNiK2cwY1FzdjhRTGw2NmhOd2JlU2dwK1cwWlFDbGxpZ0IyR2hXNVMxRndTVk5aa0pPYW1scldpRzhCRVpIWllpQWtJbXJsYnY3RDlzck5yeE1BbHZYczV6Vk1yVkxObGtJK1dseGM0cWd2THJITHVKSnBjZkpVR0t4V1dtTE15QkdZTm5VS1BBZDR3TUhlRHRiVzFueDZTSGRVdmU1a2ZicDE2MWF6cm1GZFhGeGM0T0xpVXF1dFU2ZE9DQThQaDVRU28wZVB4cHR2dmdrbko2YzdubHRSRkpTVWxLSklyNGN1UGdHN2ZnckI0V00vbzd5OGF1VUhLYVVpSUlxa2xJVVE4cWpSS0RkY3ZxQTdCYUN5Z1pkTFJFUzNZQ0FrSW1wN2pKY3Y2SDRCOEV2SFBuMGNuU3p0QjBrcEF3QlZJSVFNTENzcjc3ci8wQkhWZ2NOSDBiMmJDN3c4QjFUTlZ1bzVFSjREUEdCbloydnErc21NVEpnd0FSTW1US2kzWDNGeE1lTFBKU0VtTmc2eHVuakV4U2NnTS9NcXBKUlZZd0tGeUJKU1JpcEF1QVZrbUZLYUY1NmVuczR4Z1VSRTk0aUJrSWlvRGN0TFNTbklBdzRDT096cU90REp3a2E0UUtVYUN1QXBLZVdvekt0WjFwbFhzM0QwMkM5d2RIS0VjNWZPR0QxaU9QNHdNUWdlRHo5azZ2S0pjUDVDTW5idDJZY1R2NFlpKzlwMTVPZm53MUJaOWJCUFNsa21KWDRWUXRrdUsrVUpnMFhsdFN1SmlYa0FGTk5XVFVUVWZqQVFFaEcxRDBwR1J2d05BRGNBbkFQdzd3ZjZET2lsVVd1ZWdrck9OQmdxM1hPdTU5am41T1JhblVzOGp5L1hiOENEZlhwanhwTlRNWGJNS0hUdTJCRzJ0aDFnWVdIUjRQWCtpQnBEU2dtajBZamlraExrNXhmZzRPRmoyTGw3RHhMUFg3aTFVemtnQ2lXVWRFaTVvOEpnL0Q0ekpTSGRkRlVURWJWL0RJUkVSTzNVelg5SWZ3TGc4OTRQRGZSVVlCRUFsUXhVUVRVSUFoN0pLWmMwLy96b00zeTI1a3NNZUxnLy9IeTg0ZVU1RUQ1ZUErSGE0d0dPT2FSbW9TZ0tNcTllUlp3dUFkRnhPc1RwemlJK0lSRWx2eTB6VVFtSkJFZ1pMZ1hDaFdJSVN6MGZud0RBWU1LeWlZak1CZ01oRVZIN1o3eDBQajRXUUt5cnErdDNCa3NIWjZFUmZkVkNQVTBBMDBwS1NydEhSc2VLcUpnNDJObmFvbE9uanZBYzhEQW1QRFllWTBhTlFBY2JHMVBYVDIxUWFWa1pmam41SzM0S09ZQ0VjMG5JdlpFSHZWNy8yNWhBNENvRWRpdEcrZC9LeXNvTEtMUEp5Y3lNTEtuM3dFUkUxS3dZQ0ltSXpFaEdSa1lwZ1BTYlg4Zmc3cjdFVGVNMERoYVlCU2pEaTRxS25BcUxpbXpUMGkrcjl1NC9oQTRkYlBDSGlVSDQ0K09UMGJkM2I5aloyY0xLeW9xdmxWSXRVa3FVbDVkRFgxeU0xUFRMK084UHU3RHY0R0VVRmVtcnR5dENvQVJBbmdUQ2hKU2JMNVVYSGdTWGhpQWlNamtHUWlJaWM1YWFXcFlHN0FXdzE4M0RvN3VFNWhFaFJZQUFCa3ZJUjBwS1NqdHVELzRSMjROL2hGdXZudkQxOFlMM3pkZEtIKzcvRUo4ZW1ybVMwbEtjdjVDTU9GMTgxZXVnY1dkeEtlMjNJWDlTb2tBQVo0U1FaNlNpQ3BlcThqTnA1ODVsZ1F2RkV4RzFHZ3lFUkVRRUFFZzdkKzRxZ0o4QTdIWHA2OTNGU2xRNlE2MFpxd0ptQ1NIODA5SXZhOUxTTDJQZmdjUG82T1FJMXg0UFlQU0k0WmdZTkI1OWVydlhkM2hxUjFMVDBySC80QkVjK2ZrNE1qS3ZJajh2SCtVVjFlc0V3Z2pJY0NqWWJqUldIS3FBNWxyMnhiaGNBRWJUVmsxRVJIVmhJQ1Fpb3Q5VHNpL0dYUU53RFVBOGdQL3IwY2ZuSVkxYVBpTlVxbW5sRlJVOXNxOWRzOCsrZHQweU1qb1duNjM1RW40K1h2amo0My9BcU9GRDRlRGdnQTRkYkdCaFlXSGl5NkRtb0NnS2lvdExVRmhVaEpPbnd2RGZuYnNRRTNjV1JtTjF2cE1WRXRBTEtUSVVLWGRETVc1SnUzRDJuRW1MSmlLaUJtTWdKQ0tpZWwxSmlUMFBZTVVERDJnL1V0bFZlbHBBQ1lDRmFyQ1FDREFhalE5RlJzZUt5T2hZMk5uYXdzZmJFejVlQStIdDZRa2Y3NEZ3N3RLRk01YTJNVkpLWEx0K0hicXpDWWc3RzQvb1dCMTBaeE5RV0ZSVXZWMEtJUzRxa0dGU2tlRXFGYzZVRjZyak9Da01FVkhidzBCSVJFUU5kdk1mL0djQW5PblN2LzhtVzFoMVVZVHhJWldpbmlWVW1LSXZMbmI2TmZRMFRvV2RnWU85UGJwMDZRUmZieTlNbnZBb0JnOEtoTFdWbGFrdmdlNmlyTHdjNFJGUjJMdi9JQ0tqWTVDYm00ZUN3a0pVVFFvS0FGS3ZLTmdKeGJoTmdUaFhvcXE0bnBPVXBBZkhCQklSdFZrTWhFUkUxQ1E1U1VsRk9VQVJnRXNBRHNEVjFhYVhyZE1VRlZSenBCQysrWVVGanZrRkJUWVhVMUpWd1QvK2hHNHVYVEh4c2ZHWU1ta0NldlYwaGEydExheXNMRTE5R1dhdG9xSUNlbjB4TXE1a1lzLytnL2hwN3o1a1g3c09vR3BtVUFoUkNvbENTQ1ZhUW01Sks4cmRpY3hNUGdVa0ltcEhHQWlKaUtoNVpHU1VwaU5qTzRBZHZYdDc5REphYWdLRUVJTWhFU0FnL2JPeXI5bDk4NTh0K1BhN3Jlalh0dys4dlR6aDdUa0FmcjdlNk5lM0R6UWFqYW12d0N3WWpVWWtuVTlHbk80c1lzL0dJeVpXaDRzcGwxQlpQU1pRU2owRVlpUndXakhLY0NHVjhQUUx1a3ZnVTBBaW9uYUpnWkNJaUpxYnZIVHBYQnFBTkdEQWJuZDNkSklheTI1U0phZW9CR1lvaXVLWmRDRVpTUmVTc1h2dlBuVHUxQkU5WFh2Z3NYRmpNT0d4OGVqbTBwWHJIRFl6S1NXeXNyTng2TWpQMkgvb0NOSXZaK0JHWGg3S3lzcC82Nk1vaVJMaU95bVVmUUtWbVdtSkloZElxREJoMlVSRWRCOHdFQklSVVF0S3FFaE5SUmFBTEFBeEFQN2gydC9UV3czVlBDSEVwTEx5TXVmTXExbjJWekt2V3B3T2p4UWZmcm9hZ1FGYS9ISEtaQVFHYU9IZ1lJOE9OamFjbEthUkZFVkJhV2twQ2dxTEVCa2RneDkzaCtCVTJHbVVWMVJVVHdoamxKQjZRT1JDVVg2U1J2d25MVGt1eXRSMUV4SFIvY2RBU0VSRTkxVkcwdGs0QUc4Nk93OTQxN3FqMmsrbGtvT0VFSUZTeWtmS3lzdmRUdndhcWpyeGF5aWN1M1NHNTBBUGVIc09oSitQTjd5OUJzTEowZEhVNWJkcWhVVkZpSW5WSVZaM0ZuRm40eEdyaTBkT1RpNkFtakdCbHdVUW9VZ2xURUNHNjNNcW9uSnlrb3BNWERZUkVaa1FBeUVSRVpuRTllc0plbHpIQ1FBbjNkMTlIU3RWNWM3Q1V2T0loY1JUZ0p4NFBTZlgrdGp4a3poKzRoU2NIQjNScVZOSERBNThCRS84WVNLOHZUeWhVZk5IR0ZBMUpqQW1Ub2M5K3c3Z1ZOZ1o1T2JtSWIrZ0FJcWlBQUNrbEdXQU9HaUUzS3BJUkdyS3hMVzAxTmdDY0V3Z0VSR0JnWkNJaUV4UHBxYkc1QVBJQjNBQndQZGQrdmUzdDRQMXM1Q1lwY0Q0VU82TlBJZmNHemVza3krbWlNM2ZiMGV2bnE2WU1ta0NKajQySHQyN3U4QzJneTBzTGMxalVocUR3WURpNGhKY3VYb1ZoNC8rakYxNzlpRTFMUjFBMWZxQWdDZ1RrRVVTOGlJZ3ZsVktsTzNwNmJvOEU1ZE5SRVN0RkFNaEVSRzFPamVYdFBnS3dMb2VmUjd1WjZtMkdxU29FQUFwQXlHRVYvcmxqQTVmZlBVMS9yM3hQK2ozWUY5NGV3MkVuNDhYdkwwODBjZmRyZDJOT1ZRVUJhbHA2WWlKMHlGT0Y0OVkzVmtrblU5R1dYblZwREFTS0JGU3hnc3B3aUZsbUlRU25ucGVsd1ErQlNRaW9ub3dFQklSVVdzbXI2UWtuZ2R3M3QzZGZVZWxwV05uQWFXUGhSQ1RoY0NUWmVYbEQrcmlFNkNMVDhDUHUvZWlZMGNudUx2MXd1T1RKK0xSY2FQaDZPQmc2dnJ2aWI2NEdQc1BIa0hJL2tPNGVPa1NjbS9rb2FUa3QyVUFwWlFwQXRocFZPUXVSY0VsVFdWQlRtcHFhcGtKU3lZaW9qYUdnWkNJaU5xRW0wSG55czJ2RXdDVzllem5OVXl0VXMyV1FqNWFYRnppcUM4dXNjdTRrbWx4OGxRWXJGWmFZc3pJRVpnMmRRbzhCM2pBd2Q0TzF0YldyZmJwb2FJb0tLZVZvTndBQUNBQVNVUkJWQ3NyUjVGZUQxMThBbmI5RklMRHgzNUdlWG5WeWc5U1NrVkFGRWtwQ3lIa1VhTlJicmg4UVhjS1FLVnBLeWNpb3JhTWdaQ0lpTm9xNCtVTHVsOEEvTkt4VHg5SEowdjdRVkxLQUVBVkNDRUR5OHJLdSs0L2RFUjE0UEJSZE8vbUFpL1BBVld6bFhvT2hPY0FEOWpaMlpxNmZnQkFjWEV4NHM4bElTWTJEckc2ZU1URkp5QXo4eXFrbEZWakFvWElFbEpHS2tDNEJXU1lVcG9YbnA2ZXpqR0JSRVRVTEJnSWlZaW96Y3RMU1NuSUF3NENPT3pxT3RESndrYTRRS1VhQ3VBcEtlV296S3RaMXBsWHMzRDAyQzl3ZEhLRWM1Zk9HRDFpT1A0d01RZ2VEejlra3ByUFgwakdyajM3Y09MWFVHUmZ1NDc4L0h3WUtxc2U5a2tweTZURXIwSW8yMldsUEdHd3FMeDJKVEV4RDRCaWttS0ppS2pkWWlBa0lxTDJSTW5JaUw4QjRBYUFjd0QrL1VDZkFiMDBhczFUVU1tWkJrT2xlODcxSFB1Y25GeXJjNG5uOGVYNkRYaXdUMi9NZUhJcXhvNFpoYzRkTzhMV3RnTXNMQ3dnaEdpV2dxU1VNQnFOS0M0cFFYNStBUTRlUG9hZHUvY2c4ZnlGV3p1VkE2SlFRa21IbERzcURNYnZNMU1TMHB1bEFDSWlvcnRnSUNRaW9uYnRackQ2Qk1EbnZSOGE2S25BSWdBcUdhaUNhaEFFUEpKVExtbisrZEZuK0d6Tmx4andjSC80K1hqRHkzTWdmTHdHd3JYSEEwMGVjNmdvQ2pLdlhrV2NMZ0hSY1RyRTZjNGlQaUVSSmFXbDFWMHFJWkVBS2NPbFFMaFFER0dwNStNVEFCaWE1OHFKaUlqcXgwQklSRVRtd25qcGZId3NnRmhYVjlmdkRKWU96a0lqK3FxRmVwb0FwcFdVbEhhUGpJNFZVVEZ4c0xPMVJhZE9IZUU1NEdGTWVHdzh4b3dhZ1E0Mk5nMDZTV2xaR1g0NStTdCtDam1BaEhOSnlMMlJCNzFlLzl1WVFPQXFCSFlyUnZuZnlzcktDeWl6eWNuTWpDeXA5OEJFUkVRdGdJR1FpSWpNVGtaR1JpbUE5SnRmeCtEdXZzUk40elFPRnBnRktNT0xpb3FjQ291S2JOUFNMNnYyN2orRURoMXM4SWVKUWZqajQ1UFJ0M2R2Mk5uWndzcktDZ0JRWGw0T2ZYRXhVdE12NDc4LzdNSytnNGRSVktRSGNITm1VSUVTQUhrU0NCTlNicjVVWG5nUVhCcUNpSWhhQ1FaQ0lpS2kxTlN5TkdBdmdMMXVIaDdkSlRTUHFBQi9TQXlUUWdTVWxKUTZiUS8rRWR1RGY0UmJyNTd3OWZHQ3A4ZkRVS2xVaUl0UFFGemNXVnhLKzIzSW41UW9GSkNuQVlSS1JVUkpWZm1adEhQbnNzQ0Y0b21JcUpWaElDUWlJcnBGMnJselZ3SDhCR0NQUzE5dlp5dGhjSVphTTFZRnpCSkMrS2VsWDlha3BWOUd5UDVEQUFDRG9XckluNVF3QWpJY0NyWWJqUldIS3FDNWxuMHhMZ2VjR1pTSWlGb3hCa0lpSXFLNnlleUxjZGNBWEFNUUQrRC9ldlR4ZVVpamxzOElnU2NyRFJXdUFBQkZaaWdRdTZBWXQ2UmRPSHZPbEFVVEVSRTFGZ01oRVJGUkExMUppVDBQWU1YQWdiNkgxV3A4SW9USzBtQlEvaHdmSC9PcnFXc2pJaUpxQ2daQ0lpS2lSckswRkdvaGhKdVUwdHJTVXZCbktSRVJ0VmxOVzF5SmlJaUlpSWlJMmp3R1FpSWlvbmF1Zi8vKzlxYXVnWWlJV2llKzVrSkVSTlJPZVh0NzkxZXIxVHVrbEtjQnZHVHFlb2lJcVBYaEUwSWlJcUoyU3FWU2RRZmdCVUNZdWhZaUltcWRHQWlKaUlpb0d2OWRRRVJrWnZqS0tCRVJVVHZqNit2cnBGS3A4cW8vQ3lGZThQZjNmK0hteHlGUlVWRmgvdjcrYXdDOENtQ2lsSEtBRUdJSmdHNktvblJVcVZUREFmd2twZndrT2pwNjhhM0g5dlB6R3krRU9DU2wvSGQwZFBTTHY5djJpQkRpZndBTUIyQXBwVHdycGZ3b0ppWm1SNHRlTUJFUk5Sbi9UeUFSRVZFN2s1T1RVdzdnQ3dBL0FvQ1VNdUhtNXk4VVJjbjZYZmMvQWxnR1lMZVVNbGl2MXl0Tk9hZXZyKzhUUW9oVEFNWklLZmRLS2I4VFF2UlVxVlRiZlgxOVgybjYxUkFSVVV2aUUwSWlJcUoySmlNam96UWpJMk9ScjYvdmFKVktOUlZBYUZSVTFLSTdkSjlwTkJvRDQrTGlrcW9iL1AzOUczVStQejgvWnlIRUppbWxYcVZTRFkyS2lrb0VnSWNmZnJpempZMU5uQkRpUTE5ZjN5MHhNVEg1VGI0b0lpSnFFWHhDU0VSRVpNYWtsRHR1RFlOTklZU1lCOEJCU3JraU1qSXlzYm85TVRFeFYwcjVqUkRDVmdneC9wNkxKU0tpWnNjbmhFUkVST2J0MUwwZVFFbzVWQWdCSVlTWHI2L3ZlN2R1RTBMNDMveTF6NzJlaDRpSW1oOERJUkVSa1JtVFV2NStUR0dqQ1NFNjMvejFCU0h1dU1LRnpiMmVoNGlJbWg4RElSRVIwVjM0Ky90UEF4QmMxN2FiNGVmbjM0KzVrMUkrR3gwZC9YM0xWM2Z2VkNyVmJaUElLSXFpcUZRcUNDRnVDM0ZTU3J2Zmh6NHBwVjRJQVVWUkFtTmlZc0pic0Z3aUltcG1IRU5JUkVSMEY0V0ZoWWVsbERjYTJsOUttVmRRVUJEU2tqVTFsQkJDM3Z6Vm9wSDdWUzlaMGJlT2JkcmZ0MGtwNDI1dUc5R0VNb21JeUlRWUNJbUlpTzRpT1RtNUVNQm1BSkJTM3JGZjlUWXA1WTZVbEpTQysxSmMvYTREZ0pUeW9jYnNWRkpTY2xaS1dRNWd2Syt2cjI5MXUxYXJmUmpBYmJPVnFsU3E3MlRWTjJDWnQ3ZTM1NjNiM04zZHJYMTlmWjlvVXZWRVJOVGkrTW9vRVJGUlBZeEc0eGExV3YycUVNSkNTb2s2WHBtc2JqTUMrSzhwYXF5TFNxVzZJS1c4TElRWTZ1Zm5GeUtFeUZVVTVaT1ltSmlZdSsyWGxKUlU1Ty92L3pXQVY0VVFKLzM4L1BZREVJcWlQQWJnSndEUDNOby9LaW9xenQvZi8vOEJlRWV0VmtmNStma2RBcEFpaEhBR01GNUtlUmJBcnBhNVNpSWl1aGQ4UWtoRVJGU1Bzckt5aTFKS1hYMzlwSlM2aW9xS2UxckNvVGxGUmtZYUFNd0FFQ21FR0FOZ3BLSW9wUTNaVndqeHBwVHlBd0Q1QUtZQThBRHdLb0FOZGZXUGlvcGFwaWpLTENsbEJJQlJRb2c1VWtwUEFGdU5SdU84NXJnZUlpSnFmbnhDU0VSRVZBOTdlL3NDUlZIQ0FQalcweldzcEtUazJ2Mm9xYUdpb3FMQ0FEeFNSL3NpMVBINlo3V2JZZkx0bTErL1YrZFVvakV4TVZzQWJHbGFwVVJFWkFwOFFraEVSRlNQbStFb0ZrQXBVSHNzNFMyL0wxTVVKVHcxTmJYc3ZoZElSRVRVUkF5RVJFUkVEU0NsRE1QTlNWcnVRQytFaUxwZjlSQVJFVFVIQmtJaUlxSUdpSW1KMFNtS1VqTStVRXBaODNUdzVocDhGMk5pWXVvZFowaEVSTlNhTUJBU0VSRTFqRkZLK2QvZnp6QmFUUWl4QlZXempCSVJFYlVaRElSRVJFUU5wQ2pLRGlsbC9xMXRRZ2hJS1FzcUtpbzJtNm91SWlLaXBtSWdKQ0lpYWlDZFRwY0hZRjhkVHdrUHg4ZkgzekJCU1VSRVJQZUVnWkNJaUtnUktpc3Ixd0tvdkxWSlN2bU5xZW9oSWlLNkZ3eUVSRVJFalNDbFRBS1FMb1NvZmwwMFJWR1VCRlBYUlVSRTFCUU1oRVJFUkkxZ1pXVlZCQ0N5K3JPVU1rYXYxL04xVVNJaWFwTVlDSW1JaUJvaE1qS3lSRkdVY0ZTOU5tb0VFSkdTa2xKZzRyS0lpSWlhaElHUWlJaW9rUlJGQ1FOd1hVcFplUFAzUkVSRWJSSURJUkVSVVNQRnhjWDlLcVZNRVVKY2lZdUwrOVhVOVJBUkVUV1YydFFGRUJFMUY5ZUhIdXFoVm5Yb1orbzZ5RHdZakVva0pLemNIL1lkYWVwYXlId1lqQlg1Vnk3WXhBT1JCbFBYUWtUdEF3TWhFYlVMUFI3MGRsVUwxVmNRMHQvVXRaQjVLSzZRVlcvWkNEeGg0bExJakdnc05FVzkrbGYrTFQwSjIwMWRDeEcxRHd5RVJOUXVhQUJYQ0F3UUVOMXNiS3loVnZPdk55SnFYL1Q2WWtqSWJpckF3OVMxRUZIN3dYOHhFVkc3b2xHcjhmS0x6eU5BNjJmcVVvaUltdFZyaTk5R1RrNnVxY3Nnb25hR2daQ0kyaFdoVXFGL3Z3Y3hPUEFSVTVkQ1JOU3NyQ3d0VFYwQ0ViVkRuR1dVaUlpSWlJaklUREVRRWhFUkVSRVJtU2tHUWlJaUlpSWlJalBGUUVoRVJFUkVSR1NtR0FpSmlJaUlpSWpNRkFNaEVSRVJFUkdSbVdJZ0pDSWlJaUlpTWxNTWhFUkVSRVJFUkdhS2daQ0lpSWlJaU1oTU1SQVNFUkVSRVJHWktRWkNJaUlpSWlJaU04VkFTRVJFUkVSRVpLWVlDSW1JaUlpSWlNd1VBeUVSRVJFUkVaR1pZaUFrSWlJaUlpSXlVd3lFUkVSRVJFUkVab3FCa0lpSWlJaUl5RXd4RUJJUkVSRVJFWmtwQmtJaUlpSWlJaUl6eFVCSVJFUkVSRVJrcGhnSWlZaUlpSWlJekJRRElSRVJFUkVSa1psaUlDUWlJaUlpSWpKVERJUkVSRVJFUkVSbWlvR1FpTWlNelp3NUUxcXRGa1ZGUlRWdGE5ZXV4YWhSb3hBYUducGZhbWp1OCtYazVHRHk1TWxZc0dCQnN4eVA3dXphdFd1WU5Ha1NGaTVjYU9wU2lJaW9pZFNtTG9DSWlGb1huVTRIdlY2UHBLUWtEQmt5cE5IN2w1ZVh3OExDQW1wMTdSOHhTNVlzd2RHalIycytiOXk0RVY1ZVhyZWQ3eTkvK1F1T0h6OStXNzlxMjdadHc0Y2ZmbGp6ZWRHaVJaZzNiMTdONSt6c2JHUmxaYUdnb0FDVmxaVlFxOVVZTldvVTlIbzlBRUNqMFNBc0xLelIxOVdldmYvKysvamhoeDlxdGRuYjI4UFYxUlVCQVFHWVBuMDZldlRvY2R0K1dWbFp5TTdPUmxGUlVjMzN1ckdLaTR0aGEydmI1TnFKaU9qZU1CQVNFVkV0SzFhc2dFNm53L0Rod3h1OTc1bzFhN0IxNjFZRUJ3ZkR4Y1hsdHUxcXRSb3JWNjRFQVBUczJiUE84ejMzM0hNSUNncENXRmdZZHUvZWZjZHpMVnk0RUQxNzlzUkREejFVcTMzZ3dJSDQ4c3N2MGFsVHA1cUFzbno1Y2hnTUJtelpzZ1ZKU1VtTnZpNXowYTlmUHpnNU9VRktpYUtpSWx5OGVCSG56cDNENXMyYk1YZnVYQ3hZc0tCVzZQUDI5c1lYWDN3QloyZm5Sb2ZCMU5SVUxGMjZGSjZlbm5qMzNYZWIrMUtJaUtpQkdBaUppS2lXTGwyNllNeVlNVTNhTnpZMkZxV2xwWGZjTG9SQVVGRFFYYy9uNStjSEFNalB6NzlySUJ3MGFGQ3RKNGUzQ2d3TXJQVjU3Tml4QUlERGh3OHpFTjdGZ2dVTGF0MExnOEdBbzBlUFl2WHExZGl3WVFPdVhyMktmL3pqSHhCQzFQUVpQSGh3azg2Vms1T0Q1T1JrREJ3NDhKN3JKaUtpcHVNWVFpSWlJcXFUUnFOQlVGQVF0bXpaZ2o1OSttRGZ2bjNZdVhPbnFjc2lJcUpteEVCSVJHUUdJaUlpOFBMTEwyUEVpQkVZTVdJRUZpMWFoTlRVMURyN3Z2LysrOUJxdFRoOStuU3Q5dkR3Y0N4YXRBaVBQdm9vaGd3WmdxbFRwMkxMbGkwQWdJOC8vaGhhclJaUlVWRUFnRW1USmtHcjFXTFJva1gxMW5hbjh6VlZmbjQrdEZvdDVzeVpjOC9IeXNyS3d1WExsKy82bFpXVjFhQmpIVDU4R0ZxdEZxdFhyMFpHUmdZV0wxNk1VYU5HWWRpd1lYampqVGVRbVpsWjUzNzc5Ky9IN05tek1YVG9VSXdhTlFxdnYvNDZFaE1UYTdZdlg3NGNXcTBXeDQ0ZHE3VmZVbElTdEZvdG5uMzIyZHVPT1h2MmJBd2VQQmhsWldVTnF0M1IwUkYvLy92ZkFRRHIxNitIbEJKQTFWTStyVmFMNTU5L3ZsYi9vcUlpckYyN0ZrOCsrU1NHRGgyS3NXUEhZdUhDaGJoKy9UcUtpb3FnMVdwckp2M1p0V3NYdEZvdHRGb3RkRG9kcEpSWXNHQUJKazZjaUN0WHJqU29QaUlpYWpxK01rcEUxTTd0Mzc4ZmYvdmIzNkJTcVRCa3lCQTRPam9pTmpZV0w3MzBFalFhVFlPT3NYdjNicXhZc1FKT1RrNDFyMTlldUhBQmtaR1JlUGJaWitIbjV3ZWowWWlqUjQ4aUp5Y0hVNlpNZ1kyTkRYcjM3dDJTbDliaVhubmxGYVNscGQyMWo2dXJLM2J0MnRYZ1kxNi9maDF6NXN5Qm01c2JSbzRjaWFpb0tKdzRjUUxwNmVuWXRtMWJyWHV5YXRVcWJOcTBDYzdPenBnMGFSS0tpNHR4N05neFJFUkVZUDM2OVJnd1lBQ0dEUnVHUFh2MklEdzh2TmJybnRXenRpWWxKU0V2THc4ZE8zWUVBSlNVbENBeE1SRUJBUUd3dHJadWNOMWVYbDV3ZDNkSGFtb3F6cDgvai83OSs5ZlpyNnlzRFBQbXpjT2xTNWNRR0JpSUlVT0dJQ2NuQjJGaFliaHg0d2JjM053d1k4WU1YTHQyRFQvLy9ETjY5KzZOZ0lBQUFFRG56cDFSWGw2TzJOaFlHQXdHWExwMHFjN0piSWlJcVBrd0VCSVJ0V081dWJsNDc3MzNvTkZvc0c3ZHVwb3hkd2FEQVN0WHJrUklTRWlEanJOcDB5WUFWVE4rVms4R0F3QTNidHdBQUl3Yk53N2p4bzFEY25JeWNuSnlzSERod2pvbmxXbHJsaXhaZ3VMaTRydjI2ZENoUTZPT0dSSVNncVZMbDJMR2pCa0FBTDFlajltelp5TXRMUTJob2FFWU9YSWtnS3BBdDJuVEpuaDVlV0hObWpXd3M3TURBTVRFeE9DRkYxN0FSeDk5aEcrKytRWkRoZ3lCaFlVRndzUERhNTNuMUtsVDZObXpKeTVmdm96VHAwOWp3b1FKQUlEbzZHZ1lqVVlNR3phc1VYVURWWlBPcEthbUlqMDkvWTZCOE1TSkU3aDA2UkltVHB5STk5NTdyNmE5ZW15cHRiVTFsaTVkaW9pSUNQejg4OC93OXZiRzBxVkxheDFqN2RxMXlNckthbEtOUkVUVU9BeUVSRVR0Mk42OWUxRmFXb3Bubm5tbTFnUXNHbzBHZi8zclgzSG8wQ0VZRElaNmoxUGR4MmcwMW1ydjFLbFQ4eGJjeWpSbDJZMzZlSGg0MUlSQkFMQ3pzOFBVcVZPeGF0VXFKQ1ltMWdUQzZ0ZHgzM25ublpvd0NBQyt2cjd3OGZGQmJHd3M4dlB6NGVUa0JHOXZiMFJIUitQR2pSdm8xS2tUU2twS2FwNENiOXEwQ1dGaFlUV0JNQ0lpQWdBd2RPalFSdGR1WTJNREFIZWRPT2hPZjFhcTkyMElYMS9mUnRkR1JFUk53MEJJUk5TT3hjWEZBUUJHalJwMTI3WU9IVHJBemMwTnljbko5UjVuOHVUSitPcXJyekJ2M2p6ODZVOS93clJwMDJwZVFhVEdxV3RXVFZkWFZ3QlZZKytxeGNYRlFhMVc0OUNoUXpoMDZGQ3Qvb1dGaFFDQWpJd01PRGs1WWRpd1lZaU9qa1pFUkFRZWUrd3hSRVJFb0xLeUVxTkdqVUo4Zkh5dGRSY2pJeVB4d0FNUHdOM2R2ZEcxRnhRVUFLZ2FVM2dudzRZTmc2T2pJdzRlUElpQ2dnTE1tVE1IZ1lHQnRXWW1KU0tpMW9PQmtJaW9IY3ZMeXdNQWRPdldyYzd0RFIxRCtPS0xMOExXMWhZYk5tekF2LzcxTDZ4YnR3NVBQUEVFWG52dHRWcFByOXFickt5c2VwK2dhalNhTzM1LzYxTFhJdXpWWS9tcUoyc3hHbzNRNi9VQWdBMGJOdHp4V09YbDVRQ0E0Y09IWTgyYU5RZ1BEOGRqanoyR1U2ZE9vV3ZYcnVqWHJ4K0dEQm1DWDM3NUJTa3BLZWpXclJzU0V4TXhiZHEwQnRkN3EvajRlQUM0NCt1aVFGVlkzTEJoQXo3KytHT0Vob2JpOU9uVGNIZDN4NXR2dnRta3RTMkppS2hsTVJBU0ViVmoxWUV2UHorLzF0aS9hdFZqQU91alVxa3dhOVlzVEo4K0hRY09ITUMzMzM2TDRPQmdwS2FtWXQyNmRjMWFjMnZTRXBQS05JU0ZoUVVzTFMyaFVxbHc4dVRKZXArdTlldlhEODdPempoejVneUFxdkdIMWVHcmVwM0FzTEF3dUxtNU5Ybjg0QysvL0lLY25CeDRlSGpVRzREZDNkMnhaczBhWEx4NEVWdTNic1d1WGJ2dyt1dXZZKzNhdFRVVHlCQVJVZXZBUUVoRTFJNzE3dDBiNGVIaGlJeU12RzBSOTh1WEx5TTdPN3RSeDdPeXNzTGpqeitPb0tBZ1BQWFVVNGlNakVSV1ZsWk5RS2dPTG9xaU5NOEZtTmpiYjcvZDdKUEtORlMvZnYwUUh4K1B4TVJFZUhoNDFOdC8yTEJoK1BISEh4RVJFWUdNakF5ODlkWmJBSUJldlhxaGUvZnVDQXNMdy9YcjE2SFJhUERJSTQ4MHFwWnIxNjdobi8vOEp3Qmc0Y0tGRGQ2dmI5KytXTFpzR1R3OFBQRCsrKzhqSkNTa0poQzJ0ejhyUkVSdEZRTWhFVkU3OXVpamoyTDc5dTNZdEdrVGhnMGJobjc5K2dHb210bnlILy80UjRPUEV4VVZCWDkvLzVyUEdvMEdWbFpXQUtxZVpsV3JIbGVZbHBhRzd0MjdOOGNsbUZSZ1lLREp6ajFwMGlURXg4Zmpndzgrd0twVnEycU4yOHZKeVVGYVdocTBXbTFOMi9EaHcvSGpqejlpNDhhTjBHZzB0V29mUEhnd0RoNDhpSktTRXZqNyt6ZDRncGVLaWdvY1Bud1luMy8rT1hKemN6RjM3dHg2bnk0bUp5ZWphOWV1Y0hCd3FHbXJmcTFZcmY3dG54MjMvbG41dlN0WHJrQ3YxNk52Mzc2MTlpRWlvdWJIdjJXSmlOb3hmMzkvVEo0OEdYdjM3c1djT1hNUUVCQ0FEaDA2SURJeUVyMTc5MGJmdm4xeDhlTEZlbyt6ZVBGaWRPM2FGVDQrUGxDcjFZaU5qVVZLU2dxQ2dvTGc3T3hjMHk4Z0lBQ0hEeC9HOHVYTE1XTEVDRGc0T09DMTExNXJ5VXRzdDZaUG40NGpSNDRnS2lvSzA2Wk53eU9QUElMT25Udmo4dVhMT0hQbURKNS8vdmxhZ1RBd01CQnF0UnBuenB4QllHQmdyVFVHQncwYWhKMDdkMEtuMDkzMWZxeGZ2eDdCd2NGUUZBV0ZoWVZJU1VsQmVYazVMQzB0OGRaYmI5VzV5UDN2UlVaR1l2WHExUmc2ZENpNmQrK092THc4SEQxNkZOYlcxcGcrZlhwTnYxNjllc0hGeFFWeGNYSDQ4NS8vRENjbkovenBUMzlDLy83OThjWWJiNkN3c0JENzkrOXY0bmVQaUlnYVNtWHFBb2lJcUdVdFg3NGNpeFl0Z3JPek04TEN3aEFURTROSmt5WmgxYXBWVUtrYTltTmc1c3lacUt5c3hKNDllN0Jueng2b1ZDcTg4ODQ3V0xseVphMStVNmRPeFRQUFBBTkZVUkFTRW9LS2lvcVd1S1FHYWVpMXRWWnF0UnByMXF6Qnl5Ky9EQ2NuSnh3L2Zod0hEaHhBWGw0ZUZpNWNpRm16WnRYcWIydHJDejgvUHhpTnh0c21ieGswYUJDRUVLaXNyTHpyRTc2a3BDU0Vob2JpekprenlNek1SUC8rL1RGLy9uejg5Tk5QRFFxRFFOV1NFUUVCQVlpSmljSDI3ZHNSSFIyTjhlUEhZL1BtemJVbW8xR3IxZmpnZ3cvZzRlR0JpSWdJUkVWRndjcktDbnE5SGlrcEtSZzVjaVJuSmlVaXVnLzRoSkNJcUoyenNMREF2SG56TUcvZXZOdTJiZDI2OWJhMlpjdVdZZG15WmJYYTVzK2ZqL256NTlkN0xyVmFqY1dMRjJQeDRzVU5ycSt1ODkyTDZpVVo2cHJOMDVUR2p4K1B5TWpJT3JjTkhUcTB6bTFXVmxaNDZhV1g4TkpMTHpYb0hHdlhycTJ6M2NIQm9XYjl3Ym8wOVI1MDZkTGx0cnI3OSsrUHp6Ly92RUg3ZTNsNVlmUG16YlhhVHAwNkJRQVlNMlpNbytzaElxTEdZeUFrSXFMN0tqOC9IMERWdUxLNnhvY1ZGeGZEWUREY2RmRnpvR29jWkg1K1BxeXRyV3U5SHBtZW5nNEFjSE56cTJrcktDaUFsTExlSlNUSTlHSmpZMkZyYTh2WlNJbUk3aE1HUWlJaXVtOE1CZ1BHalJzSEFOaTRjZU50TTU4Q3dMdnZ2b3ZqeDQvWGU2eEZpeGJWL0RwMzdsd0lJYUFvQ3JadjN3NEFHRGx5WkUzZnh4OS92R1pkdjRhdXZVaW1FUmNYaDJIRGh2RStFUkhkSnd5RVJFUjBYOHlmUDcvV3BDSzllL2V1czkvQ2hRdng5Tk5QMzdIZjZOR2o0ZTd1WHZPNVY2OWUrUHZmL3c1RlVaQ1Nrb0x6NTg5anlKQWhHRFJvVUUyZlR6LzlGSldWbFFEYS90akM5dTdMTDc4MGRRbEVSR2FGZ1pDSWlPNkw2aVV2N3JXZmk0c0xYRnhjYXJVNU9qb2lPRGdZOXZiMm1EbHpKbDU5OWRWYTIyK2RqWk9JaUloK3cwQklSRVJ0WG1NbnNpRWlJcUlxZkcrR2lJaUlpSWpJVERFUUVoRVJFUkVSbVNrR1FpSWlJaUlpSWpQRlFFaEVSRzNHMnJWck1XclVLSVNHaGpiTDhYSnljakI1OG1Rc1dMQ2dXWTVIelhlUERoOCtESzFXaTlXclZ6ZFRaVVJFVkJjR1FpSWlNcG55OHZLYTVTQnV0V1RKRW1pMTJwb3ZuVTRIQU5EcGRORHI5VWhLU2dJQWJObXlwVmEvYjc3NXB0Wnh0bTNiZHRmdDJkblp5TXJLUW54OGZFMGRvMGFOcXVrL2VQRGdscmpzTnNYVTk2Zyt2RjlFUlBlR3M0d1NFWkZKckZtekJsdTNia1Z3Y1BCdHkwZ0FnRnF0eHNxVkt3RUFQWHYyQkFDc1dMRUNPcDBPdzRjUEJ3QU1HellNblR0M1JuWjJObGF0V25YSGN5MWN1QkE5ZS9iRVF3ODlWS3Q5NE1DQitQTExMOUdwVXllbzFWVS9FcGN2WHc2RHdZQXRXN2JVaEJwejFScnVVWDE0djRpSTdnMERJUkVSbVVSc2JDeEtTMHZ2dUYwSWdhQ2dvRnB0WGJwMHdaZ3hZMm8rdTdtNXdjM05EY25KeVhjTkc0TUdEWUtYbDFlZDJ3SURBMnQ5SGp0MkxJQ3FWeGJOUFdDMGxudDBON3hmUkVUM2hxK01FaEVSRVJFUm1Ta0dRaUlpTTNQclpCMFpHUmxZdkhneFJvMGFoV0hEaHVHTk45NUFabVptbmZ2dDM3OGZzMmZQeHRDaFF6RnExQ2k4L3ZyclNFeE1yTmwrOHVSSmFMVmFQUFhVVTFBVXBkYStmL25MWDZEVmFuSDA2RkY4L1BISDBHcTFpSXFLQWdCTW1qUUpXcTBXaXhZdHFyZjI5OTkvSDFxdEZxZFBuNzZINzhCdjh2UHpvZFZxTVdmT25IcytWbFpXRmk1ZnZuelhyNnlzckFZZHE2WHVVVTVPRGthT0hJbkJnd2ZqNnRXcnRmYXRIdXYzNFljZnRxcDc5SHNmZlBBQnRGb3RYbmpoQlpTWGw5KzE3NGtUSnpCeTVFaE9URU5FZEJkOFpaU0l5RXhkdjM0ZGMrYk1nWnViRzBhT0hJbW9xQ2ljT0hFQzZlbnAyTFp0R3pRYVRVM2ZWYXRXWWRPbVRYQjJkc2FrU1pOUVhGeU1ZOGVPSVNJaUF1dlhyOGVBQVFNd2ZQaHdqQmt6QnNlT0hjT2VQWHZ3K09PUEF3QWlJaUp3L1BoeGpCNDlHbVBIam9XVUVrYWpFVWVQSGtWT1RnNm1USmtDR3hzYjlPN2QyMVRmaW1ieHlpdXZJQzB0N2E1OVhGMWRzV3ZYcmdZZnM3bnZVWmN1WGZES0s2L2dvNDgrd3RxMWE3Rml4UW9BUUdGaElkYXZYdzhYRnhlOCt1cXJDQXNMYTVYM2FPdldyZGkrZlR0NjkrNk56ejc3REZaV1ZuZnRyOVBwVUZ4Y2pQRHc4UHRVSVJGUjI4TkFTRVJrcGtKQ1FyQjA2VkxNbURFREFLRFg2ekY3OW15a3BhVWhORFFVSTBlT0JBQ0Vob1ppMDZaTjhQTHl3cG8xYTJCblp3Y0FpSW1Kd1FzdnZJQ1BQdnFvWm1iSUpVdVdJQ3dzREY5OTlSVW1USmdBalVhRHp6NzdETGEydGxpNmRDa0FZTnk0Y1JnM2JoeVNrNU9SazVPRGhRc1gxamxoU1Z1elpNa1NGQmNYMzdWUGh3NGRHblhNbHJoSFR6MzFGSDc2NlNmczNic1h6ejMzSEI1ODhFR3NXN2NPaFlXRldMbHlKV3h0YlZ2bFBUcDE2aFErK2VRVGRPM2FGVjk4OFFVY0hCenEzV2Z1M0xubzFxM2JiZU5FaVlqb053eUVSRVJteXNQRG95Wm9BSUNkblIybVRwMktWYXRXSVRFeHNTWnNiTm15QlFEd3pqdnYxQVFOQVBEMTlZV1BqdzlpWTJPUm41OFBKeWNudUxpNFlQNzgrVmkxYWhWMjdOZ0JlM3Q3SkNZbTR1MjMzMGJYcmwzdjd3WGVaME9HREduMlk3YkVQYkt3c01CZi8vcFh6SjA3RjE5ODhRWGVmUE5ON05peEE0OCsraWhHakJqUjdOZlFIQzVldklpMzMzNGJ0cmEyV0xObVRZUERhWWNPSFRCdDJyUVdybzZJcUcxaklDUWlNbE1EQnc2OHJjM1YxUlVBVUZSVVZOTVdGeGNIdFZxTlE0Y080ZENoUTdYNkZ4WVdBZ0F5TWpMZzVPUUVBSGoyMldleGQrOWVmUFBOTjdDd3NJQ1BqdyttVDUvZVVwZlJyclhVUGZMMDlNUzBhZE1RSEJ5TTdPeHMyTmpZWU1tU0pTMTFHZmNrTHk4UHI3LytPZ3dHQS83MXIzK2hiOSsrcGk2SmlLaGRZU0FrSWpKVHRyYTJ0N1ZaVzFzREFLU1VBQUNqMFFpOVhnOEEyTEJod3gyUGRldmtIbXExR2krKytDTGVmdnR0QUZYcjBna2htcTN1MWlvckt3c0dnK0d1ZlRRYURicDE2OWJnWTdiVVBRS0ErZlBuNDRjZmZrQlNVaEtlZi81NWRPN2N1Y0YxM1UrSER4OUdTVWtKQWdJQzRPdnJhK3B5aUlqYUhRWkNJaUs2SXdzTEMxaGFXa0tsVXVIa3laTU5DbmFLb21EcjFxMndzN05EYVdrcE5tL2VqTUdEQjkrSGFrMnJKU2FWYVlpbTNDT2dhb0lXS1NXY25KeXdhOWN1eko0OUcvYjI5czFhVzNPWU5tMGFMbHk0Z05PblQrT1RUejdCNHNXTFRWMFNFVkc3d2tCSVJFUjMxYTlmUDhUSHh5TXhNUkVlSGg3MTl0KzZkU3RpWW1Ld1pNa1NwS2FtWXNlT0hRZ0pDY0drU1pOcTlhc09Mcjlmb3FLdGV2dnR0NXQ5VXBtR2F1dzlPbmZ1SERadDJvUXhZOFlnS0NnSWI3LzlOajcvL0hPOCsrNjd0ZnExaG50a1lXR0JEei84RUhQbXpNSDMzMzhQWjJmblpsa21oSWlJcW5BZFFpSWl1cXZxSVBmQkJ4K2dvS0NnMXJhY25CeEVSa2JXZk03SXlNQVhYM3lCUG4zNllQcjA2WGo1NVpkaFoyZUhUejc1QlBuNStiWDI3ZGl4SXdEVSsxU3RyUWdNRE1TWU1XUHUralZvMEtBV09YZGo3cEhCWU1ELy9NLy93TUxDQW0rKytTWWVmZlJSK1BuNTRjY2ZmNnpWYlNaYkl3QUFJQUJKUkVGVUQyZzk5OGpPemc2clY2K0drNU1UVnE5ZWpiMTc5elpvdjdLeU1pUWxKU0U3Tzd1Rkt5UWlhcnNZQ0ltSTZLNm1UNThPZjM5LzZIUTZUSnMyRFV1WExzV0hIMzZJUC8vNXo1ZzhlVElpSWlJQVZJMXBXN0ZpQmNyS3lyQmt5UktvMVdvNE9UbGh3WUlGeU0vUHh5ZWZmRkxydUFFQkFRQ0E1Y3VYNDczMzN1UGk0ZmVnb2ZjSUFMNysrbXNrSnlmanVlZWVRNDhlUFFBQWI3MzFGb1FRZU8rOTkycU5OV3hOOTZoSGp4NzQ5Tk5Qb2RGb3NITGxTb1NHaHRhN3o4bVRKL0hzczgvaXhJa1Q5NkZDSXFLMmlZR1FpSWp1U3ExV1k4MmFOWGo1NVpmaDVPU0U0OGVQNDhDQkE4akx5OFBDaFFzeGE5WXNBTUNPSFRzUUZSV0ZNV1BHMUZyM2JjYU1HWEJ6YzBOSVNFaXRmOFJQblRvVnp6enpEQlJGUVVoSUNDb3FLdTc3dFZWVHFkcjJqOE9HM3FPa3BDUnMzTGdSWGJ0MnhmUFBQMSt6djRlSEI2Wk1tWUwwOUhTc1g3KytwcjAxM1NNQThQSHh3ZkxseTFGWldZa2xTNVlnSVNIaHJ2MWpZMk1CQUtOSGo3NGY1UkVSdFVrY1EwaEVaR2JHang5LzI2dUIxWVlPSFZybk5pc3JLN3owMGt0NDZhV1g3bmpjR1RObTFGb3pyNXBhcmNZUFAveFFaL3ZpeFlzYk5VbklzbVhMc0d6WnNnYjNyMC8xa2d4MXplWnBTaTExai9yMzc0L1RwMC9YdVczNTh1Vll2bng1clRaVDNxTTdmUThtVHB5SWlSTW5OdWdZY1hGeDhQVDBSSmN1WGU2NUhpS2k5cXB0L3k5UklpSnExL0x6ODVHZm40L0t5c282dDVlWGx5TS9QNy9XbW54MTBldjF5TS9QUjFsWldhMzI5UFIwQUlDYm0xdE5XMEZCQWZMejgrdGRRb0txdFBROXFzK2Q3bGQ1ZVRrU0V4UDVkSkNJcUI1OFFraEVSSzJTd1dEQXVISGpBQUFiTjI2RWw1ZlhiWDJDZzROdkc1dFlsMFdMRnRYOE9uZnVYQWdob0NnS3RtL2ZEZ0FZT1hKa1RkL0hIMys4WmwwL2pVWnp6OWZSbnJYVVBabzNiMTZEYTdqVC9UcDM3aHdxS3lzeFpzeVlCaCtMaU1nY01SQVNFVkdyTTMvK2ZFeWZQcjNtYysvZXZldnNOM2JzV1BUdDI3Zm1jNjlldldwdEh6MTZOTnpkM1d0dC8vdmYvdzVGVVpDU2tvTHo1ODlqeUpBaHRXYi8vUFRUVDJ1ZWRyWDFzWVV0cVNYdlVXUGM2WDc1K3ZyZThiVmJJaUw2RFFNaEVSRzFPdjM2OVd0UXYyN2R1cUZidDI1MzNPN2k0Z0lYRjVkYWJZNk9qZ2dPRG9hOXZUMW16cHlKVjE5OXRkWjJyVmJiK0lMTlVFdmVvOGJnL1NJaXVqY01oRVJFWkZZYU8wa0tFUkZSZThaM1lZaUlpSWlJaU13VUF5RVJFUkVSRVpHWllpQWtJaUlpSWlJeVV3eUVSRVJFUkVSRVpvcUJrSWlJaUlpSXlFd3hFQklSRVJFUkVaa3BCa0lpSWlJaUlpSXp4VUJJUkVSRVJFUmtwaGdJaVlpSWlJaUl6QlFESVJFUkVSRVJrWmxpSUNRaUlpSWlJakpURElSRVJFUkVSRVJtaW9HUWlJaUlpSWpJVERFUUVoRVJFUkVSbVNrR1FpSWlJaUlpSWpQRlFFaEVSRVJFUkdTbUdBaUppSWlJaUlqTUZBTWhFUkVSRVJHUm1XSWdKQ0lpSWlJaU1sTU1oRVJFUkVSRVJHWktiZW9DaUlpYWsxUVVKRjFJaG9PRHZhbExJU0pxVnVVVkZhWXVnWWphSVFaQ0ltcFhESldWK1BmRy8rQS9XN2FadWhRaW9tWjFJeS9QMUNVUVVUdkVRRWhFN1lJaTVEVUx5Q3NTd3FtZ3FNalU1UkFSdFF5SlVpbmxaVk9YUVVUdEJ3TWhFYlVMNlJkMHFiMzdlNzhBaU82bXJvWGFQMHNMMGN0YUk1K0VBbldaVVd5ck1NcDBVOWRFNXNHb0dJckwxUEtjcWVzZ292YURnWkNJMmd2bFVsSmNFb0FrVXhkQzdaK2ZuOThvSVZTQlVraHJXd3Q4ZUQ0NjVyaXBheUlpSW1vS3pqSktSRVJFUkVSa3BoZ0lpWWlJaUlpSXpCUURJUkVSRVJFUmtabGlJQ1FpSWlJaUlqSlRESVJFUkVSRVJFUm1pb0dRaUlpSWlJaklUREVRRWhFUkVSRVJtU2tHUWlJaUlpSWlJalBGUUVoRVJFUkVSR1NtR0FpSmlJaUlpSWpNRkFNaEVSRVJFUkdSbVZLYnVnQWlJcUxXek12THkwdWowVXo3WGJPN2xOSk9DS0VHTU5mZjMzLzByUnVOUnVQdTJOalk2UHRYSlJFUlVkTXdFQklSRWQyRlNxVXFCL0EvdjI4WFFsVC9kdTd2dHhtTnh1MHRYQllSRVZHejRDdWpSRVJFZHhFYkczdGVTaGtCQUZMS08vYXIzaWFsakRsNzl1eTUrMU1kRVJIUnZXRWdKQ0lpcXQvL1ZmK21ybEI0YTV1VWN2MzlLWW1JaU9qZU1SQVNFUkhWUTByNWk1UXk1NWJYUkc4amhJQ1VNc2RvTko2NGo2VVJFUkhkRXdaQ0lpS2llbFJVVk9RSUlVTHI2eWVFQ0RVWURKbjNveVlpSXFMbXdFQklSRVJVajRTRWhCSXBaVFFBSTNEYks2TFZ2elZLS1NNU0V4UHo3MytGUkVSRVRjTkFTRVJFVkQ5RlVaUllLV1hCblRwSUtVdWxsSEc0R1JxSmlJamFBZ1pDSWlLaUJwQlNuZ1NRZmN2bm1xZUROOGNXNWl1S2NzbzAxUkVSRVRVTkF5RVJFVkVEeE1YRlhaTlNucmpUeERKU3lsL2k0dUt1M2VleWlJaUk3Z2tESVJFUlVjTjllNmNOUW9oMTk3TVFJaUtpNXNCQVNFUkUxRUF4TVRHbnBKU3B0ejRsdkxuY1JIcDBkUFJ4RTVaR1JFVFVKQXlFUkVSRWpmTk5IVzFiN25zVlJFUkV6WUNCa0lpSXFISCtLNlVzcnY0Z3BTdzJHbzI3VEZrUUVSRlJVekVRRWhFUk5VSnhjZkUxQUJlRUVMajVwUk5DWERaMVhVUkVSRTNCUUVoRVJOUUlhclc2RUVDWS9FMU1ibTd1RFZQWFJVUkUxQlFNaEVSRVJJMlFrSkJRSWFYVUNTSEtBUmlrbExxTWpJeFNVOWRGUkVUVUZHcFRGMEJFUk5UV0dJM0dvMEtJcXdCc2pVYmpVVlBYUTBSRTFGUjhRa2hFUk5SSU9wMHVVUWdSVS9WYlhhS3A2eUVpSW1vcVBpRWtJcUlhRC9UMTdHbXBVZmMxZFIxdFFibkJlQmFBcGZ2RHZxTk5YVXRiVUY1ZWZ1bnFwWE5wcHE2RGlJaHFZeUFrSWlJQWdMdTdyenMwOGhzSStiQ3BhMmtMOUFZSkFCQUNjMHhjU3B0Z1pXMlo3dTd1KzNScWFreXFxV3NoSXFMZk1CQVNFVkVWYTdoRDRHRUIwYTJEalEwczFCYW1yb2phQVdPbEVhVmxaVkNrdElZMTNBRXdFQklSdFNJTWhFUkVWRXNIR3h2ODViVlhNY0NqdjZsTG9YWWc0VndTL3UvTGRjZ3ZMRFIxS1VSRVZBY0dRaUlpcXNWQ2JZRUJIdjB4T1BBUlU1ZEM3WVJHb3pGMUNVUkVkQWVjWlpTSWlJaUlpTWhNTVJBU0VSRVJFUkdaS1FaQ0lpSWlJaUlpTThWQVNFUkVSRVJFWktZWUNJbUlpSWlJaU13VUF5RVJFUkVSRVpHWllpQWtJaUlpSWlJeVV3eUVSRVJFUkVSRVpvcUJrSWlJaUlpSXlFd3hFQklSRVJFUkVaa3BCa0lpSWlJaUlpSXp4VUJJUkVSRVJFUmtwaGdJaVlpSWlJaUl6QlFESVJFUkVSRVJrWmxpSUNRaUlyT1ZrNU9EeVpNblk4R0NCYVl1aFlpSXlDUVlDSW1JMnJBdVhiclllM2w1TFhCMmRyWXpkUzF0VVhaMk5yS3lzaEFmSDQvS3lrcFRsME5FUkhUZnFVMWRBQkVSTlYyM2J0MWMxV3IxV2xkWDF5OTY5T2dSWmpBWVBpd29LSWgwY1hHNUZoa1phVEIxZmEzZHdJRUQ4ZVdYWDZKVHAwNVFxL2tqa1lpSXpBOS8raEVSdFFOQ0NBc2h4REJMUzh0ZHpzN09oWXFpeFByNCtJUkxLZmZHeGNVZE5YVjlyVmxnWUtDcFN5QWlJaklaQmtJaW9uWkNTZ2toQkFBNFNDbEhxRlNxRVFEKzdPdnJtNk1veXJhU2twSi9KaWNuWHpkeG1VUkVSTlNLY0F3aEVWRTdJcVdFbFBMV0pvMUtwZXF1VnF2ZnNMZTN6L2J6ODB2dzlmV2QyNmRQbjE0UFB2aWdBd0Job2xKYmhmejhmR2kxV3N5Wk02ZmV2Z0VCQWRpMGFWT2p6L0gxMTE5ajJMQmhUU21QaUlpb3hmRUpJUkZSTzNMekNXR3RVSGpMNzRVUXdnUEFONDZPanFWU3luUWZINS9qUnFQeGdQTC8yN3Z6TUtuS0ErLzd2L3ZVMXQxQUk0S3lpTkFpU29NSTNTQXU4WW1haENRT00xR2pZMklja3pkeE1wb01VWjlNTkdOaU5Jc3hvNzU1NXNuNzVGSmpncEVnMFltSk1TN1JQTW5vdUdUY0FWbHNRRnBvRm1tYXRidHBxcXVyNnB6Ny9ZUHV0cXE3cWplV1UxWG4rN2t1THVxY2M1LzcvS3E2b09yWHB4YlBlenJ1SGZXNENCRHJXVVZDbWpocjFxeXp1dFlaWTJ5dXkvMHRwOVBwQWUyWDYzSXltUnpVZm83amRGOU9KcE1EenR6WHRzdzVNOWQzZEhUME9VZSsvVHIzelRsLzV1VjhPZUx4ZUwvejU1c3pIby9uSGRkek9SUUs1YzJWdVMzemNrdExTOTV4UFpmRDRYRDM1VWdrWWhzYkczUG15QnlYYXprYWpWcEpxcXVyazZUTWJma3V1d0tLR0lXdzhGVkt1cW0ydHZZcXY0TVV1YTRuSU9mWDF0WXU4alVKWkswOXpsbzdVbExVODd5ZjFkVFV0UG1kcVloRmM2M3NLb1pTN25Kb2pDazN4a3l6MWs1ekhPZHFTYTFPMm52clFNcUdqbXhjQkpXUk5DemkvRU1vWkdxVS9XUzZGOXZqTkhmbnV1N0xQVXRCdm1seTdSK0pSSHFWbmY3MjdSS0x4ZnFkdjYvOU04YmFqTXZkNnlPUlNQZmxmakwyMmxaV1Z0Ym45bHczYWRlRmlvcUtBUjBqVjdiS3lzb0JaOHkzdldjMnovTzZWNHdZTVdKSTgxdHI3Ymh4NDRhYVRaTHNuRGx6K3B4L2tQTU5tVEdtSS9NNEdjZnUvanZ6WjlLNVBlOFl6L082Zm9hOXhuUk9iVHVQbTdtOTY5aFp5ejNHOXJ4TlR1cTgvTm1hbXByWlBlYkx1VzgvMlhyZDVwbGpjOTB1WFdPTU1hT0Z2Q2lFaFN0bHJmV01NUldPNHl6d08wd0ptZDU1aGdRK3lpd3J4cGpKUGtZcGVqbWU1QTFGNk9EL05Sb202d1g2SmFSZFhOZlY5dTNiZTYxdmFXblIxcTFidTVlSER4K3VVYU5HWlkzWnQyK2YydHJhc3ZhUmxMV2ZKRTJZTUVHaFVMRDZ0elVLVzJ2TGVxN1AvRC9oNE9LZzdvYUR2YzhPYXJ5MTlvak4zM2s5ajJqK3J2R0R1VTM3dTg0NS90OFozQStzOXcrODMxMEdNLzlneHcvbFp6ellPK25oMU4raCs5dnVPUG5mTVhhb2MyZkt1SjlNZHh4blFNKzlqbkEyMS9PODVFQnlCQTJGc0VBbEVvbDFaV1ZsU3lWTjhUdExpWmh0akRuRldydFIwbksvd3dTZHRUWWlxVnJTTUwrekZEdGpUTVJhTzdibkEyRytvbWlNNlhxZm9ldDVYdHdZczh2enZBZmk4ZmovU29lSG55TW45TWpSeUYzbzl1M2JwMHN1dWFUWCtzV0xGMnZ4NHNYZHl4ZGZmTEZ1dSsyMnJESDMzbnV2ZnYvNzMvZmF0K2Q4enp6empNYU9IWHVZRWhjK0t5bVJTajg2UEJiNVgxMVB3RFArbGpLZXhHZHU3L282a013bjdUMmV3SnQ4Nnh6SDZiV3U1L3o1dG1lVTlaeGpNNTY0NXAycnIva2xLUlFLWlk0WjFQWHJzZStnOXUvdmRzbDN6SjdYT2RjK25XUDZ6T0o1WHE3amQrK2Y1M3IxT2FmVXEyajJlVjE2WHM2emIvZCtQYStYcElpT0VHdHRTTm5YcStleDg5MFdlY2ZsR3B0NVAranY5dWs1THNmdDBXdCthKzJuakRISFdtdFhTbG8xaERuNnVtNVp5L251M3ozbTIrMDR6aCtGWGlpRUJXcmR1blY3NXM2ZCs1MzI5dlpZLzZQUm4yZzBlcWN4NWhSSnozZDBkSHpkN3p5UVdsdGJveFVWRmVWKzV5aDJzVmhzYWpnY2ZxRnJPVmNSekh4Zm9iVjJpK2Q1RDd1dSsxZlhkUnNUaWNUN216WnQyaVhKcTZxdU9XcTVDMTFsWmFYdXV1dXVySFUzMzN5ekZpeFlvUFBPTzY5NzNRa25uTkJyMzhzdXUweG5uZFg5TmprOTk5eHpldUdGRjNUNzdiZG5qUnM1Y3VSaFRsM1lqR09VZEVNYmxpOWYva0wvbzRGQXkzV3FxNy9UWDRkMSs5eTVjN00ydHJlMzk3bC9NcG5zdFgzRWlCRTFrbzZWOU9TK2ZmdCsxTmYrNlhTNnovbDcvQkpCNDhlUHo5cWVTcVZNeHRpYzh5ZVR5VlI5ZlgxSHI0MmdFQmF5emkrVjVvdWxENE01Yytha0pNa1lrNjZycStQOWFpZ1pNMmZPN1BVR25xNnpnSjA4ei9NT0dHTisyOXpjL08xTm16WTFIZDJFeFNrYWpXcisvUGxaNjR3eG1qcDFhcS8xUFZWWFY2dTZ1cnA3dWFHaFFTKzk5RksvK3dGQXAxd3Y4VGlpNzFQc2FkbXlaWWM4UjIxdGJkZDcrTnlHaG9iRUlVK1lJZGRMK2pGMEZFSUFLQkVaUlRCaHJkMGlhWm5uZWI5ZnRXclY3M3lPQmdBQUNoU0ZFQUJLZ09kNW5qRm1yZWQ1UzEzWGZXbjc5dTFyOXU3ZDIrcDNMZ0FBVU5nb2hBQlF4TFp0MjlaNDRva25mdVA5OTk5ZlJBRThza2FQSHEzeThzRy83Yldpb2tLalIvT0o1d0NBd2tRaEJJQWkxbnpRdi91ZG85ajE5VkhuWGY3MHB6OE5hZTRycjd4U1YxNTU1WkQyQlFEZ1NPdi9FUkFBZ0JMVjJucndwT3F3WVh3RENnQWdtQ2lFQUlEQTJySmxpeVJwOHVUSlBpY0JBTUFmRkVJQVFLQjBmU1dINTNsNjlORkhKU25ydXdVQkFBZ1Mza01JQUFpVTIyNjdUWjduYWVQR2pYcjMzWGQxempublpIMlJQQUFBUWNJWlFnQkFvSXdjT1ZMUFAvKzg5dXpab3l1dXVFSjMzMzIzMzVFQUFQQU5ad2dCQUlGeTQ0MDM2c1liYi9RN0JnQUFCWUV6aEFBQUFBQVFVQlJDQUFBQUFBZ29DaUVBQUFBQUJCU0ZFQUFBQUFBQ2lrSUlBQUFBQUFGRklRUUFBQUNBZ0tJUUFnQUFBRUJBVVFnQkFBQUFJS0FvaEFBQUFBQVFVQlJDQUFBQUFBaW9zTjhCQUFDRnhVMjdxbHU3M3U4WUtCRjFhOWNybFVyNUhRTUFrQWVGRUFDUXBUMlIwRS92KzdraWtZamZVVkFDVXFtVVd2ZnY5enNHQUNBUENpRUFRSktVdEY1ajFKaEd6OXF5NXRaV3YrT2cxRmpibExTMjBlOFlBSUJzRkVJQWdDUnArL3BWR3laTlBlMHFKeHc1M3U4c0tEMnVzYnUzcjF1MXdlOGNBSUJzRkVJQVFCZHZTLzA3ZFpMcS9BNENBQUNPRGo1bEZBQUFBQUFDaWtJSUFBQUFBQUZGSVFRQUFBQ0FnS0lRQWdBQUFFQkFVUWdCQUFBQUlLQW9oQUFBQUFBUVVCUkNBQUFBQUFnb0NpRUFBQUFBQkJTRkVBQUFBQUFDaWtJSUFBQUFBQUZGSVFRQUFBQ0FnS0lRQWdBQUFFQkFVUWdCQUFBQUlLQW9oQUFBQUFBUVVCUkNBQUFBQUFnb0NpRUFBQUFBQkJTRkVBQUFBQUFDaWtJSUFBQUFBQUZGSVFRQUFBQ0FnS0lRQWdBQUFFQkFVUWdCQUFBQUlLQW9oQUFBQUFBUVVHRy9Bd0FBQ3NlRWsyZWVHSTJFVC9ZN0IwcFBSMGZIcHNaTmF6ZjduUU1Ba0kxQ0NBQ1FKRlZWMVZRcFloK1VzZFYrWjBIcGlaVkZ0MVJWMVh5Mm9lSHRCcit6QUFBK1FDRUVBQnhVcGlvWlZSdVpjUlhsNVFxRlEzNG5RZ2x3MDY3YUV3bDUxcGFwVEZXU0tJUUFVRUFvaEFDQUxCWGw1ZnFYNnhkcXh2UnBma2RCQ2FoYnUxNC92ZS9uYW01dDlUc0tBQ0FIQ2lFQUlFc29ITktNNmROMDlwbG4rQjBGSlNJU2lmZ2RBUUNRQjU4eUNnQUFBQUFCUlNFRUFBQUFnSUNpRUFJQUFBQkFRRkVJQVFBQUFDQ2dLSVFBQUFBQUVGQVVRZ0FBQUFBSUtBb2hBQUFBQUFRVWhSQUFBQUFBQW9wQ0NBQUFBQUFCUlNFRUFBQUFnSUNpRUFJQUFBQkFRRkVJQVFBQUFDQ2dLSVFBQUFBQUVGQVVRZ0FBQUFBSUtBb2hBQ0N3ZHU3Y3FRVUxGdWlyWC8ycTMxRUFBUEJGMk84QUFJQkRFcG8xYTlZOHgzSFd2ZjMyMjgxK2h5azJPM2JzVUZOVGsvYnYzNjkwT3Exd21JZEZBRUN3OE1nSEFFV3NxcW9xRWc2SC85VmErL0hhMnRvbnJiVVBlcDYzY3UvZXZmdTNiZHZXN25lK1FqZHIxaXpkYzg4OU91NjQ0eWlEQUlCQTR0RVBBRXFBTVdhWXBNOFpZeTQzeHF3Zk0yYk1mNDhaTStaVnovTldwZFBwTlhWMWRVbS9NeGFxczg4KzIrOElBQUQ0aGtJSUFDWENXaXRKWVdQTWFjYVkwNnkxLzA4b0ZOb2REb2ViWnMrZXZkUjEzZCt0V2JObXE5ODVBUUJBNGVCRFpRQ2dSQmhqSkIwc2hwM2xNQ2JwQkVselFxSFF2MGVqMFMxejVzeDV1cmEyOXU5bno1NTl3b3daTTRZcjRJOER1M2Z2MXR5NWMzWDExVmYzTzNiZXZIbGFzbVRKb0kreGFORWluWHZ1dVVPSkJ3REFFY2NaUWdBb0labWxzRXZtWldQTTN4cGovallVQ20xMEhPZk5tcHFhMXlTOW1Vd21WOGE5bzUwV1FXSTlxN0JqSjgyYU5ldXNyblhHR0R1WXkrbDBPdWY2ek9XZSt5YVR5UUhQN3poTzkrVmtNcGwzenY0eVpNN1R0YjZqb3lQdi9ybkdkMTN1Nk9qSU9TWnpPZGQxaU1mai9ZN3BlVGtlaitjOFJ1YVlVQ2lVYzkvTTlWMlg5KzNiMXl0MzE3Yk04ZUZ3dVB0eUpCS3hqWTJOdlRKa2pzbThMRW5SYU5SS1VsMWRuU1IxYmNzYTA3bHNKZkUvSGRBRGhiQzNTa2szMWRiV1h1VjNFQnhXWFU5QXpxK3RyVjNrYXhMZ01MTFdocXkxdFYxRnNFdm1jcTV5YUl5WjB2bm5NbXZ0bmxnczF1aWt2WGZpS2N2akFvNElJMmxZTlBTRmNNaWNwdDVQMWpQWmZML1F5Q3dSdWZiTE1aRWlrVWl2NHRiZmZwSVVpOFZ5YnMvTWsyL2Z6akUyY3prU2lYUnZIMHllc3JLeXZOdjZ5bEpSVWRGdnpwNVpLaXNyKzh6UzE3Yk1MSjduV1VrYU9YTGtnUGJOekdLdDFiaHg0d2E4VCtiMk9YUG01TjZRZlVQMU44K2dHR002TWc3VHM0emFydHUzeDdhdVB6TEdXTS96TW44T05uUC9ydnRTcnUwNTV1eWFKeXRIMTc2ZTUvV2NKM1B1cmpHWmMyU043VHhlejErUzVMemVuV05PekhPem9jRHd3UCtCbExYV004WlVPSTZ6d084d09HS21HMk9tK3gwQ09GeDZGc0hCc3RhR2pURVZraW9keHltVDRaZm5rdVM2cnJadjM5NXJmVXRMaTdadS9lQnRtTU9IRDllb1VhT3l4dXpidDA5dGJXMVorMGpLMmsrU0preVlvRkFvZERoakZ6NWpJOVlxcStIMHVBK2JIT3Z5empiUW93NXduS3kxaDNYT3p1c3htSCtrZ3pyK1FHNm4vcTVUUmxjYWNFNlQ0OEI1c2h6MjZ6NkluNUYwTUdxdXVFZEVYOGZwYTV2ajVIL2wvbERuSE94eERpVkxQemxjei9QNFVMTUNSeUhzbEVnazFwV1ZsUzJWTk1YdkxEZ2laaHRqVHJIV2JwUzAzTzh3d09GaXJRMFpZODR5eGt6b3NUN24rSXlYbE82V3RGblMrNTduUGQ3YTJ2cTRGNjJzbFJGdmR0UEJVbmZKSlpmMFdyOTQ4V0l0WHJ5NGUvbmlpeS9XYmJmZGxqWG0zbnZ2MWU5Ly8vdGUrL2FjNzVsbm50SFlzV01QVStMQ1p5VzFKOXlIUjFSRS9xM3JTYjIxMW5UZVY3dWZVV1p1QzRmRFdRVWc0N0xwc2R5OXpuR2NyREU5NTh5MXJiT1k1NXl6OHdueW9ESjB6Wmx2Vzc1OGtnYTlYNC94QTg2WjczcjFkZnQxcmZNOHIxZStyamx6WmMrWFFjb3FsMzFkNTZ5NWNoVHQ3dkU5cnBmUkVYaXVhNjBOS1N0NnY5bHpqdWs1THVPMjcvTjI3RG1tai90b244Zk5LSC81OXMxMzdGejNtM3p6N0hZYzU0OUNRYU1RZGxxM2J0MmV1WFBuZnFlOXZUM1cvMmdVbTJnMGVxY3g1aFJKejNkMGRIemQ3enpBNGVKNVhxeWlvbUt4cEFsUzdpTFk0K1dqZi9FODd4SEhjVjZQeCtQTnJ1dTIxZGZYSDVEa1ZsWFhISzNZQmEreXNsSjMzWFZYMXJxYmI3NVpDeFlzMEhubm5kZTk3b1FUVHVpMTcyV1hYYWF6enVwK201eWVlKzQ1dmZEQ0M3cjk5dHV6eHZYeGNycVNaQnlqbEEydFg3NTgrUXQrWndFT1VWOWxyNyt4QTkyZXRYN3UzTG5kbDl2YjIvdWNNNWxNNXQyZVRxZHpic3Uzdmt2bUx3SEdqeCtmdFMyVlNoblB5LzNxa25nOG5xNnZyKy9JdVJFRmcwS1lZZG15WlNsSktiOXo0UENiTTJkT1NwS01NZW02dXJxMi9zWUR4YUtxcWlwZFVWR1JsckxlSDlqMVhvK1VwRFpKK3p6UGU3Q2pvMlBwMnJWck4vdVh0bmhFbzFITm56OC9hNTB4UmxPblR1MjF2cWZxNm1wVlYxZDNMemMwTk9pbGwxN3FkejhBUlNQWEI5WWNVY3VXTFR2U2h4aXdYQytuUjNHakVBSkFpZWc4RStoYWE3Y1lZMVphYTEvelBPK05scGFXVnhzYUdoSis1d01BQUlXSFFnZ0FwU0Z1cmYyVDY3b1BTMW9lajhmMzFOZlh0L29kQ2dBQUZEWUtJUUFVc1lhR2hsUmxaZVcvVzJ1dlhyMTY5VDYvODVTeTBhTkhxN3k4Zk5EN1ZWUlVhUFRvMFVjZ0VRQUFoNDVDQ0FERnpWMjFhdFhMZm9jSWdqLzk2VTlEMnUvS0s2L1VsVmRlZVpqVEFBQndlRkFJQVFDQk5XYk1tSUw2c0FZQUFJNjIvcitoRWdBQUFBQlFraWlFQUFBQUFCQlFGRUlBQUFBQUNDZ0tJUUFBQUFBRUZJVVFBQUFBQUFLS1FnZ0FBQUFBQVVVaEJBQUFBSUNBb2hBQ0FBQUFRRUJSQ0FFQUFBQWdvQ2lFQUFBQUFCQlFGRUlBQUFBQUNDZ0tJUUFBQUFBRUZJVVFBQUFBQUFLS1FnZ0FBQUFBQVVVaEJBQUFBSUNBQ3ZzZEFBQlFXTnkwcTdxMTYvMk9nUkpSdDNhOVVxbVUzekVBQUhsUUNBRUFXZG9UQ2YzMHZwOHJFb240SFFVbElKVktxWFgvZnI5akFBRHlvQkFDQUNSSlNlczFSbzFwOUt3dGEyNXQ5VHNPU28yMVRVbHJHLzJPQVFESVJpRUVBRWlTdHE5ZnRXSFMxTk91Y3NLUjQvM09ndExqR3J0Nys3cFZHL3pPQVFESVJpRUVBSFR4dHRTL1V5ZXB6dThnQUFEZzZPQlRSZ0VBQUFBZ29DaUVBQUFBQUJCUUZFSUFBQUFBQ0NnS0lRQUFBQUFFRklVUUFBQUFBQUtLUWdnQUFBQUFBVVVoQkFBQUFJQ0FvaEFDQUFBQVFFQlJDQUVBQUFBZ29DaUVBQUFBQUJCUUZFSUFBQUFBQ0NnS0lRQUFBQUFFRklVUUFBQUFBQUtLUWdnQUFBQUFBVVVoQkFBQUFJQ0FvaEFDQUFBQVFFQlJDQUVBQUFBZ29DaUVBQUFBQUJCUUZFSUFBQUFBQ0NnS0lRQUFBQUFFRklVUUFBQUFBQUtLUWdnQUFBQUFBUlgyT3dBQW9IQk1PSG5taWRGSStHUy9jNkQwZEhSMGJHcmN0SGF6M3prQUFOa29oQUFBU1ZKVlZVMlZJdlpCR1Z2dGR4YVVubGhaZEV0VlZjMW5HeHJlYnZBN0N3RGdBeFJDQU1CQlphcVNVYldSR1ZkUlhxNVFPT1IzSXBRQU4rMnFQWkdRWjIyWnlsUWxpVUlJQUFXRVFnZ0F5RkpSWHE1L3VYNmhaa3lmNW5jVWxJQzZ0ZXYxMC90K3J1YldWcitqQUFCeW9CQUNBTEtFd2lITm1ENU5aNTk1aHQ5UlVDSWlrWWpmRVFBQWVmQXBvd0FBQUFBUVVCUkNBQUFBQUFnb0NpRUFBQUFBQkJTRkVBQUFBQUFDaWtJSUFBQUFBQUZGSVFRQUFBQ0FnS0lRQWdBQUFFQkFVUWdCQUFBQUlLQW9oQUFBQUFBUVVCUkNBQUFBQUFnb0NpRUFBQUFBQkJTRkVBQUFBQUFDaWtJSUFBQUFBQUZGSVFRQUFBQ0FnS0lRQWdBQzUvTExMOWZjdVhQVjBkSGhkeFFBQUh3Vjlqc0FBR0RvWnN5WUVYVWM1d3pQODFiVjFkVzErWjBIQUFBVUZ3b2hBQlN4YURSYVlZeTVROUladGJXMWozdWU5NkRqT0d2MjdkdTN2NkdoSWVGM1BnQUFVTmdvaEFCUUFvd3h3eVY5M25HY0t5U3RIVFZxMUgrUEdqWHFOV3Z0cW1ReVdWZFhWNWYwT3lNQUFDZzhGRUlBS0JIV1drbUtHR05tU1pvbDZVdVNkc2Rpc2UyMXRiVkxFNG5FNzlhdVhkdm9hMGdBQUZCUStGQVpBQ2dSeGhoSkI0dGg1NTh5U1JPTk1XY2FZLzVQZVhuNTl0cmEyai9VMU5SY1VsdGJPMkhHakJuRHhlTkF0ODJiTit1Q0N5N1F2SG56OU1JTEwrUWR0MkxGQ3MyZE8xZDFkWFdEUHNaWHZ2SVYzWERERFljU0V3Q0F3NG96aEFCUVFqSkxZWmZNeThhWWk0MHhGMXRyTjhSaXNlVzF0Yld2dUs3N1JqcWRYaFAzam5yY2d0SFMwcUliYnJoQisvZnYxeTIzM0tJTExyakE3MGdseDNwV1ljZE9talZyMXRtU3V1K1V4aGliT1M1enVlZTJudXZTNlhUZWZRY3luekhHSnBQSkllM3JPRTczY3E0NUR1VjZaYzdkYzF2WEorTU9ORnV1WTNWMGRPUTlWbC9IenR3ZWo4ZjdIZHR6dnA3ajQvRjRuOGZPWEE2RlFuMk83VG1tNS9pV2xoYWJiMnpQNVhBNG5MVXRFb25ZeHNic0YxZGtIci9uK0o3TDBXalVTc3I4SlZMbTlwN1hJM1BaRlhBVVVBZ1JOQmZVMXRZdThqc0VjQmhGSlUzcnViS3JHRXE1eTZFeDVoUkpwMGk2TkJ3Tzd3bUZRanRNMmwzWm5qYWhJeDI0MEtUVGFkMTAwMDNhdW5XcnJybm1HbDE2NmFWK1J5cEpSdEt3YU9nTDRaQTVyWE5WcnlmMFBkbk1PKzhINjdvdjkzeFMzOWRVZWVaWEpCSTVtQzlIbVJuSUhKSVVpOFVHZEt5QnpOVTUxdlpZN3I3Y2xWY2FVT2FjeHlvcksrdHplNDZidmRlNGlvcUtBUjByVTgrOGxaV1YrWVlPNm5ybHl1dDVYdGJLRVNOR0RQbFkxbG83YnR5NEFXVnMzMFRLQUFBZTNrbEVRVlRweTV3NWN3WjdueC9vL2Z0UXBZd3huckp2MDY3TDNYLzMvUGwxanVrMVRqcjRzL1k4TC9Obm52UHZ6c04wNzVPeExYTjcxcm84NDNPdDc0cVo2emJOSEdzbHlmTU8vbFkwYzEyT3ZIMW15SEdzckYvT0dHTk9WQUdpRUNJUXJMVUpZNHlNTWRXU3F2M09BeFFLYTIzRUdGTmhqS2wwSEtkY3NxYi92VXJMSFhmY29XWExsdW5TU3kvVnRkZGUyMnQ3UEI3WG5qMTd1cGQzN2RvbFNXcHFhc3A2a2psNjlPaGVUNUozN05paFZDclZ2ZHpSMFNGcnJiWnUzZHE5TGhLSnFKOG5tNlhEMklpMUtzdTV5V1RkOVV5T2RmM09QdFJVZzkzQjJpSC9PeG5jRmZyZytnL2xlRVBPT0pqYmZUQzNSWS9pTnVoOCtZSU5JTzlSdS8yR2VOL291cjhQNnJZL2tnYVNvNzh4anRQL094TDZtK053M0I0RG5lTW81blU5enl1b0QzcWpFQ0lRUE05NzNIR2NTVHA0TmdVb0pSRkpIekxHSEplNU1zOXYrRE5mVXJwTDBoWnI3VFpKdjJscGFYbkdpMWJXeXVpOEk1eTNvUHpxVjcvU2swOCtxZlBQUDE4MzMzeHp6akV2di95eXZ2M3RiL2RhZitPTk4yWXQzMzc3N1Zxd1lFSFd1bi8rNTMvVzVzMmJlKzE3eVNXWGRGK2VPSEdpbm5qaWlhSEVMeXBXVW52Q2ZYaEVSZVRmTXA4MGQxM3V2TS8yV3Q5MU9Sd085M3F5M1dQWjVGalh2ZDV4bkp6cmN4MnI1L2F1OWFGUTl3bjB2TWZxZkZMWmI4NkJyQStGUW4zbTZXZTlRcUhRZ0krVjczcjF1TjBHUFYvR2srdytiK09ldDF1ZVhIbVBtM21zUEdNRy9EUEpsYm1QYkwyT2thUFY5ZG8zeC9WMUpCMlZWMmhZYTd1T2svbUxsd0g5KzhpMXZlZSt1Y1puM28vNnVQMXk1Y2g3bXgxS3RseHo1Wml2cjV5OTF2WE0wc2QxM3UwNHpoOXp6T1ViQ2lFQ1llWEtsVzlNbkRqeHk1V1ZsWUY3T1J4S1d5UVNHUmtLaFI2UmRKeVV1d2oyZVBub3M1N25QZUs2N2x1cFZLckZkZDIyK3ZyNk5rbGVWWFhOMFlwZE1CNTY2Q0ZKMGxWWFhhV01KL3RaYW1wcWROZGRkM1V2TnpRMDZMNzc3dFAxMTErdkUwNDRvWHY5ekpremUrMTcwMDAzNmNDQkE5M0x2L2pGTHhTSlJQVEZMMzZ4ZTEyZWw5NlZIT01ZcFd4by9mTGx5L04vWWcrQW82Ry9FaldZL1lZeXJ0ZjJ1WFBuWmkyM3Q3Y1A2RmpKWkxMUGNlbDB1dDk1QmpKR2tqelA2eDQzZnZ6NFh0dFRxWlRwTVQ3bnNaTEpaS3ErdnI1aklNYzhXaWlFQ0l4dDI3YTErNTBCT054cWFtckMxbHJYR0pQNS9zQ3U5ekdrSkxWSjJ1VzY3b09TbHE1Y3VmSjlIK01XbkIvOTZFZjZ4amUrb1p0dXVra1BQdmlnSmsyYTFHdk0yTEZqTlhiczJPN2xGU3RXU0pMbXpadW5HVE5tOURuL09lZWNrN1g4dTkvOVRyRllUUFBueno4TTZRRmdTSEs5aE9Sb3ZWOHhwMlhMbHZsNStFSGJ2bjI3M3hFT0t6NXVIQUJLUk9mN1pOT1MzcFAwdUxYMk8rbDArdE90cmEyelY2NWNlUmRsc0xjenp6eFROOTk4czVxYm03Vnc0Y0tzOXdvQ0FCQUVuQ0VFZ05JUTl6enZhV1BNcjYyMXE5cmIyL2VzWDc5K3Y5K2hpc0dsbDE2cXpaczNhK25TcGJydXV1djBpMS84UXNPR0RmTTdGZ0FBUndXRkVBQ0tXRnRiVzN0NWVmbjNrc25rY2dyZzBOMXd3dzNhdW5XclhuenhSWDNqRzkvUVQzLzYwNnlQOTg4VWlVUjA3TEhIS2h3ZS9FUG95SkVqRlkzeTJWWUFnTUpCSVFTQUl0YjV4dlFYL2M1UjdCekgwUjEzM0tFdmYvbkxldlBOTi9YZDczNVhkOXh4Ujg2UEVKODVjNmIrOHBlL0RPazRtUjlPQXdCQUlhQVFBZ0FDNTdlLy9XMnZkZVhsNWZyMXIzL3RReG9BQVB6RGg4b0FBQUFBUUVCUkNBRUFBQUFnb0NpRUFBQUFBQkJRRkVJQUFBQUFDQ2dLSVFBQUFBQUVGSVVRQUFBQUFBS0tRZ2dBQUFBQUFVVWhCQUFBQUlDQW9oQUNBQUFBUUVCUkNBRUFBQUFnb0NpRUFBQUFBQkJRRkVJQUFBQUFDQ2dLSVFBQUFBQUVGSVVRQUFBQUFBS0tRZ2dBQUFBQUFSWDJPd0FBb0xDNGFWZDFhOWY3SFFNbG9tN3RlcVZTS2I5akFBRHlvQkFDQUxLMEp4TDY2WDAvVnlRUzhUc0tTa0FxbFZMci92MSt4d0FBNUVFaEJBQklrcExXYTR3YTAraFpXOWJjMnVwM0hKUWFhNXVTMWpiNkhRTUFrSTFDQ0FDUUpHMWZ2MnJEcEttblhlV0VJOGY3blFXbHh6VjI5L1oxcXpiNG5RTUFrSTFDQ0FEbzRtMnBmNmRPVXAzZlFRQUF3TkhCcDR3Q0FBQUFRRUJSQ0FFQUFBQWdvQ2lFQUFBQUFCQlFGRUlBQUFBQUNDZ0tJUUFBQUFBRVZDRi95bWlscEp0cWEydXY4anNJQUFDNVdHdWIwdW4wejlhc1diUFY3eXdBQUF4RklSYkNsTFhXTThaVU9JNnp3Tzh3QUFEa1k0eHhJNUdJSytrMnY3TUFBREFVQlZjSVhkZXRDNGZEUDVNMHhlOHNBQUQwNFVKSjQ0d3hJL3dPQWdEQVVCVmNJVnk5ZXZXK3VYUG4zdG5lM2g3ek93c0FBUG1VbFpVOUkybWMzemtBQURnVUJWY0lKV25ac21VcFNTbS9jd0FBa0U5dGJhMXJqUEU3QmdBQWg0UlBHUVVBQUFDQWdLSVFBZ0FBQUVCQVVRZ0JBQUFBSUtBb2hBQUFBQUFRVUJSQ0FBQUFBQWdvQ2lFQUFBQUFCQlNGRUFBQUFBQUNpa0lJQUFBQUFBRkZJUVFBQUFDQWdLSVFBZ0FBQUVCQVVRZ0JBQUFBSUtBb2hBQUFBQUFRVUJSQ0FBQUFBQWdvQ2lFQUFBQUFCQlNGRUFBQUFBQUNpa0lJQUFBQUFBRkZJUVFBQUFDQWdLSVFBZ0FBQUVCQVVRZ0JBQUFBSUtBb2hBQUFBQUFRVUdHL0F3QUFVT2htekpneEtSYUxtY3gxeHBneVNiTFdWdGJXMWs3dXNVdHF4WW9WMjQ5YVFBQUFob2hDQ0FCQVA4ckt5djRncVRiWE5tUE0xWkt1N3JINkQ1SStmYVJ6QVFCd3FIakpLQUFBL2JEVy9ub3c0OVBwOU5JamxRVUFnTU9KUWdnQVFEOWMxLzJOcEJaSnN0Ym1ITk8xM2xxN2E5V3FWWThkdFhBQUFCd0NDaUVBQVAxb2EydmI3M25leXdNYy9zZ1JEUU1Bd0dGRUlRUUFvQjhiTjI1c05jYjhsNlMwMVBzc1ljYlp3YVNrL3pqYStRQUFHQ29LSVFBQS9iT3U2NzV0cmQyWmI0QXhScExXdWE2NzllakZBZ0RnMEZBSUFRQVlnSFE2WFdlTTJkRzFuSEZXc0h1TU1XYjEzcjE3OXh6OWRBQUFEQTJGRUFDQUFhaXJxMnZ5UE8rbHpqT0J1YlJMZW0zYnRtM3RSekVXQUFDSGhFSUlBTURBV0VsUFpLM0lPRHRvcmQzdmVkNWZqM1lvQUFBT0JZVVFBSUFCU2lhVHIwaDZyK2Rad3M3bE5XKy8vZllhUDNJQkFEQlVGRUlBQUFhb3JxNHU2YnB1emkrcDl6eHZxVG8vaFJRQWdHSkJJUVFBWUJBY3gvbU50VGJaZFphdzgrLzJWQ3IxVzErREFRQXdCQlJDQUFBR0laMU9OMHJLK3BKNnovUCtvNjZ1cnMyblNBQUFEQm1GRUFDQVFZaEdvMjJTM3BLNnp3N0tHTVBaUVFCQVVhSVFBZ0F3Q011V0xVdFphNWRaYTFza3lWcTczUml6d2U5Y0FBQU1CWVVRQUlCQk1zYThZWXpaM0huNTlRTUhEalQ1blFrQWdLR2dFQUlBTUVnclZxelk2bm5lYW10dHlscTdmUDM2OWJ4L0VBQlFsQ2lFQUFBTW51YzR6bjhZWTFva1BhZURYMW9QQUVEUkNmc2RBQUJRK3NhTW1UYWlyTklaRnc2WllUYmtWQmlGbzM1bk9sUjcybEx1TWVXaGpYc1BwRWRVVmRkYzRIZWVRMkdWVHFaZEwyNDgweFkzSFR2MzF0ZTMrcDBKQUhCMEdMOERBQUJLMCtSVFprNlhFN3BNUm1jYm95cFpsUnRqd3RZcUxHTkw0aFVxanBIaldYbCs1emhrMW5qR0tHMmxsS1NFOWJ6TmtsN3hIRDJ4ZGUycU5YN0hBd0FjT1JSQ0FNRGg0b3c5ZWRhWThvaGRJRGxmTWNhY2xia3hGbzNLQ1lVVWNod1poNGVmUW1LdGxldDZjbDFYcVZSU051TUZzSjYxeTZ5bi95K1Jjdis4YzlPYVhWSUpGR0FBUURjZWtRRUFoNnlxdXFiSzgrd1ZqcVBMalRGekpDa1VDbWw2OWFtYU9tV0tUcXFhckFuanhtcllzR0dxcUNoWE5GcjByeGd0S2NsVVN2RjRYRzF0QjlTMGM2YzJidHFzRGZYdmFmMkdEVXFsMHJMV2VqSmFhYTM5WFNxWlhycDlZOTBXdnpNREFBNFBDaUVBNEpCTW5ETDlsRWcwK3FDa2VUSW1PdXFZWS9UcGkvNVdDeTc4dU1hUEc2c1J3MGRvK1BCaGZzZkVJTFFkT0tEOXJmdTFZK2N1L2ZrL245ZWpqLzFCKzVxYkpkbVVsWGsxNWFhdWYvL2RkMWI2blJNQWNPZ29oQUNBb1preEkzcVNGLzZrbFZscWpLa3NMeTlYN2V4Wit1NHROMm5xbENreWhvZVlVbUN0VmYxN0cvVnYvKzlQOVBwYnk5VGUzaTVyN1g3UDJxdTNoTkpQcXE0dTZYZEdBTURRaGZ3T0FBQW9Rak5tUkt2YzZQODB4dnpFTWFieXRCblZ1dW5yMSt1Ylg3OU94NDBaUXhrc0ljWVlqVDcyV0MyNDhCTTZxV3FTTm0vZHFqMTc5c1prek4rTnRLWjlXRFQwOXY3OSsxTis1d1FBREEyRkVBQXdhRlhIVHJqUkdIT0xqQ3BuVkUvVFQrNytrYzZhTjFmaE1OOW1WS3BDSVVkVFQ1NmllV2ZNMGVwMzZ0VFV0RE5pWk01Mll1VnV5KzZtbC8zT0J3QVlHZ29oQUdBd1FwT3FaMS9qT09Zbm9iQVRtMXM3Vzc5YWRKL0dqeHNueHltSmI1SkFIN3JPRnY3Tkp6NnU1U3ZlVnRQT25URlpmV3prc2NmdmF0blR0RnlTN1hjU0FFQkJvUkFDQUFiS1ZKMTYra1hHbUg4UGhVTEQvdVlUODNYM0Q3K25ZMGVOOGpzWGpyS3lXRXp6UDNxK3RtN2JybzJiR21SbFB6UnE5Tmk2NWoxTkcwUXBCSUNpUWlFRUFBekloRk5QSFJOeVlyK1VOR1h5cEJQTmovL3RkbzBiTjViM0N3WlVXU3ltMDJkTzF5dXZ2Nm5kdS9lVXlUSFRLeXBIUDdOLzM2NFd2N01CQUFhTzEvY0FBQVlpRkhIS2J6TkdzMGNNSDI3dS9jbVBkZUxFRXlpREFXYU0wWWtUSitwLzMvMURqUmd4d2hpWm1tZ2tmTFA0WlRNQUZCWCswd1lBOUt1cWV0WVhqSndmbHBWRm5lOSsrMTkxd1hubitoMEpCV0xNNk5FYU4vWjR2ZmpTZjh2MXZOcktZNC9iM3JKbjUzSy9jd0VBQm9ZemhBQ0FQazA2NWZRcFJ1WkdZeFE2LzhQbjZoUHpQK0ozSkJTWWozLzBJenIvdytkS1V0aHhuRzlObmpickpMOHpBUUFHaGtJSUFPaUxjWXh6c2FTcHc0Y04weFYvZjZtT0dUblM3MHdvTU1PSEQ5Tm5MdnUwUmgxempJd3hFNDJjaXlYeGVtSUFLQUlVUWdCQVhoTW5ualpLSVYwaFk4cHFhMmJwbkxQbStSMEpCZXFjcytkcDNobHpKQ2tpbzgrY09HM2FlTDh6QVFENlJ5RUVBT1FWR1dibUc1azVrdlNONnhjcUZvdjVIUWtGcXJ5c1RGLzd5cGNsU2Nib0RPUEU1dnNjQ1FBd0FCUkNBRUJ1VTZmR3JBbmRMaW04NEpNZjE2elRUL003RVFyY3pCblQ5WGQvODBsSmlvU3N1VlZUcC9JYkJBQW9jQlJDQUVCT1ZlRmhYelRHbkhyc3FGSDY4aGMvNzNjY0ZJbXZYbk8xUmgxempHVE0xTW1SNFYvMk93OEFvRzhVUWdCQUxtSEpYaWxKRjN6NFhKMHlkWXJmZVZBa3FpWlAwb2YveHptU0pDUDdqK0lycmdDZ29GRUlBUUM5VEo0NiszUmpuS3BZTEtvUG5YT1doZzBiNW5ja0ZJbnlzaktkZS9aWnFpZ3ZsN0ZtNGdtbm5qYlQ3MHdBZ1B3b2hBQ0EzaHg3anJVNmJ2aXc0YXFkZmJyZmFWQmthbWFkcmxHalJrbXlsUkVUUHNmdlBBQ0EvQ2lFQUlBc1ZWVlZaY1p4enBSc1dkWGtTWnAwNGtTL0k2SEluRlExU1pNblRaU1Zvakk2Yyt6WVdaeGlCb0FDUlNFRUFHUnBEMVZXeXVoTVk0ejUyd3MvcmxDSXQ0QmhjTUxoc0Q0NS82TXl4aGhKWjVhWEo0L3pPeE1BSURjS0lRQWdTemlzbVVZNkpScU5hc0dGSC9jN0RvclVKK1ovVkxGWVRNYVlhVFpTeG5lV0FFQ0JvaEFDQUxLRWpmazdTZUV6ejVpajQ4YU04VHNPaXRUeHg0M1JXZlBtU2xKWUlmdEp2L01BQUhLakVBSUFzaG5OazZRUG5YMm1EcjdpRHhnOFk0ek9PN2Z6ODJTTWF2MU5Bd0RJaDBJSUFNZ1VkcXlaSlVrenFxZjVuUVZGYnRicEI3OXh3bGh6dW5qT0FRQUZpZitjQVFEZFRxaXVuaUtqeXVIRGgybmMyT1A5am9NaU4zNzhXQTJycUpBeEdqbHh5dlNUL2M0REFPaU5RZ2dBNkJheTBWbVNORzdzV0ZWVVZQZ2RCMFd1TEJyci9zVkNPQnlhNDNNY0FFQU9GRUlBUUxlUWNXb2xhY0w0Y1NvdkwvYzd6aEhYM055czVjdVg5em5tcmJmZTB1dXZ2ejdrWXp6NTVKTzYvUExMaDd4L01ZdkdvcG93WWJ3a3lUcmhNM3lPQXdESWdVSUlBT2pteWM2V3BQSGp4cXFpdk16dk9FZmNvNDgrcW4vNnAzOVNmWDE5M2pHTEZpM1N2ZmZlTytSak5EYzNhK1BHalVQZXY1aEZvMUdOSHpkV2ttUmtPVU1JQUFVbzdIY0FBRURCTU1hWUV5UnA3UEhIcWF5c3RBdGhJcEhRbzQ4K3FvOSs5S09hT25YcWtPZFp2WHAxbjl0MzdOZ3hvSEhqeDQvWG1CTDdtbzlvSkpMNVh0UXFQN01BQUhLakVBSUFKRWxqeDg2cU1OYUdRK0dRUm93WVVmSmZPZkhZWTQrcHBhVkZDeGN1N0Y2WDYweGhJcEZRUjBkSHptMVZWVlg2NGhlL09LRGo5VGZ1aGh0dTBCZSs4SVVCelZVc2pERWFNWHk0d3VHdzB1bDBlT0xFaWVYYnRtMXI5enNYQU9BREZFSUFnQ1FwTkRKUmJrMUZ5QmhIc1ZqTTd6aEhWRHdlMStMRmkzWHh4UmVycXFwS2lVUkM0WEJZbi8zc1ovUHVrMnZiVTA4OXBhZWVlcXJQWXozKytPUDY1UzkvMmUrNHlzcktnWVV2TXRGWVRDSEhVZHBheDNGR2xVa1VRZ0FvSkJSQ0FNQkJiclRjaEd6WWNSeVZ4YUorcHptaUhuamdBU1VTQ1gzMXExK1ZKTjE0NDQzeVBFOUxsaXpwZFdiMHpqdnZWQ0tSMFBlKzk3MWU4eHgzM0hHS1JDSjlIbXZFaUJHU3BBa1RKaHltOU1VbEZvM0tDWVZrWlJ4Ym5peVh0TS92VEFDQUQxQUlBUUNTSkJNSmxWdXJrT09VOWhuQ0RSczJhT25TcFZxNGNLRkdqeDZ0bDE5K1dhKysrcXF1di81Nm5YYmFhYjNHVjFSVXlCaWpHVE5tNUoxejc5NjkrdFNuUHBWeld6cWRsaVNkZSs2NU9iZlBuejlmMy8vKzk0ZHdUWXBEclBNTW9URTJaRk5odnNzRUFBb01oUkFBY0pDWExsY29FbkljVTlLRjhMZS8vYTNTNmJTZWZmWlpQZlBNTTJwc2JOVFVxVlAxRC8vd0QwT2UwL004SlJJSmZlWXpuMUZOVFUzV3RwZGZmbG5QUHZ1c2JydnR0bDc3M1h2dnZVb21rME0rYmpHSXhhSnlRbzVraldNVUt1MVBLZ0tBSWtRaEJBQklraUplcUZ5T0RUc2wvaDdDQlFzV2FPVElrYXFzck5Uenp6K3Z0clkyM1hMTExRcUh3M3JxcWFkMDU1MTNabzFQSnBPeTF2WTZ3L2UxcjMxTm4vdmM1N0xXblg3NjZmcmtKeitadGE2cHFVblBQdnRzci9XUzlQREREeCttYTFXNERwNGhETWthT1FvNXBmL2xsZ0JRWkNpRUFBQkprdXNvRXBKeGpER0toRU4reHpsaWFtcHFWRk5UbzRhR0J0MXp6ejI2NG9vck5HdldMRW5TYWFlZHB1dXZ2MzdBODZCL2tVaFlqdU5Jc282UlN2YzNEUUJRcENpRUFBQkprcFhwTUxLdVo2MlN5WlRmY1k0bzEzWDF2ZTk5VCtQR2pkTjExMTNYdlg3S2xDbWFNbVhLa09mZHNHR0RYbm5sbGF4MW16ZHZscVJlNnlXcHJhMXR5TWNxRnVsVVdwNzFKQm5Qa3kzdDE4Y0NRQkdpRUFJQURuSzhkcG1RNjNtZUVoMGRmcWM1b3U2Ly8zNnRXYk5Hdi96bEx5Vko3Nzc3cm5iczJLSHp6anRQZFhWMUE1cGoyclJwQ29XeXo2UXVXYkpFUzVZc3lUaytzM2htT3ZYVVV3ZVJ2UGdrT2pya3VxNk1sYWUweDFkT0FFQ0JvUkFDQUE1S2VlMDJHa3BiejFOSENSZkN1cm82UGZEQUF5b3JLOU8zdnZVdDdkaXhRNUkwZmZwMG5YZmVlZnI4NXo4L29IbGVlT0dGN3ErVXFLaW8wRFhYWEtNTExyaEFKNTk4c3FTRG55NTY5OTEzNittbm41YnJ1aG96Wm94Ky9PTWZhL3IwNmQxelBQWFVVOTF6bEtwRUlpSFhkU1ZqUGVQWXVOOTVBQURaS0lRQWdJTkNxWFpqd3dmUEVDWkt0eEFlZSt5eHFxcXEwa2tubmFTVFRqcEpWVlZWbWp4NXNpWlBudHc5NXFxcnJzcjdKZlZQUC8yMDdyLy8vcXgxRlJVVnV2YmFhN3VYZCszYXBXOTk2MXVTcEM5OTZVdGF0R2lSdnY3MXIrdHJYL3VhYnIzMVZzMmZQMStTOU9sUGYvcHdYNzJDazBoMHlIVTlXV3RjaFZLY0lRU0FBa01oQkFBY0ZJKzAyeEhHOVd4cHYyUjAzTGh4ZXV5eHgvb2NNMkxFaUx4ZkpEOXk1TWcrOS8zem4vK3NILzNvUnpyenpEUDFneC84UUk4KytxZ2s2Y0lMTDFRc0Z0TjN2dk1kdmZqaWkvcm1ONzlaOG1jSHBRL09FQnBacjdXOW5VSUlBQVhHOFRzQUFLQlF0TFFiYTlPZVo1VklKUHdPYzFRa2swbXRYcjFhanp6eWlHNjU1UmExdHJZT2VhNzMzbnRQQ3hjdTFLMjMzcXFycjc1YWQ5OTl0OHJLc3I5Mjd5TWYrWWdlZXVnaDFkWFY2YUtMTHRLU0pVdEsrdVc1MGdmdklaUXhYa3MweWt0R0FhREFjSVlRQUNCSjJyWnRXNktxZW5UYUsvSDNFTDc2NnF2NjYxLy9xalZyMW1qZHVuVktwOU1LaFVLcXJxNVdOQm9kOUh3Yk4yN1U0c1dMOWV5enorclVVMC9WUXc4OTFPY0h4VXlaTWtVUFAveXdGaTFhcEh2dXVVZExsaXpSUlJkZHBFc3Z2VlFUSjA0OGxLdFdjS3kxU2lRNjVIbWVyTFZwMWRlWDdoMExBSW9VaFJBQTBNVksyaWFwdHJtNVJjbGtja2dGcWRDOTl0cHJldUtKSnpSejVrejk0ei8rbzJwcmEzWDY2YWRubmMyNzc3NzdkTjk5OS9VN1YzdDd1NjYvL25xMXQ3ZnJ4aHR2MUdXWFhhWnd1UCtIMWxnc3BvVUxGK3FpaXk3U29rV0w5TWdqaitqc3M4OHV1VUtZVHJ0cWJtNldKRm1yVFQ3SEFRRGtRQ0VFQUh6QXM4c1VNcC9hdHIxUjhYaDdTUmJDYTY2NVJ0ZGRkMTJmeGUwVG4vaUVQdmF4aitYYzlzb3JyK2lKSjU2UUpKV1hsK3YrKysvWHlKRWpOWHo0OEVGbk9mSEVFL1g5NzM5Zk45MTAwNUQyTDNRZHlRNXQyOTRvU1RMR3Z1RnpIQUJBRHNidkFBQ0F3bkhpcVRXWGhFTjZmRWIxTlAzOG52K3RDZVBIK3gwSlJXenYzbjI2NnVwcnRlN2REZktzOS9lYjE2M3ErOU44QUFCSEhSOHFBd0RvNW5TMHI3VFcydTJOalRvUTV3TWhjV2c2a2gzYTNyaEQxbHJia1hDVytaMEhBTkFiaFJBQTBHM3o1dldicmN5ZTVwWldOVFkyK1IwSFJXNTdZNU5hOSsrWGtYYnZhSGk3d2U4OEFJRGVLSVFBZ0V5ZWtWMGhTV3ZYci9jN0M0cmN5dFZyT2kvWmxiNEdBUURrUlNFRUFHUXhzbTlLMHF1dnZTRnJyZDl4VUtTc3RYcjVyNjlLa2p5akZUN0hBUURrUVNFRUFHVHgwdlpwU2FuWDNseW1wcDI3L0k2REl0WFV0Rk92dlBhNkpLV3N2TC80blFjQWtCdUZFQUNRcFVQdDlWWjJRektaMVAvOXkzTit4MEdSK3MvL2VsR3BkRnF5ZG4wcTRiN3JkeDRBUUc0VVFnQkFsaDNwOUg1Wjg2YTExajd4OUxOeVhkZnZTQ2d5cnV2cS8vN244N0xXV212MGhoZVA3UFk3RXdBZ053b2hBQ0JiUTBOQzFudGRNb2t0MjdacFU4Tm12eE9oeUx5M2NaTWFObStSa1pLeWVyMnBhZFVCdnpNQkFIS2pFQUlBZW5IbHZXbU0zWDNnd0FHdFdsUG5keHdVbVZWcjZyU3Z1Vm1TMlcvVDlpMi84d0FBOHFNUUFnQjYyYnArelVwcjlYNUhSMUt2dmZtVzR2RzQzNUZRSkJJZEhYcnRqYmNVajdkTDhuWnNybC9GVjA0QVFBR2pFQUlBY2tsWnoxc3FTYy85MTR0YXUzNkQzM2xRSkJvYXR1ajVGMStTSkZtckJ5VHhKbFFBS0dBVVFnQkFUdkY5N3ErczdPWjkrNXExNU9ILzhEc09pc1F2SGx5aTV1WVdXV3MzSGRpYlh1UjNIZ0JBM3lpRUFJQ2NkdTJxYS9OYzNXcXQzS2YrK0NldFhjODNCNkJ2ZGV2ZTFlTlBQaTFyNVVyZW5idDIxYlg1blFrQTBEY0tJUUFnTHkrZS9xTXhkcGtrM2Zuam42aWpvOFB2U0NoUWlVUkMvK2VlbngxY01QYXR0T2Y4MGQ5RUFJQ0JvQkFDQVBMYXR1MmRmZFl6ajhuYWpoVXJWK3ZOWmN2OWpvUUM5Y1pieS9YVzhyY2xLV1U4KzlpMmQxYzIrcDBKQU5BL0NpRUFvQzgyWmV3ZnJMU3ByYTFORHovNm1KcGJXdnpPaEFKejRNQUIvZVozajJ2dnZuMlMxSmhLdTQ5TDhueU9CUUFZZ0pEZkFRQUFoVzMvN3FZOWxXUEd0aG1aVDIzZHRzMFpOV3FVNXRUTThqc1dDc2lqai8xQmk1YytJdGYxWE05ei8zVnIvWnIvOURzVEFHQmdLSVFBZ0g2MTdHNnFPMmJNMkVtZTU5Vyt2WEsxNXRUTzFzUUpFL3lPaFFLdzR1MVYrdVozdnF2MjlvU3N0Yi9lOHU2cUg0aXpnd0JRTkNpRUFJQ0I4Q0xEUjc4ZWpZUXU2ZWpvR1BYZnI3NXVQbnJCZVRwbTVFZ1pZL3pPQmg5WWE5V3dlWXV1KzVkLzFZNm1uVmJTdTliei9xbGw3ODQ5Zm1jREFBd2NoUkFBTUNEeDVsM3h5dEhIYjNlTStjaUJlUHV3TFZ1M2FlNmNHbFZXanZBN0dueXdhOWR1M2ZyOU83Unk5VHV5VnEzVzAzVmJOcXg2WFpMMU94c0FZT0FvaEFDQWdiSXRlMGJYSHpQYVNjaVlDN2R1ZTE5dnIxeXRqMy9zQXBXWGxmbWREVWZSM3IzN3RQRHIzOVRyYjc0bHoxcTV4djMybHZXUnBWS2o2M2MyQU1EZ1VBZ0JBSU93eTIzZTAvVGFNV09PbCtmcHJCMU5UWkdYLy9xcS9zZUh6bGJsaUJHOGZMVEVlWjZuaGkxYjljLy84eWF0ZUh1bFBNKzJlNTc5NGRiMXErNlNHbm5mSUFBVUlRb2hBR0RRbW84Wjhkb3hUamhsWk9idDNyTW45dnFieXhTSlJIVEt5U2NySE9haHBSUWxrMGs5L3VUVCt1R2RQOWJhZGV0bHBiaU0vVUZxLzY2ZjdOKy9QK1YzUGdEQTBQQ3JYQURBa0V5WU1LRWlPbnpNNVhMTWZjYVk4bUhES2pTM3BrWTNmTzFhelQ1OXBoeUhyN290Qlo3bmFjWEsxYnIzNXcvb2piZVc2Y0NCK01FeWFMVXcyYnJ6MGUzYnQ4Zjl6Z2dBR0RvS0lRRGdrRXljTm5OVzJJUWZrblNhTVFwRndtRmRjUDZIOWFYUFg2bFRUemxaRmVYbEt1TTloa1Vsa2VoUXZEMnVkK3ZmMDBPLy9vMys4dngvS1oxMlphMzFaTFFxN2FhdTNmWnUzUnQrNXdRQUhEb0tJUURna0owNGRlYkpvWERveXpMbUlpUE5rQ1RIY1RUdGxLbWFkdW9wT3FscXNpYU1HNnRodzRhcG9xSmMwV2pVNzhqSWtFeWxGSS9IMWRaMlFFMDdkMnJqcGdhdFhmK3VOdFJ2bE9zZS9Kd1lhKzE2YTh5VE51MytiTXVHMVJ0OWpnd0FPRXdvaEFDQXcyUHExTmlKS3B2b2hFTi9ZNlF2R1dQbWRHMHlSaW92TDFjNEhGWTRGT2JscEFYR3M1N1M2YlRTcWJUYUV3bForOEUzUjFpcmxkYm9GMjZIL3J6TmFkdWkrdm9PSDZNQ0FBNHpDaUVBNElpWU9LWDY5SEEwK2prWjUxd2plNUtrcUt3SldXTWR5ZEFJQzRyMWpEV2VqSFVsSlQxUG14MWpYNUxuUHJycDNYZFcrcDBPQUhEa1VBZ0JBRWZjbURIVFJwUlZPdVBDSVRQTWhwd0tvekN2R1MwZ1Z1bGsydlhpeGpOdGNkT3hjMjk5ZmF2Zm1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Z2ZIL0E1MFZzcGxtVGdmREFBQUFBRWxGVGtTdVFtQ0MiLAoJIlRoZW1lIiA6ICIiLAoJIlR5cGUiIDogImZsb3ciLAoJIlZlcnNpb24iIDogIiIKfQo="/>
    </extobj>
    <extobj name="ECB019B1-382A-4266-B25C-5B523AA43C14-4">
      <extobjdata type="ECB019B1-382A-4266-B25C-5B523AA43C14" data="ewoJIkZpbGVJZCIgOiAiMzI3MjUxMzg1OTUzIiwKCSJHcm91cElkIiA6ICIxODY2MDgyMzQzIiwKCSJJbWFnZSIgOiAiaVZCT1J3MEtHZ29BQUFBTlNVaEVVZ0FBQWpjQUFBVStDQVlBQUFDRmdCWG9BQUFBQVhOU1IwSUFyczRjNlFBQUlBQkpSRUZVZUp6czNYbGNWT1grQi9EUE13dUxMT0tTNEpMaXZtK0RTKzVhdVZhV1M2WmwzVFJiYmxaVzJwNlZWcmZOKzFOTDA5ejFwcG1GcG9tWmxtWmV0NUFRVVJSRVFERUVCQUhaQm1ibVBMOC9pTG1Nb0lBQ3h6bnplYjlldmw3TW1iTjhaeGpHenp6bk9kOEJ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odVhVTHRBb2lvZlBYcnQvWHg4TlVGR1BUQ1MrcDF0UVFNYm1yWFJQOGpZUzIwMnBROG9ZaWNQRkdRZWprMjlvcmFOUkc1TW9ZYm9sdFVzOWFkMmtPbkh3ZUJPNFJBSUNROGhSQUdLV0dBa0RxMTY2TVNwRkNFZ0ZVQ0ZnQm1xU2puQUJ4VWROaWFlT3I0Q2JYTEkzSTFERGRFdHc2ZGY4c3U5VDJOY2hTZ2UwWUkwYnZrbmU1dWJ0RHA5ZERyZEJBNi91bmVTcVNVc05rVTJHdzJXQ3lGa1BKLzl5bFNoa2tGQzgwVzI2N1UrQk9YQUNpcUZVcmtJdmdPU1hRTENHelhMVkJSNUVTZERnOEtJVXdBb05mcjBiNWRHN1JxMFFMTkE1dWhVWUEvdkx5OFVLdVdKOXpjZUZicVZsSm9zU0F2THc4NU9ibElTVTFGWFB3NW5JazlpK2d6WjJDeFdDR2xWQ0FRSWFYODNsSm8vVG9wTHVxODJqVVRhUm5ERFpIS21yUm8zOXJvNXJZYVFFOEk0VmJIenc5alJ0K0RVU09Hb21HQVAzeThmZUR0N2FWMm1WUUpPYm01eUw2U2plVFVTOWoxeXg1c0N2NEJHWm1aQUtSRlFoeXkyQ3d2L0JWek1rTHRPb20waXVHR1NDMGRPcmcxVnd6REpjVFhRZ2hmVDA5UGRPL2FCZSsrOVFwYXRXZ0JJZmpucVFWU1NzU2VqY05IbnkzQWthTmh5TS9QaDVReVc1Rnk2bm05ZFJ1aW9nclZycEZJYS9ScUYwRGtranAwY0F1MHViMG9oRmlnRThLM1k0ZDJlT1dsRi9EcVM4L2p0dnIxR1d3MFJBaUJlblhyWXRTSVlXZ2UyQlRuRWhPUm5uN1pIVUxjVzF1S2ZDODMvYkhzN0d5TDJuVVNhUW5ERFpFS0F1czJtaVdFZUFzQ3ZoM2F0Y1dDVC8rRjNqMkRZREFZMUM2TnFvbGVyME9ybGkzUXM0Y0prU2Vqa0pLU2FoUVFkK2pjUFcxWmFTbjcxYTZQU0VzWWJvaHFscjVwdTY1UDZYUmlnZDZnY3cvcTNoVnJWeXhCdzRBQTZIUzh1bHZyaWtkeFJnNGJpai9EanlFbE5kVWRFbmZWcnR2Z1VsWjZ5cDhBWkxrN0lhSnlNZHdRMVJ3UjJLYnphQ0hFLytuMWVxK1J3KzdHcHgrOGg3cDE2cWhkRjlVd0QzZDMzSDNuSUNSZVNFSmNmQUlrWk44NjlmeWpNdE5Uem9BQmgraW1NZHdRMVpCR2JkclUxK3ZjVndGbzBhenA3V0xlUis4aklNQ2Y4MnRjbEllN096cDNhbytEUjBLUmxwYnVBWjFvWDh1MzNvN3NqRXRaYXRkRzVPdzREazVVTS9SR25lYzdRcUNyajdlMytITEJQTnplcERHRGpRc1RRdUQySmswdy85TVA0T1BqSXdSRU56ZWo0WFh3UXlmUlRlTWZFVkVOQ0d6WDVURUIzUWNlSG02NmQ5OThEWU1IOWxPN0pMcEYxSzlYRHdIK0RiRHY5d093S1VwMzM3cTNKV1dscC82cGRsMUV6b3dqTjBUVnJHbnJ6aTBFeEN3aG9CODBvQitHM1QxRTdaTG9GalAwemlFWU5LQWZBQmgwT3QwYnpkcDJhYTUyVFVUT2pPR0dxSG9KbmREZEQ2Q1Z0NWNYSm80ZkM3L2F0ZFd1aVc0eDN0NWVtREJ1RE9yNCtVRUkwVVJBZHovWVpKWG9oakhjRUZXakprMDYxb0VlRXlHRVIvZHVYZENuZDArMVM2SmJWSjg3ZXFKbkR4TUFHQ0V3NGZhMmJSdXFYUk9SczJLNElhcEdSaTl4dDBEUkYySE9mR0U2M04zZDFTNkpibEdlSGg1NDdwbHBBQUFoMEVQbzNPOVd1U1FpcDhWd1ExUmRXclZ5bDBML1BnRERxT0ZEMGFWelI3VXJvbHRjcHc3dGNlL0k0UUJnMUVzeEc2MWFNUTBUM1FDR0c2SnFFbWp3ZWx3STBhWnVuVHFZOXZpamFwZERUdUtmVDAxRkhUOC9RSWhXell6ZTA5U3VoOGdaTWR3UVZROERJQjhHZ01FRCtxRjFxeFpxMTBOT0lyQlpVd3pvM3djQUlDQ2ZBRnQyRUZVYXd3MVJOV2pXcW10bklYU0I3dTV1Nk51bk43eTh2TlF1aVp5RXA0Y0grdDNSRzdVOFBTR2thTks0VGNkT2F0ZEU1R3dZYm9pcWcwNzJrUkszZVh0NW8zdlh6bXBYUTA2bVc1Zk9xRk9uRGdEcGF4U0dQbXJYUStSc0dHNklxbGhnWUtDSDBPbDZBZElqc0ZsVE5MMjlpZG9sa1pOcEh0Z1V6Wm8yZ1FUY0lOREwzNzhMaC82SUtvSGhocWlLNWV0OWZTSFFTd2doN2hreEZIbzlwMHhRNVJnTUJneS8rMDZJb2k4ZjYrWHBXWGliMmpVUk9ST0dHNklxWmpDZ2t3QmF1N201WWRTSW9XcVhRMDVxMk4xM3d0M2RIVUtJdHRMb3dUNENSSlhBY0VOVXhReEMzQXZBMEt1SENiZlZyNjkyT2VTa0d0eFdINzE3QmdHQUFYbzVYTzE2aUp3Snd3MVJWUlBvQ1FCOTcraUZvck1LUkpVbmhNREFmbi9QSlJib3JtNDFSTTZGNFlhb2FobDBVblFCZ0E3dDJxcGRDem01THAyTHJnSVhVblFHMzYrSktveC9MRVJWcUhHN2RpMGc0T3Z0N1lVQS93WnFsME5Pcm1GRGYzalZxZ1VoVUx0SmkvWXQxYTZIeUZrdzNCQlZJYjEwNndJQUFmNytxRldybHRybGtKUHpjSE8zaDJTRFFXOVN1UndpcDhGd1ExU0Y5RUxYSFFBYU5ReUFwNmVuMnVVNERhdlZpcFNVRkVncHI3bE9lbm82TWpNemE3QXE5Ym01dTZGUm80WUFBS2t6OUZDNUhDS253WEJEVklVVXlLNEEwRERBSDdVOFBkUXV4Mm1jT1hNR28wYU53bzgvL25qTmRiNzQ0Z3VNR0RFQ3FhbXBOVmladXR6YzNOQXd3QjhBSUNBNWNrTlVRUWExQ3lEU0VDR0VhQXdBL2cxdWc0ZUhOc1BOM3IxNzhmYmJiOS9VUHJwMjdZb3Z2L3pTZmpzeE1SRUEwTHg1OHpMWHYzVHBFbjc2NlNlTUdqVUtEUnE0emx3bU42T3g1Tnl0UURWcklYSW1ERGRFVmNUZnYwc3RJYVZCYjlERHg4ZEhzNWVCTjJuU0JPUEhqN2Zmdm56NU1uYnMySUYrL2ZxVkdVNSsrKzAzWkdSa1lNeVlNZlpsalJzM2RsaW52SEN6ZHUxYUNDSHc5Tk5QMjljUENRbkJNODg4YzlPUDUxWW1oSUNQdHpjTUJnT3NWcXVoU1pNbW5oY3VYTWhYdXk2aVd4M0REVkVWMGRjMmUwcFJTeStFRHU3dTdtcVhVMjFhdDI2TmwxNTZ5WDQ3S2lvS08zYnN3SWdSSXpCcTFLaFM2eWNtSmlJNk90cGhtMklYTDE2RTFXcEZURXdNL1B6OGtKR1JnWXlNREFCQXZYcjFVS3RXTFNRbkp5TTRPQmlUSmsxQ1FFQUFBQ0E1T1JuTGx5OUgwNlpOeXp5bWxyaTV1ME92MDhFcXBVNm5xK01CTU53UWxZZmhocWlxMk53OGhWNGFkRG9kUE56ZDFLN0dLVXliTmczSnljbjIydzg4OElEOTUvZmZmeCtqUm8zQ0YxOThBVjlmWDB5Yk5zMStYOCtlUFhISEhYZGc0Y0tGR0RSb0VMeTh0UHU5a3U1dWJ0RHA5WkFRT3VsWjZBa2dRKzJhaUc1MW5GQk1WRVdFVWU4cEpmUTZuYlpIYnFyUzNMbHpzWERoUXVqMWVudVFlZWVkZHdBQTd1N3VPSERnQUhidTNJa1pNMmJZQTR5VUVqazVPWmd3WVFMUzB0S3dhdFVxTlI5Q3RYUC9lK1JHQ0ttWFZnUDdDeEJWQUVkdWlLcUtZdldFM3FqWDZRVERUUVVGQlFVaElTRUJOcHNOZ3djUFJ0KytmUkVSRVFHZzZOVFRva1dMQUFEcjFxM0Q0c1dMa1pPVGc5emNYSWRMeGpkdTNJaUhIMzRZOWVyVlUrVXhWRGQzZHpmbzlEcEFDcDJBWHB1ejFJbXFHTU1OVVJVeEtucFA2S1JCcC9FNU4xVXRPam9hQU5DeFk5RVhYNmVrcEFBb0NqNjFhdFZDeDQ0ZDBhQkJBOVN2WHg5MTY5WkYzYnAxVWJ0MmJkU3VYUnNaR1JtWU5Xc1dWcTllalZtelpxbjJHS3BUMGNpTkhsSkFCNzJPelpPSUtvRGhocWlLMkhRdzZpRjBRZ2dZRFhxMXk2a1c4Zkh4bUR4NXNzT3k0bEdVdVhQbjRzTVBQeXkxVFdGaElSUkZRYjkrL1J5V2p4czNEaSsvL0RLaW9xSlF2MzU5KzJUaDJOaFkxS2xUQiszYXRjUHUzYnVoMDEzLzdQbWdRWU5RdDI3ZG0zbFl0elNqMGZEM2N5QjFBbUJxSnFvQWhodWlLaUloQ2dTa1RaRVNoWVVXdGN1cEZqNCtQZzZYZ1FOQVdsb2FkdTdjaWQ2OWV5TXdzSFFybHJJdUJRZUFidDI2QVFDT0hUc0drK2wvL2VsT25EaUJkdTNhQVFCc05odk1adk4xYS9ya2swOWdOQnB2NlBFNEE2dkZDa1VxQUlTaVFCYXFYUStSTTJDNElhb3FPaVVmUW05VEZBWG1nZ0sxcTZrVzlldlhMM1ZKZDJob0tIYnUzSW14WThkaTBLQkJwYmE1M3FYZ1pyTVpwMCtmUm84ZVBleTN3OFBEOGM5Ly9oTUFzR1RKRXF4ZHUvYTZOZjNqSC8vQUN5KzhjS01QNlpabkxpaUF6V2FEa0ZCZ1ZYZ1pPRkVGTU53UVZSV0xraS9kOUZhcEtDalFhTGdwUy9IWElkeklxU0dEd1lBNzc3d1RhOWFzZ1p1Ykd3SUNBbEJZV09nUWtyeTh2UER4eHgrWHVmM3JyNzkrWTBVN0ViUFpESnZOQmdpcENKM01VN3NlSW1mQWNFTlVWZlNXZkNFTlJTTTNadGNKTjZkUG53WUFOR3ZXck5MYkdnd0cvT3RmLzBMOSt2V3hiTmt5R0kxRzlPelowMkZmQm9NQmZmdjJ2ZWIyV21jMkY4Qm1VeUNsc0VGdjRjZ05VUVd3encxUlZja3o1a3NoYklyVTdtbXBxeFVXRnVLWFgzNUJ1M2J0NE92cmUwUDdFRUpnNXN5WnVPdXV1MkN4V0pDZm40L3M3T3dxcnRSNUZZL2NDRWpsU240K3d3MVJCVERjRUZXWnJId2hwVlZSWkxtVFlMWGkzLy8rTjFKVFUvSFFRdy9kMUg3Q3dzS3diOTgrZE83Y0dTZE9uTUFUVHp5QlM1Y3VWVkdWenExNHpnMkVVTExjM0hoYWlxZ0N0RCttUzFSRExseTRZQTVzVjgrcXVNQ2NtL3o4Zkh6ODhjZll2bjA3Qmc0Y2lQdnV1KytHOXhVVEU0TlhYMzBWL2ZyMXc2ZWZmb3FRa0JDOC8vNzdXTGR1SFl4R0l4UkZRVkpTVXBuYktvcHl3OGQxQmxKS21NMEZVQlFGVWtvclltTzEvY0lpcWlJTU4wUlZSd0s0QUtCN1ptWVdDZ3NMNGVhbXZlK1kyclZyRno3Ly9ITmN2SGdSdzRjUHgzdnZ2WGZEMzRCKzhPQkJ2UGJhYStqZnZ6L216SmtEZzhHQSsrKy9IdzBhTkVDUEhqMndaTWtTWkdkbjMxUjRjbVpXcXcyWm1aa0FBQ2tScjNJNVJFNkQ0WWFvS2lreURIcHgzNFdraThqTHk5ZGt1RGw1OGlUeTh2THc3cnZ2WXZUbzBUZTFyeE1uVHVESko1L0VZNDg5NXJDOFQ1OCs5cCs5dmIyeGN1WEtNcmQvNG9rbmJ1cjR0N3FDd2dKY1NMb0lBQkJDL3FGeU9VUk80OFkrYmhGUm1XNXYwKzBCZ3g1Yk9yUnJpMldMNTZOUnc0WnFsMVRsRkVWQlRrN09EVThncmd5cjFRcEZVVFFaRWl2aTh1VU1USjc2TkU3SG5JRWlsZkhuVGg4UFZyc21JbWZBa1J1aUtxUXJ5SStRbmg0eTZlSkZrWnVuelF0YmREcGRqUVFid0RVdTliNmVnc0lDSkYxTWhwUlNGcGgxWVdyWFErUXNlTFVVVVJVNmR5NzZuSVJJejh5Nmdvc1hVOVF1aDV4YzBzVVVYTW5PaGdEU2toT09KYWhkRDVHellMZ2hxbHFLZ0F3SGdGTi9mOXMxMFkyS2lEeng5MDh5UXRWQ2lKd013dzFSRlJPUW9RQnc2UEFmOW0vTUpxb3NLU1gyLy9jUUFFQVJDRmU1SENLbnduQkRWTVVVcTl3T3dISTROQXdwcVd4RVJ6Y21KU1VWQnc4ZkFRQ0xoTEpiN1hxSW5BbkREVkVWSzBCK3JJUThVMWhZaUo5My82cDJPZVNrZnRtN0R4YXJGWkF5Mm1LMnhhaGRENUV6WWJnaHFtTEpWbXMycEFpVlVzcXQyMzhxYXAxUFZBazJtdzAvLzdJSFVrb3BCZjVROG94cGF0ZEU1RXdZYm9pcVdrS0NHVkk1QWdqeitRc1hFSjl3VHUyS3lNbWNqWXRId3JuekVFQWhKSTZrcEJ6UFZic21JbWZDY0VOVURXeFFRb1dRYWJtNXVUaCtJa3J0Y3NqSkhEOFJoWXpNVEFBaVcxcmxVYlhySVhJMkREZEUxU0F4K2tTRWxQaXJvS0FRaDBPUElpK1BYK1pNRldNdUtNRGhQNDRpTHk4ZmdKSjhMdlk0THdNbnFpU0dHNkxxWVpHSzhqVUEvTHAzSDA1Rm4xRzdIbklTQ1FubnNXZmY3d0FBS2JFU0FDZHRFVlVTd3cxUk5jbkxzSzJWa09jeU1qS3hic05HdGNzaEo3Rjg5VHBrWm1aQlNobWZlOW02UXUxNmlKd1J3dzFSTmJsMEtTcEhzV0cybExEOUdMSVRwNko1TlM5ZFg5VHBHR3padGgxU3dnWW9IMSs2RkpXamRrMUV6b2poaHFnYUtYbldFQ0ZrR0FCOFBHOEJDZ29LMUM2SmJsRm1zeG1mTDE1YWRFUElvMVpGRjZKdVJVVE9pK0dHcUJwZHVIQXlReW9pR0ZJV2hFZEVJalRzVDdWTG9sdlVIMGYveE5FL2p3R0FSU2d5K0VKTXhFVzFheUp5Vmd3M1JOVkxXb1Q4UVFMeE9UazUyTEFwR0psWldXclhSTGVZM054Y2ZQdjlGbHpPeUFDQWl4YXJiUXNBUmVXeWlKeVdYdTBDaUxRdU95MGwzYmUrZjQ2QXVDL3h3Z1ZkblRwMVlPcldSZTJ5NkJheUtmZ0hyUG42Rzloc2lrMVJiSzhseHA3NFJlMmFpSndad3cxUkRjaEtTNG55cSsvZlZGR1U3c2NpSW1IcTNoVk5HalZTdXl5NkJZUWZPNDVYMzM0WCtmbG1TQ25YbjQ4NVBoY2N0U0c2S1F3M1JEVkRNWHJYTytKbTFEOVFVRkJRNThDaEkrTE93UVBoVjdzMmhCQnExMFlxa0ZJaTRkeDVQUC95YTBoT1NaVUFZcVNpUEpsMU9UVmQ3ZHFJbkIzRERWRU55Y3U4bE9kYnIwR1NUb2dodVhuNVh1Y1RMeURJMUEyK3ZqNXFsMFlxdUhRcERiUG5mSWlJeUpPUUVsZWtndWZQbnpsK0JJQlV1ellpWjhkd1ExUnpaRlo2dlZpL2Vqb3poQmlSZU9FdkhJdUl4TkM3QnNQVHcwUHQycWdHWGI2Y2dla3Z2WW9qb1VlaFNBbWJzTDE1UHRyNE5YQ1IzWWlKcWdERERWR051bVRMVEU4NTdGZS9BUlFGdlpOVFVvejcvM3NJL2Z2ZUFWOGZINTZpMGpoRlVaQndQaEhQdnZnS3dvOUZRRkZrdnFMSUR4S2pqMzhDWE9ROEc2SXF3bkJEcElKTVA1L0RmanFEUlVEMFRFdFBkejhTR2dhajBZaldMVnZDWU9DZnBSWVZGaFppeTdidCtPRGplVGgxT2hvU3lJT1FjeTNabHhaa1oyZGIxSzZQU0V2NE1aRklKWTBhTmFybDVsMy9RZWpFRWlHRXA1ZFhMUVIxNjRZWnp6Mk5ycDA3UWFkakd5b3RVQlFGNFJHUitITFpTdnh4TkF5NXVYbEZ3VVppZXVHVjFFMUpTVW44eW5paUtzWndRNlN5Sm0wN2RURUl3MzhBZEJRQ2VxUEJnTUdEQm1ES293K2pUZXVXcU9YcENRL095WEVxWm5NQjh2THpFQk43RnY5Wi95MTI3OWtMcTlVR0thVUNnZU5XbStYcEN6RlJmNmhkSjVGV01kd1EzUUp1YjlXcHBkNmdud1loUmd1Z0F3RG9kRHEwYmQwS2JkdTBSdlBBWm1nVTRBOHZMeS9VcXVVSk56YzN0VXVtRWdvdEZ1VGw1U0VuSnhjcHFhbUlpMC9BcWVnWW5JbU5nODFXTkVkWVNoa3RoZGdtcmJhbDU4OUV4cWxjTXBHbU1kd1EzU3BhdFhLL0hSNU5kQWI5U0FGTUVVS1lpdThTQXZEMDlJVEJZSUJCYitBcHExdU1JaFZZclZaWUxWYmttODJROG45WGMwdUpDQ213M0ZhQVhSZDBPZWNSRzh0dlR5V3FaZ3czUkxlb0ppM2FkVGE0dVUyQzBQVVRrTTBCdUVFS3ZSUlNCd2puVGplS2hCQkNBQkpTUWtMbjdHOUZVaEZTS0JEU0JxQlFVWEJPSitUdlVHeWI0bU5PUnFoZEhaR3JjZlozRkNLWFVMOStXeDhQWDEyQVFTKzhwRjVYUzhEZzFPZWxQSXl5amJ0Tzk1VFF3V2kyS292TkZoR2pkazAzUThKYWFMVXBlVUlST1htaUlQVnliT3dWdFdzaWNtVUd0UXNnb3ZLbHBVVm5JdzNaYXRkUlZicDM3eTZGRUkybGxCNmVCbDMwNmNqd2ZXclhSRVRhNGR4RDIwUkVSRVJYWWJnaElpSWlUV0c0SVNJaUlrMWh1Q0VpSWlKTlliZ2hJaUlpVFdHNElTSWlJazFodUNFaUlpSk5ZYmdoSWlJaVRXRzRJU0lpSWsxaHVDRWlJaUpOWWJnaElpSWlUV0c0SVNJaUlrMWh1Q0VpSWlKTlliZ2hJaUlpVFdHNElTSWlJazFodUNFaUlpSk5ZYmdoSWlJaVRXRzRJU0lpSWsxaHVDRWlJaUpOWWJnaElpSWlUUkZxRjBCRTJtWXltY1lDQ0s3TU5sTEtoOFBEdzcrcHBwS0lTT000Y2tORTFTbzNOM2UzbFBKU1JkZVhVcVpsWjJlSFZHZE5SS1J0RERkRVZLMmlvNk96QVh3REFGTEthNjVYZkorVWNuTnNiT3lWR2ltT2lEU0o0WWFJcXAyVThtc0FGaUZFbVFGSFNna2hCQUJZRkVYWlZOUDFFWkcyTU53UVViWEx5OHVMbDFLZUxHODlLZVZKcTlWNnBpWnFJaUx0WXJnaG9tcm40K09USllRNFVONTZRb2dEaFlXRktUVlJFeEZwRjhNTkVWVzdzTEF3aTVUeUJJQjh3SEh1VFltZnpUYWI3Yy9ZMk5pQ21xK1FpTFNFNFlhSWFvVFZhajBncFV5OTF2MVN5bXhGVVVKcnNpWWkwaWFHR3lLcUVaR1JrVkZTeXBqaTIxSksrNmpOM3hPTjR5SWpJNk5VSzVDSU5JUGhob2hxaWsxSytjM2ZWMFdWSW9SWUM4QldzeVVSa1JZeDNCQlJqVkVVNVFjcFpXYkpaWCtQMm1RVkZoWitxMVpkUktRdEREZEVWR01pSXlNekFQeFl4dWpOenBNblQxNVdvU1FpMGlDR0d5S3FVVmFyZFFVQWE4bEZVc3IvcUZVUEVXa1B3dzBSMVNncFpiU1VNa0VJVVh4SzZneUFjaHY4RVJGVkZNTU5FZFVvZDNmM2JDRkVlUEZ0S1dYa2xTdFhNdFNzaVlpMGhlR0dpR3BVV0ZoWW5wVHlDQUFMQUpzUTRvKzR1TGdzdGVzaUl1MWd1Q0dpR21lMVdrTUJwRWtwci96OU14RVJFWkZ6TTVsTSswMG0wM0cxNnlBaTdTbTdteFpkVTlQV25Wdm85UHFtYXRkQjVPeTgzZVFZU0xqbldNUkd0V3Nob3VzcktDaUl2eGgvNnB6YWRWUVV3MDBsTkczZHVZWGVvRnNtZ1k1cTEwTGsvS1FRVWdncG9LaGRDUkdWNnp6eXhVTUpDY2NTMUM2a0lneHFGK0JNZEJDOUlVVlBJZURyNCtPdGRqbEVSRVRWUndMbWdnSllMQlpBUW05eHQvcXFYVkpGTWR4VW5FSG9SVDhJK0xaczBSeHpaNytCYTMxSERoRVJrYlBMemMzRjh0WHI4TWZSUHlHQk14ZWkzVStwWFZORk1keFVrTDkvRjNjQWd3RGd3YkVQb0Uvdm5pcFhSRVJFVkgzT0oxN0FwYlEwQUlBVTJBQ0VXVlF1cWNKNEtYZ0YxYXBsYXlXQmprYURBZU1mdUUvdGNvaUlpS3JWbWRpemlFODREeW1sV2ViYU5xaGRUMlZ3NUthQ3BJZmhCUUVoQmczb2g3cDE2NmhkRGhFUlViWGF2UFZIQUlBUStQSDgrVWluNmlMT2tac0txRnUzbGErVW1BQUFJNGJlcFhZNVJFUkUxZXJLbFN2WXUrKy9rRkpLcVNqcjFhNm5zaGh1S3NDM1FhMTdkRUo0TjI3VUVCM2F0MVc3SENJaW9tcjE4eTk3WUM0b2dCQWlWbEVRcVhZOWxjWFRVdVV6UW9neEFOQ3BZM3MwYkJpZ2RqMUVSRVRWcHJEUWd1MDdmb2FVVWdMeVlINm1MVlh0bWlxTEl6ZmxDR3pUdVNVZ091bDBPblR2MGhtK1BqNXFsMFJFUkZSdHpzYkg0Mng4QWlCRVBxUTRmT2xTVkk3YU5WVVd3MDE1ZEtLN2tHanM1bVpFcng1QjdHMURSRVNhSmFWRWVNUnhYTTdJaEFEU29JakRhdGQwSXhodXJzOGdJUHBKU0orbXR6ZmhmQnNpSXRLMHZMdzgvQmtlQWJQWkRDbGxWTUlaL1VtMWE3b1JERGZYVWR5NFR3Z2h4dDUvSDl6YzNOUXVpWWlJcU5xa1g4NUFlRVRSL0dHaHlHQm5hdHhYRXNQTmRUZzI3aHV0ZGpsRVJFVFY2a3hzSE9JVHpoVTE3aXU4OHIzYTlkd29ocHZya0I2R0Y0Umc0ejRpSW5JTkpSdjNKU1FrWktwY3pnMWp1TGtHTnU0aklpSlhVdFM0YjcvVE51NHJpZUhtR3RpNGo0aUlYTW11WC9ZNmRlTytrdGpFcjJ4czNFZEVSQzZqc05DQ0gzZnNkT3JHZlNWeDVLWU1iTnhIUkVTdVJBdU4rMHBpdUNrTEcvY1JFWkdMMEVyanZwSVlicTRTR0Jqb3djWjlSRVRrS3JUU3VLOGtocHVyNU90OWZjSEdmVVJFNUNLMDByaXZKSWFicTdqcDBaYU4rNGlJeUZWb3BYRmZTUXczVnpIb3hOTnMzRWRFUks1Q0s0MzdTbUs0S2FGdTNWYStDdkFBd01aOVJFU2tmVnBxM0ZjU3cwMEpmemZ1ODJMalBpSWljZ1ZhYXR4WEVwdjQvUThiOXhFUmtjdlFXdU8ra2poeTg3Zml4bjFHbzVHTis0aUlTUE8wMXJpdkpJYWJZbjgzN3ZQMnFzWEdmVVJFcEdsYWJOeFhFc01OSEJ2M05ROXM1bkx6YmVMaTRqQnMyRENjT1hQbW11djgvdnZ2R0RseUpCNTU1QkVvaWxMaGZZZUVoR0RxMUtsSVNVbXBpbEp2eU42OWV4RVVGSVI1OCtiWmw2V2xwZUdlZSs3QjAwOC9yVnBkVmVIQWdRTVlPSEFnbGkxYnBuWXBOZUxwcDUvR1BmZmNnMHVYTHFsZGlrc3JMQ3pFeVpNbjhmMzMzK1A5OTk5SFRvN3pmT0NmTjI4ZWdvS0NzSGZ2WHJWTFVaVVdHL2VWeERrM0tHcmNWK3Z2eG4zM2pScmhjbzM3SWlJaWNPWEtGZHgrKysxbDNoOGVIbzQzM25nRGpSczN4cGt6WjdCNDhXSTgvL3p6RmRwM1FFQUF6cDQ5aTJlZmZSWnIxNjZGdDdkM1ZaWit3MUpTVXBDY25JeXNyQ3hZclZZWURFVi9DaDkrK0NFMmI5NE1BRmkvZmozYXRXdDMzZjFjdVhJRkkwZU9oTmxzeHNpUkkvSEJCeC9jY0UxU1Nwak5abmg2ZWxaNG0ram9hT1RtNXVMNDhlTTNmRnhuWWJWYWNlTEVDWmpOWmlRbkorTzIyMjY3cWYzbDV1YkN5OHVyaXFxckdUVlY4OVhIMmI5L1B3NGRPb1RFeEVRa0ppWWlLU2tKTnBzTmJtNXVhTm15SmM2ZlA0OE9IVHBVZTExVWRiVFl1SzhraGh2OHIzR2ZtOEdBMGZlTVZMdWNHcE9kblkyQ2dnS0VoWVdoWGJ0MnlNbkpzWDhDcTFldkhvUVEyTHQzTDk1ODgwMDBhTkFBeTVZdHc3WnQyN0J3NFVLNHU3dmpxYWVlS3ZjWVFVRkIrT0tMTC9Ea2swL2lvNDgrd29jZmZsamRENnRDT25ic2lDVkxscUJ1M2JyMllITzFiNy85RnUrKysrNTE5N05seXhhWXplYWJydWVYWDM3Qlo1OTloaGt6Wm1EVXFGRVYzbTd5NU1rSURBeEV0MjdkYnJxR1c1M0JZTUNhTld1UW1abUp6cDA3MzlTK25ubm1HYVNtcHRxRDdLMHVJU0VCcjczMkdqcDE2b1RaczJmWCtIRXlNakp3L1BoeE5HblNCTzNidDBkaVlpTG16NStQdm4zNzJ2OStEaDQ4aUZkZWVlVzYrMSs1Y21XNUh4aW9acFJzM0FlTk5PNHJpZUVHUlkzNzhIZmp2anAxL05RdXA4YTgrKzY3Mkxkdm4vMzI4T0hEN1QvdjNMa1Q2OWF0dzRZTkd4QVFFSURGaXhmRHo4OFBqejc2S09MajQvSFZWMThoSVNFQmI3enhCbnpLbVh6ZHBVc1hQUC84ODVnL2Z6NUdqUnFGZnYzNlZkdGpxb3hldlhwZDg3NkdEUnRpNTg2ZG1ERmpCdno4eW41TjJHdzJiTnEwQ2Y3Ky9qZDkydTNzMmJOSVMwdXI5SFp1Ym02NDg4NDdiK3JZenFSMTY5WlZzcC9RMEZBMGFkS2tTdlpWRTlMUzBoQWJHNHVPSFR1cWNwelJvMGRqOU9paWp1MUhqaHpCcmwyNzBLaFJJNGNQQmphYkRXYXpHUk1tVEVERGhnMGR0bytOalVWSVNFaWxUbWxUOVNyWnVDOWVJNDM3U25MNU9UZXUzTGp2N2JmZnhvb1ZLd0FBOCtmUHg0OC8vb2dmZi93UnI3MzJHcVpObTRZTkd6YkEwOU1ULy96blA1R2NuSXlqUjQ4aUxDd01vMGFOUXZ2MjdiRjc5MjZNSHo4ZUd6WnNLSGYwWXNLRUNUQVlEUGkvLy9zLzJHeTJtbmg0TjZWNzkrNG9MQ3pFRHovOGNNMTE5dTdkaStUa1pKaE1waHFzckFqL2s2Q3FVdFd2cFdIRGh1R3h4eDV6K0RkdzRNQXFQUWJkSEswMjdpdko1VWR1ZkJ2VXVrZTRhT08rdW5YcjRyLy8vUzlxMTY2TmxKUVViTisrSFI5Ly9ERjI3OTZOek14TXZQWFdXd2dORGNWSEgzMVVhbHMvUHorc1c3Y09IM3p3QWI3Ly9uczg4TUFEMXoxV1JFUUVyRllyRWhJU3NIMzdkdHgvLy8wVnFqRTBOQlRmZnZzdFltSmlrSnFhaXRxMWEyUFFvRUY0NFlVWFNzM2Z5Y3ZMdzhxVks3RnIxeTZrcHFiQzM5OGY0OGVQTDNNdVVXWm1KdTY2Nnk1MDZ0UUphOWV1TFhYL3lKRWo4ZXV2ditLNzc3N0RvNDgrQ3IxZVgycWRiNzc1Qmg0ZUhoZzZkQ2grK3Vtbk1vOFJIQnlNdlh2MzRxKy8vb0xaYkVhYk5tM3c1Sk5Qb24vLy9nQ0tBdEtzV2JPWWRtWHpBQUFnQUVsRVFWVHMyOHllUFJ1elo4K0cwV2pFNGNORkZ5ODgrT0NEaUl1THc3NTkrekJ2M2p6OCt1dXZhTnk0TVRadTNJaWZmLzRaYjc3NUpxWk9uWXJwMDZjakxTME5ZOGVPUldGaEliWnMyZUx3Q1hyRGhnMzQ5Ny8valljZWVnaXZ2dnBxaFo3L3lpaXU4K0RCZzlpOWV6ZldyMStQaElRRWVIdDdZL0Rnd1pnK2ZYcVpvMkFIRGh6QU45OThnNmlvS09UbTVxSisvZnJvMjdjdnBrMmJCbjkvZjRkMXg0NGRpM1BuenVISWtTUDJVWU5QUHZrRW16WnR3aGRmZkFHOVhvK2xTNWNpSmliRy9ydDU2YVdYNE83dURnQ1lPSEdpZmVMOGhRc1hFQlFVQkFCNDdybm5NR1hLRkFCRnI3bTFhOWNpT2pvYU9UazU4UGYzeDRRSkUvRHd3dzlYK1hNR0ZKMGVYcjkrUFhidjNvMkxGeS9DdzhNRGJkdTJ4ZHk1YytIaDRZSEJnd2ZiMTkyNmRTdTJidDBLQUZpelpnMDZkKzRNaThXQ24zLytHZHUyYmNPNWMrZVFtWm1KaGcwYll0eTRjWmc4ZWJMRGxaL1hlaTB0WDc3OHVzZEpUMDlIUVVFQmdLSlJHS0RvTk5UWnMyY0JGSjNHdmhGUlVWSDQ2cXV2Y096WU1WZ3NGclJzMlJLUFBmWVloZzRkNnJCZXlkZlcxcTFiOGUyMzMrS3Z2LzVDZ3dZTjhNZ2pqK0NoaHg0cXRlKy8vdm9MUzVZc3dhRkRoNUNYbDRlV0xWdFc2RlM2S3lqWnVNOW0wMDdqdnBKY1BkeTRmT08rZ3djUG9rK2ZQc2pKeVVGS1NncDBPaDArL1BCRENDRncyMjIzWWV6WXNkZmMxbXcyWSt6WXNlalNwUXRxMWFwMTNlUHMzYnNYQm9NQnpaczN4NnBWcTNEdnZmZVdHUmhLU2t0THd6UFBQSU9BZ0FEMDZORURYbDVlQ0EwTlJYQndNSktTa3JCbzBTTDd1dm41K1hqcXFhZHc2dFFwTkc3Y0dLTkdqVUo2ZWpvV0wxNk1ObTNhVk81SkFlRGo0NE1SSTBaZzY5YXQrUDMzM3pGa3lCQ0grMCtmUG8xang0NWh6Smd4MTV6Z3VYanhZbXpkdWhWQlFVRVlOV29VTWpJeThPdXZ2K0xGRjEvRXFsV3IwS1ZMRnpScDBnUVRKa3pBaVJNbkVCVVZoZDY5ZTZOWnMyWmx6Z05hdUhBaElpSWljTys5OTBKS1dlWXg2OWV2ajJlZmZSYWZmZllabGk1ZGlqbHo1Z0FvK3FTMmZQbHkrUHY3WS9yMDZaVitQaXBqN2RxMVdMTm1EWHIwNklIbXpadmp6ei8veE9iTm14RVJFWUYxNjliQnc4UER2dTZTSlV1d1lzVUtlSHA2b2srZlB2RDE5Y1hwMDZleGVmTm03TjI3Rnl0V3JFQmdZR0NGam52dzRFRnMyYklGUFhyMHdJQUJBM0R3NEVGODk5MTNLQ2dvc00rZEdqNThPTHAzNzQ1Tm16YkIyOXZiUHIrcGZmdjJBSUJ0MjdaaHpwdzU4UFB6czUvdU8zUG1ETUxDd3FvbDNKak5aa3laTWdYeDhmSG8xYXNYK3ZUcGc3UzBOQncrZkJpWEwxOUdzMmJOTUdIQ0JLU21wdUszMzM1RDgrYk4wYk5uVHdEL0N4Ujc5dXpCdSsrK2k3WnQyMkx3NE1GUUZBVjc5dXpCZ2dVTFlMUFo4UGpqajVjNjd0V3ZKYVBSZU4zanZQWFdXMGhQVHdjQVdDeEY4MDZYTGwxcUQwNDllL2JFdUhIakt2WFlmL3Z0Tjd6MjJtc3dHQXdZUEhnd1BEdzhzSC8vZnJ6Kyt1dkl5TWpBaEFrVFNtMnplUEZpaElTRW9GZXZYbWpVcUJFT0hqeUlUei85RkY1ZVhyajMzbnZ0NjhYRnhXSGF0R25JeXNwQzU4NmQwYng1YzhUSHgrUGxsMTlHMjdhdTlTSDJhbHB1M0VkL0MyelR1VjFnKzI1UmJicjBsRit0V0MwVlJaR3V4R0t4eUlFREI4cWRPM2ZLVmF0V3ljY2VlOHgrM3l1dnZDS0hEeC91OE8rbm4zNlNVa3FabTVzcmJUYWJURTVPbGlhVFNaNCtmZnE2eHlrc0xKUjMzbm1uZk9tbGwrUytmZnVreVdTUzI3ZHZMN2Urek14TUdSd2NMSzFXcThPKzdyLy9mbWt5bVdSaVlxSjkrZno1ODZYSlpKS3Z2dnFxdEZnczl1VW5UNTZVZmZ2MmxTYVRTWDcyMldmMjVSa1pHZEprTWprOFppbWwvT0NERDZUSlpKTEhqeCtYTVRFeDBtUXl5YWVmZnJwVWJlKzg4NDQwbVV3eUppWkdob2FHU3BQSkpOOTY2eTJIZFhiczJDRXZYTGpnc0d6cjFxM1NaRExKdDk5KzIySDUwcVZMcGNsa2tpRWhJYVdPTlg3OGVHa3ltZVNrU1pOa2ZuNit3MzA3ZCs2VUpwTkpMbHEweUw3TWFyWEtoeDkrV0FZRkJja3paODVJS2FYODdMUFBwTWxra3IvLy9udXAvVmVWNGpwSGpod3A0K1BqN2N1enM3UGxFMDg4SVUwbWsxeTFhcFY5K2NHREI2WEpaSktqUjQrV0tTa3BEdnRhczJhTk5KbE04aC8vK0lmRDhqRmp4a2lUeWVUd08vNzQ0NCtseVdTU2ZmdjJsU2RQbnJRdmo0Mk5sVDE3OXBROWUvYVVtWm1aRHZzcFB1N1Z4bzBiSjAwbWt6eC8vcnpEOHZUMDlFbzhFeFczYTlldU1sODdlWGw1TWk4dnozNjcrRFUyWjg2Y1V2c0lEdytYUjQ4ZWRWaDI3dHc1MmJOblR6bGl4QWlINWRkN0xaVjNuR0lUSmt5UUpwUEovdG9xOXZ2dnYwdVR5U1QvL1BQUFV0dnMzcjFibWt3bSsrL244dVhMY3NDQUFYTFFvRUVPcjVXTWpBdzViTmd3MmJkdlgzbmx5cFZTZFQvNDRJTU92NHZnNEdCcE1wbmt3dzgvN0hDOHlaTW5TNVBKSk5ldlgrK3cvTHZ2dnBNbWswbWFUQ2E1WjgrZWF6NUdMWXM2SFMzNzNUbENCcmJ2bGh2WXR1c3phdjgvWEYxY2U4Nk5pemZ1Q3cwTmhkbHNMbk9DYjBaR0JnSUNBakI4K0hBTUh6NGNoWVdGeU0vUGg5VnF4WUFCQTNENjlPa0tINmY0Tk5kOTk5MkhBUU1Hb0VXTEZsaTFhbFc1YzI5cTE2Nk5zV1BIT296d0dJMUc5TzNiRjBEUnB6T2c2QkxoTFZ1MndNM05EYSs4OG9yRHFFZUhEaDF1K0JOMzY5YXRFUlFVaE5EUVVQdXhBT0R5NWN2NCtlZWYwYU5Iait0T2NCMDVjaVFhTjI3c3NHelFvRUVPdFZmRzVNbVRIVVk5cmtXdjErT05OOTRBVVBSSjkvejU4L2p1dSs4d2RPaFFEQmd3b05MSHJhem5ubnZPWWJURjI5c2JMNzMwRW9DaXE4S0tiZGl3QVFBd2MrWk1OR2pRd0dFZmp6NzZLSm8xYTRiSXlFajdxWS95akI4LzN1Rnk1Sll0VzZKUG56NncyV3dWM2tmeHFNVFZyODI2ZGV0V2FQdkt1dGJ4UEQwOUs5d1NvRnUzYnZiVGE4V2FObTJLNXMyYkl6VTFGYm01dWFXMnFlaHI2V3FIRGgyeW41Ykt5c3E2NGZsejI3WnRRMjV1THA1NjZpbUgxNHFmbng5R2p4NE5zOW1NSTBlT2xOcnUrZWVmZC9oZGpCNDlHdDdlM29pSmliSFBIWXFLaWtKVVZCVGF0R21EU1pNbU9Xdy9mdng0ZE8zYTlZWnExZ0twOGNaOUpibnNhU2xYYjl3SEFNZU9IWU5lcjhkTEw3MkU1T1JrWkdabTRza25uN1QvQjlpelowLzdLWXlEQncvZTBER2tsRmk5ZWpYOC9Qd3dZTUFBQ0NFd1pjb1V6SjQ5Rzl1MmJjT1lNV091dTczVmFrVjRlRGpDdzhOeC92eDVKQ1ltSWo0K0hnRHNrNWpqNCtPUms1T0Q3dDI3bzM3OStxWDJVWHpLNFVaTW1qUUpZV0ZoK1BiYmIrMkI0ZnZ2djRmRllzSEVpUlBMM1Q0NU9SbEhqaHhCZEhRMEVoTVRjZUhDQllmYUs2TkxseTRWWHJkVHAwNFlPM1lzZ29PRGtaS1NBazlQejNJdjA2MHFaVjJGMXE1ZE8rajFlcHc3ZDg2KzdQang0OURwZFBhd1dwSk9wME5RVUJET25UdUg2T2hvdEd6WnN0empsblVsVVhHNHpNN09ybER0OTl4ekQ3NzY2aXRNbVRJRmt5ZFB4dGl4WTFHblRwMEtiWHNqK3ZYcmg5cTFhMlBYcmwzSXlzckNQLzd4RC9UcTFhdlNIN1J5Y25JUUdocUs0OGVQMjE5bkNRa0pBSXBlYTFlZk9xM01hNm1rcjcvK0doNGVIakNielhqMTFWZlJ0V3RYZlBUUlIvWTVUUlVWRVJFQm9Hait6dUxGaXgzdUsvN2c5TmRmZjVYYTd1cmZzY0ZnUUVCQUFHSmpZNUdYbHdkdmIyOTd6NmRCZ3dhVitUeTJhOWZPZm54WFU3cHhuMEZUamZ0S2N0bHc0K3FOK3dDZ1I0OGUwT21LQnUvQ3c4TmhzVmpRbzBjUE5HdldEUHYzNzhlK2ZmdHc4ZUpGQUVCcTZvMmRsdDIyYlJ2aTR1SXdjK1pNKzRqS2lCRWpzSGJ0V2l4WnNnUkRodzY5Wm1PL2hJUUV6Snc1RXdrSkNmRDE5VVdyVnEzUXZIbHpHSTFHaEllSDIrZWRaR1JrQUNocUdGZ1dvOUY0UTdVRHdNQ0JBOUd3WVVPRWhJVGcrZWVmaDRlSEI0S0RneEVRRUZEdUZTQkxsaXpCcWxXcklLVkU4K2JOY2Z2dHQ2Ti8vLzdZc0dIRE5lZk1YRTlad2UxNm5ucnFLV3pldkJuUjBkR1lPblhxRFUvNnJLeXlKZzNyOVhxNHU3dWpzTEFRUU5GSVJVNU9EbTY3N2Jacjloa3FmcndWN1g1YjF1dW9lSFNpb2xjRVRaczJEVjVlWGxpMWFoVysvUEpMTEZ1MkRQZmZmMytaRTlpclF1M2F0YkZxMVNyTW16Y1BodzRkd3BFalJ4QVlHSWlYWG5ySlB1bThQSHYzN3NXY09YT1FuWjJOZ0lBQU5HL2VIRjI3ZGtWMmRqYVNrNVBMZksxVjlyVUVGSVhSdzRjUDQ1RkhIc0g2OWV2eHpEUFBZT0hDaFhqdXVlY3dmLzc4U3Uwckt5c0xBT3lUbHN0U1BJRzVwTExtdHhYL2pvc2Y1K1hMbHdHZzFHVDBZamZ6ZnVEc3RONjRyeVNYRFRldTJyaXZwSjQ5ZTlvbkRhNWV2UnI1K2ZuMnJ5UDQrdXV2MGFCQkEzdXp0TkRRMEVydlB5TWpBNTkvL2prQ0F3TWRKZ2ZxZERxOCtPS0xlTzY1NTdCZ3dRSzgvZmJiWlc3LzNudnY0ZHk1Yy9qb280OHdkT2hRKzZld3hZc1hJenc4M0w1ZThadFZabWJaclJxSzMreHVoRjZ2eDRRSkU3Qnc0VUtFaElTZ1RwMDZTRXRMdzR3Wk02NDdJZnJRb1VOWXNXSUZnb0tDOFBISEg5dUgwcTFXcS8xMFRHVlY5dFA4eG8wYklhV0VuNThmdG03ZGlzY2VlNnpjbmtSVndXS3hsQW9zMmRuWnlNdkxzNTkrS2c0N0dSa1pzTmxzWlQ2WHhYMS9hdGV1WGUwMUY5UHBkSGpra1Vjd2Z2eDQvUHp6ejFpN2RpMkNnNE9Sa0pCUWJWOXhFUmdZaUVXTEZ1SHMyYlBZdUhFanRtN2RpaGt6Wm1EcDBxWDJ2ODlyeWN6TXhEdnZ2QU5QVDA5czNMalI0VFRwbENsVGtKeWNYT1oybFgwdFdTd1d6SjA3RiszYnQwZS9mdjJ3ZnYxNmRPL2UzUjV1bGk5ZmpoNDllbFI0ZjhXbjNOYXRXMWZsdlh1S1A2aFd4L3VCczlONjQ3NlNYSGJPalVFbm5oWXUyTGl2UERhYnpmNjlQZTNidDhkRER6MkVoeDU2Q0w2K3ZwWGFqNVFTczJmUFJtWm1wc09vVGJFK2ZmcGd5SkFoMkxKbFM1bmY4WktmbjQvSXlFaTBhdFVLdzRZTmMzZ3p2dm83c0lyUDJVZEZSU0UvUDcvVXZvNGVQVnFwMnEvMndBTVB3TVBEdzk0SHlNUERvOXhMMy8vNDR3OEFSYWUxU3M0UnVOYjNkeFUvdnFycUFYVHExQ21zVzdjT1E0WU13ZXV2djQ3MDlIUXNXTENnU3ZaZGtXTmZyZmgzWExLemNJY09IV0MxV3N1Y1c2RW9Ddjc4ODA4QU4zNEtwVHpYZTY3ZDNkMHhldlJvYk5pd0FZMGJOMFpZV05nMWcwSlZhZG15SmQ1NjZ5MjgvdnJyQUlBZE8zYlk3eXQrZlZ3OUFuWHk1RW5rNWVWaDZOQ2hEc0dtdU8xQ1pWM3JPTXVYTDBkOGZIeXBLKzJDZ29Ld2RPblNTbCtCVjF4cnlROHBWYVg0L1NBc0xLelVmVmFyMVdWUFNRR09qZnNTTk5pNHJ5U1hERGV1M0xpdnBJTUhEMkxWcWxYNDhNTVBFUklTZ3RPblQ2TnYzNzRPYjY1UFB2a2tubnp5U1NRbEpWVnEzd3NXTE1DaFE0Y3dZY0tFTXVkVUFNQWJiN3dCUHo4L3ZQUE9PNGlKaVhHNFQ2L1hRNi9YSXlVbHhXRyt4UDc5KzdGLy8zNkhkZXZVcVlNZVBYb2dLeXNMOCtmUGQvaFBhKy9ldldYMm9La01YMTlmakJvMUNxZE9uY0toUTRjd2N1VEljc05lOFdoU3lUQmpOcHV2T1h4ZmZDcm4vUG56TjFVclVQUXArNzMzM3JQUHB4bzZkQ2k2ZCsrT0gzNzRvY3czL0tyMjczLy8yK0ZUODZWTGwreWpIaVZiQ3hUM0p2bnNzODlLZlJIbXlwVXJrWkNRZ0NGRGhwVHFkbHNWL1B6OGtKYVdWbXF5YlhHZ0ttWTBHdTN6U2NwclhYQWpZbU5qY2VYS0ZZZGx4YWUvU240Z0tKNzNVM0xPVW5GOUFFcE5tUDd5eXk5TDdiY2lybldja0pBUTNIdnZ2ZWpUcDArcGJicDI3VnJwMC9yRmwrQ3ZYTG5TUGtHNVdFRkJBWDc3N2JkSzdhK2tQbjM2d012TEM0Y09IWElJaUlxaTRQUFBQeTl6TG84cmNJWEdmU1c1NUdrcFYyN2NWOUwyN2RzUkVSR0JwazJid3NQREEvNysvbmpsbFZmUXFsVXJ2UFBPTytqVXFSTkdqQmdCQVBadjFDN3VmM085ODlaTGxpekIxMTkvalR2dXVBTXpaODY4NW5yMTZ0WEQzTGx6TVdQR0RFeWZQaDJMRmkyeTk2QndjM1BENE1HRDhldXZ2MkxTcEVubzI3Y3ZVbEpTY1BUb1VRd2FOTWpoYXlNQVlOYXNXWmd5WlFxQ2c0TVJGaGFHamgwN0lpa3BDY2VQSDhmNDhlUHgzWGZmM2RSek5XblNKR3pldkJsU3lqSWJobDN0cnJ2dXdwbzFhN0JzMlRKRVIwZkR6ODhQUjQ0Y3VlWjNJdlhvMFFOQ0NQem5QLzlCY25JeTh2UHpIYjdGdkRKV3JGaUIyTmhZUFBIRUUvWUp0VE5uenNTamp6NktEejc0QUJzM2JvUzd1enNPSFRxRWpSczM0djMzMzYvMHlOejErUGo0WU55NGNmYUp4UWNQSGtST1RnN0dqUnVITys2NHc3N2UwS0ZEN1gyTHhvd1pnNzU5KzhMRHd3T25UNS9HMmJObkVSZ1lpTGZlZXF2SzZpcXBWNjllMkxWckY1NTQ0Z2wwNnRRSlhidDJ4WDMzM1lkWnMyYWhRWU1HNk5xMUt3d0dBeUlpSWhBWEY0Zmh3NGZidjZpektwKzNzTEF3ZlA3NTUramJ0eThhTm15SWpJd003Tm16Qng0ZUhoZy9mcng5dmFaTm04TGYzeC9IangvSDg4OC9EejgvUDB5ZVBCbWRPM2RHUUVBQVFrTkQ4ZmpqajZOdDI3YUlpb3BDZG5ZMjJyVnJWNm1yR3E5M25LZWVlcXBVcjZkclNVeE1MTlgzNnVvUFI2MWJ0OGJVcVZPeGF0VXFQUExJSStqZHV6Y2FOMjZNek14TUhEbHlCQzFidG5Sb0tsZ1pYbDVlbURsekp1Yk9uWXZaczJjak9EZ1lqUnMzUmxSVUZMS3lzakIwNkZEczNyMzdodmJ0ekZ5aGNWOUpyamh5NC9LTis0cjk2MS8vUWtoSUNKWXNXWUs3N3JvTGRlclV3WUFCQSt5ZmxKczJiWW9oUTRaZ3lKQWg5amNydlY2UG5UdDNvblhyMXZhaDYrS2hiTFBaakhmZmZSY3JWcXhBaXhZdDhNa25uMXh6c21peGZ2MzY0Y1VYWDhUbHk1Y3hkZXBVYk42ODJiN2ZkOTU1QitQSGo0ZlZhc1gyN2R1Ums1T0RKVXVXbE5tRXEzWHIxbGk5ZWpYNjkrK1AxTlJVN05tekIwRFJKOWpldlh0ZjgvakZFNnJMMDZKRkMvVHExYXZjeTcrTHRXM2JGdlBuejBmNzl1MXgrUEJoL1BlLy84V3dZY013ZCs3Y2ErNS85dXpaYU5DZ0FYYnYzbjNEcDBDaW82T3haczBhTkdqUUFGT25UclV2YjkrK1BlNjc3ejZjUDM4ZXk1Y3ZCMUQwemM5SGpoekI0NDgvYnIrS3F5cDg4c2tuR0RGaUJFSkRRL0hiYjcraFljT0dlT09OTit4WG01WDA1cHR2NHYzMzMwZmJ0bTF4OE9CQjdOcTFDemFiRGRPbVRjUGF0V3VyN1VxbG1UTm5Zc0NBQVVoS1NzSXZ2L3hpRCtzVEowNjB2OTYyYjk4T25VNkhOOTk4MCtIM1ZwWFBXN2R1M2RDelowOGNPM1lNbXpadFFuaDRPTzYrKzI1OC9mWFhEcTl6ZzhHQVR6NzVCTzNidDhmUm8wZng1NTkvd3QzZEhaNmVubGk4ZURFR0RCaUFjK2ZPWWVmT25XalVxQkdXTDE5ZWJtUE5zbHpyT1BmZmYzK0ZnOXljT1hQdzhNTVBPL3hidUhCaHFmV21UNStPRHo3NEFPM2J0MGRZV0JpMmI5K08yTmhZREI4K0hPKzk5MTZsYXkvcC92dnZ4N3g1ODlDaFF3ZEVSVVZoLy83OWFOV3FGZGF0VzNkRGs2bWRYY25HZlZJcWJOeW5SYTdldU85YXJtN2lOMjNhTkxsbzBTSVpGeGNubzZLaTVKQWhRK1RQUC84c0xSYUxEQWtKa1h2MzdwVWZmdmloTkpsTU1qVTFWZWJrNU1peFk4ZEtrOGtrbjNubUdZY0dYQld4ZXZWcWUzT3QxYXRYVi9YREsrWGN1WFBTWkRMSjZkT25WL3V4Ym1WaFlXRnk0TUNCOHE2NzdpcTNHV041aWh1dG1jM21LcXJ1MWxXVno1dXpPWHo0OEhXYitHM2R1bFdlUG4zYTRkL2F0V3NkbXZoUnpYS1Z4bjBsdWQ1cEtSZHYzRmRSN3U3dWNITnpRM0J3TUU2Y09JSCsvZnRqNE1DQk1CZ01XTEJnQWRMVDAyRXdHREJ1M0RqN2NQM0FnUVBSczJkUHpKbzFxOXdSbTZzOS92amphTmFzR1VKQ1FqQjU4dVRxZUVnT2l1ZTJOR3ZXck5xUGRTc3ptVXhZdEdnUnBrK2ZqaDkrK0FHdnZmYWEyaVU1QlQ1djEzYjc3YmVYR2wxTlRFeFVxUnFTVnpYdWt4cHUzRmVTUy8zUEhoZ1k2Q0U4YXMrVHdMTkIzYnVLRFd1V3UyUi9tNnFnS0FxRUVBN2hVRXA1UzRmRjR2b1VSY0dMTDc2SUF3Y09sSHZheWxVa0pDU2dhZE9tRlQ1TlY1YVNYMjVZMmFadXpxb3FuamVpNnBTYm00dDNQL2dZbTdkdWg1UnlaOEpwdzJndDk3Y3A1bElqTjJ6Y1YzWEtlak8vbFlNTlVEU0hSMUVVeE1YRklTWW1CbjM2OUdHdytWdEZ2NXlTSFBGNW8xdWRLelh1SzhtbFBtNFVOKzR6dW5EalBsZFd1M1p0N05tekIrbnA2Wmc0Y1NJKy9mUlR0VXNpSXFwV0pSdjNTWTAzN2l2cDF2Nm9YY1dhdCt2Nk5ZUjQ1TzRoZzdCc2NjMDBOQ01pSWxMTDlCZGZ3VSs3ZmdFZ3Y0cy9GVEdoM0EwMHdtVkdidGk0ajRpSVhFbFdWcFpMTmU0cnlXWENqVytEV3ZmbzJMaVBpSWhjeFBhZmR0a2I5eW1LOWh2M2xlUXFFNHJadUkrSWlGeEdZYUdsK0FvcENVaVhhOXpuRWlNM2dXMDZ0d1JFSjZQUmlPNWRPc08zQnI0Wm1ZaUlTQzFuNCtPUmNQNDhJRVErcERoODZWSlVqdG8xMVNTWENEZHMzRWRFUks2aXVIRmZUazR1QkpBR0YybmNWNUxtdzAxZ1lLQ0hnT2duSVgyYUJ6YmpmQnNpSXRLMHZMdzgvQmtlQVl2RkFpbGxWTUlaL1VtMWE2cHBtZzgzK1hwZlg3QnhIeEVSdVFoWGJkeFhrdWJERFJ2M0VSR1JLL2xmNHo3RnBScjNsYVQ1Y0dQUWlhZUZFR0xRZ0g2b1U4ZFA3WEtJaUlpcTFlYXRQd0lBaEJEZkp5UWtaS3BjamlvMEhXN1l1SStJaUZ4SnljWjlTaUZXcVYyUFdqUWRidGk0ajRpSVhFbkp4bjFtU0plYlNGeE15MDM4MkxpUGlJaGN4dFdOK3p4dFY2Nm9YWk5hTkR0eXc4WjlSRVRrU3E1dTNKZVFrR0JXdXlhMWFEYmNzSEVmRVJHNUNqYnVjNlRKY01QR2ZVUkU1RXJZdU0rUkpzTU5HL2NSRVpFclllTStSNW9NTjJ6Y1IwUkVyb1NOK3h4cE10eXdjUjhSRWJrU051NXpwTGx3VTZkT2k5cHMzRWRFUks2Q2pmdEswMXk0cWUzdk5ZYU4rNGlJeUZXd2NWOXBXbXZpWndSMEV3R2dmdjE2T0pkNEFabFpMdHZEaUlpSU5FNUtpWTNmYi83N1o3aDA0NzZTTk5YOHBYR0xybTJNYnVKbklSRG83dTRHYjI5dkNHMDlSQ0lpSWdlWE16SmdVNVE4S0hKbVFuVEVVclhydVJWb2F1UkdyMWVzRUxvTUNlRm5MaWlFdWVDeTJpVVJFUkhWQUJrbkZkcyt0YXU0VldodFdFUFh0RlhIZGpxRHNZSGFoUkRSdGJucFJWTVBveHdIQlFhelRYeGJhSlBuMWE2SnlKblpyTmJFeE5nVFo5V3U0MWFodFhCRFJFNmdlL2Z1ZzRRUUc2V1VIZ0FlQ0E4UDV5ZE9JcW95bXJ0YWlvaUlpRndid3cwUkVSRnBDc01ORVJFUmFRckREUkVSRVdrS3d3MFJFUkZwQ3NNTkVSRVJhUXJERFJFUkVXa0t3dzBSRVJGcENzTU5FUkVSYVFyRERSRVJFV2tLd3cwUkVSRnBDcjliaW9pcVZlZk9uVHNiamNheFZ5ME9sRktPRjBJWUFHd0VrRkR5VHB2TnRpMGlJaUs4eG9va0lrMHhxRjBBRVdtYlRxY3JBUERlMWN1RnNIKzJldnpxKzJ3MjI2WnFMb3VJTkl5bnBZaW9Xa1ZFUk1SSUtZOENnSlR5bXVzVjN5ZWxQSGJpeElsVE5WTWRFV2tSd3cwUjFZUXZpbjhvSytDVVhDYWxYRjR6SlJHUlZqSGNFRkcxazFMK0xxVk1LM0VxcWhRaEJLU1VhVGFiYlg4TmxrWkVHc1J3UTBUVnJyQ3dNRTBJY2FpODlZUVFoeXdXUzFKTjFFUkUyc1Z3UTBUVkxpb3FLazlLR1E3QUJwUTZEVlg4bzAxS2VmVDA2ZE9aTlY4aEVXa0p3dzBSMVFSRlVaUUlLV1hXdFZhUVV1WkxLWS9qN3dCRVJIU2pHRzZJcUVaSUtmOExJS1hFYmZ1b3pkOXpjVElWUlRtb1RuVkVwQ1VNTjBSVUk0NGZQNTRxcGR4L3JVbkZVc3Jmang4L25sckRaUkdSQmpIY0VGRk5XbnV0TzRRUXkycXlFQ0xTTG43OUFoSFZxTzdkdThjTElRSkxucEtTVXA0UER3OXZwbkpwUktRUkhMa2hvcHEydW94bEcycThDaUxTTElZYklxcHAzMHNwYzR0dlNDbHpiVGJiVmpVTElpSnRZYmdob2hxVm01dWJDdUNNRUFKLy80c1VRaVNxWFJjUmFRZkREUkhWS0lQQmNBWEFZZmsveDlMVDB5K3JYUmNSYVFmRERSSFZxS2lvcUVJcFphUVFvZ0NBUlVvWmVlSENoWHkxNnlJaTdUQ29YUUFSdVI2YnpiWkhDSEVSZ0pmTlp0dWpkajFFcEMwY3VTR2lHaGNaR1hsYUNIR3M2TWZJMDJyWFEwVGE0cko5YmhxMTdIUzdtOUhRVXUwNmlGeVZsMUhlQ2NBdDF5SjJxbDBMa2FzcUtDaUl2eGgvNnB6YWRWUTFsd3czalZ0MWFXSTBpUDlBb0ozYXRSQzVxcXUrVjRxSTFISGVXbWg5NU1MWms3RnFGMUtWWEhMT2pSRm9Bb0YyQWlLZ2xxY245QWE5MmlVUkVSSFZHSnROUVg1K1BoUXBQUXdHZlNzQUREZGFVY3ZURXkrL01CMGQycmRWdXhRaUlxSWFjeWIyTFA3djh5K1JlZVdLMnFWVUM1Y09OM3FESGgzYXQ4VWR2WHFvWFFvUkVWR05jWGR6ZzlGb1ZMdU1hc09ycFlpSWlFaFRHRzZJaUloSVV4aHVpSWlJU0ZNWWJvaUlpRWhUR0c2SWlJaElVeGh1aUlpSVNGTVlib2lJaUVoVEdHNklpSWhJVXhodWlJaUlTRk1ZYm9pSWlFaFRHRzZJaUloSVV4aHVpSWlJU0ZNWWJvaUlpRWhUR0c2SWlJaElVeGh1aUlpSVNGTVlib2lJaUVoVEdHNklpSWhJVXhodWlJaUlTRk1ZYm9pSWlFaFRHRzZJaUloSVV4aHVpSWlJU0ZNWWJvaUlpRWhUR0c2SWlJaElVeGh1aUlpSVNGTVlib2lJaUVoVEdHNklpSWhJVXhodWlJaUlTRk1ZYm9pSWlFaFRHRzQwUWxHVUt0dFhkblkyc3JLeXJydk9oUXNYVUZCUVVHWEhKQ0lpcWlvTU54cVFuSnlNOGVQSFk4ZU9IVld5djYxYnQrTE9PKzlFVWxKU21mY3Jpb0xwMDZmajBVY2ZoWlN5d3Z0OTQ0MDM4TW9ycjhCcXRkcVhIVGx5QkMrLy9ESmlZMk52dW01WFZWaFlpQ1ZMbG1EMDZOSG8zYnMzbGkxYnBuWkpSQld5ZE9sU0RCbzBDSWNPSGFyVWRnY09ITURBZ1FOVmVhMVBuRGdSUVVGQnlNN09ydkZqVThVWjFDNkFicDYvdnorOHZMeXdjT0ZDREJreUJKNmVuZ0JRNGJEVHRHbFRkT3JVeVg0N01URVI3dTd1Q0FnSUtIUDl2WHYzNHNLRkM1Z3padzZFRUJVNnh1WExsL0hycjcraWQrL2VNQmorOTdKTFNrckN2bjM3OFBEREQxZG9QemZpanovK3dLWk5teEFaR1ltTWpBem85WG8wYU5BQS9mdjN4eXV2dkZKdHg2MHA4K2JOUTNCd01GcTBhSUhodzRmRHg4ZkhmcC9XSDdzV2ZQamhoOWk4ZWZNMTd3OExDNnZCYW1wV1pHUWtjbkp5RUIwZGpUNTkrbFI0dStqb2FPVG01dUw0OGVPbDdpc29LSUJlcjNkNG55SFh3OSsrQmdnaDhPeXp6K0wxMTEvSHFWT25ZREtaQUFDelo4K3UwUFlUSjA1MENEZm56NTlIWUdBZ2RMclNBM3RTU3F4WXNRSXRXN2JFcUZHakFBQ2hvYUZJVEV6RTJMRmpyM21Na0pBUTJHdzJQUGpnZ3hXcVNVcUpIMy84RVNOSGpvVFJhS3pRTm1WWnRHZ1JWcTllRFFDNC9mYmIwYXhaTTZTbnB5TXBLUW03ZHUxeSt2L2dDd3NMc1dYTEZ0eDIyMjFZdjM0OTNOemM3UGRwL2JGclRldldyZUhuNTZkMkdUVnF6cHc1aUl5TVJQLysvU3UxM2VUSmt4RVlHSWh1M2JvNUxGKzBhQkUyYnR5STRPQmcrUHY3VjJXcDVHUVlicHhZVGs0T2R1N2NhYjg5ZGVwVXhNWEZJUzR1RHNPR0RYTVl1Wms0Y1NJNmR1em9FSGdLQ2dvd1pzd1l1TG01d1dxMTR1TEZpd0NLd2szcjFxMlJtSmhvWDdkUm8wYlE2L1hZdlhzM1ltSmlzSERoUW52NE9YcjBLTmF1WFl0ZXZYcWhTWk1tcGVxMFdxMzQ1cHR2MEt4WnN3cS9pUzFac2dRclY2NUViR3dzWG43NTVjbzlNWCtMakl6RTZ0V3I0ZVBqZy9uejU2Tjc5KzcyKzNKemMvSHJyNlNSS1FnQUFDQUFTVVJCVkwvZTBINXZKVWxKU1ZBVUJXM2F0SEVJTnE3dzJMWG02YWVmeHBBaFE5UXVvMGJWcjEvL2hoNnptNXNiN3J6enpsTExJeUlpa0orZlh4V2xrWk5qdUhGaW1abVptRDkvdnNNeXE5VUtxOVdLN3QyN28yWExsZzdMZlh4OEhEN05YTGx5QlFEZzRlR0IxTlJVUFBEQUEvYjdrcE9Uc1gvL2Z2dnRIVHQyd00vUEQ0c1dMY0tBQVFNY1FzcGpqejJHNzcvL0hwOTk5aGtXTGx4WXFzNGRPM1lnSlNVRjc3enpUcG1qUVZmNzZhZWZzSExsU2pSdDJoUlBQZlZVQlo2SnNoMDllaFFBY004OTl6ajg1dzRBWGw1ZUdEMTY5QTN2KzJZcGlsS2g1Nkk4eGZPWHJoNkNkNFhIVGtXa2xCVStQVXprS2hodW5GaVRKazF3NE1BQisrMkNnZ0pNbkRnUm5wNmVhTmFzbWNPNmhZV0Y4UER3S0xVTUFJeEdJK3JXcllzdnZ2Z0NzYkd4V0xod0lXYk1tSUZXclZyaDRNR0QrT2FiYitEdTdvNmxTNWNpTlRVVlgzNzVwWDBmTnBzTk5wc05vMGVQeHJwMTYzRG8wQ0dIYytkbXN4bGZmZlVWQUtCang0N2xQcVlEQnc1Z3pwdzVxRk9uRGhZc1dBQnZiMitIKzNOemM3Rml4UXJzM3IwYmx5NWRRa0JBQUI1ODhFRTBidHdZczJiTndxUkprekJyMWl3QXNNODl5c3pNTFBlNHhmTHo4L0hOTjk5ZzE2NWRTRXhNaEU2blEvUG16VEZqeGd3RUJRWFoxNHVMaThQcTFhdHg5T2hSWEw1OEdkN2UzdWphdFN1bVRKbUN6cDA3Tyt6emswOCt3YVpObS9ERkYxOGdMaTRPNjlhdFEzcDZPbjc3N1RmNCtQaWdvS0FBLy9uUGZ4QVNFb0trcENUVXJsMGJBd2NPeExQUFBvdTZkZXRlczlZNzdyZ0RGb3NGQUxCdjN6NTdmVC84OElQVFBIWUEyTGx6SnpaczJJRFkyRmdZalVaMDY5WU4vL3puUDlHdVhidHlhNVpTNHFlZmZzS1dMVnNRRXhPRHdzSkNCQVFFWU5La1NaZ3dZWUw5T1FnT0RzYmV2WHZ4MTE5L3dXdzJvMDJiTm5qeXlTY2RRbnBtWmlidXV1c3VkT3JVQ1o5Ly9qbm16NStQMzMvL0hUYWJEUVArbjcwN2o0dXEzUDhBL25uT25HRVprRTF3d1EwRlpCRVFCbGZjdDFUTUpaZVdtMmxsZGJOdXRwaDU2M2F2ZFcrTDNycjV1Mm01WkZaZWw5TE1zalJaM0hKSG1XRVRRVkJSMFZSQTltR1ptZlA5L1lFek1ZSktwb0w0ZmI5ZXZJQnpubm5tT1dkbXp2bk9zdzRZZ05kZWV3MHVMaTdZdW5VcnZ2cnFLNXcrZlJvZUhoNllPSEVpWnN5WVVTZkF5TS9QeDlLbFM3Rm56eDRVRlJXaGJkdTJ1UC8rKy9INDQ0L2ZWSCtRK1BoNHpKMDdGOU9uVDBldlhyM3c0WWNmSWljbkJ4OTg4SUcxOW1QZnZuMVl0MjRkMHRQVFVWNWVEazlQVDBSRlJlR3BwNTZxMDB3elpjb1VuRHg1RW52MzdzWHExYXZ4L2ZmZm82aW9DTUhCd1hqdHRkZmc3KytQdExRMExGNjhHR2xwYVpCbEdRTUhEc1JycjcxVzUzTnBrWldWaFljZmZoaWRPM2ZHdDk5K1cyZi9paFVyc0dUSkVzeWFOUXZUcDArMzlqZjY5Tk5QMGJ0M2IydTZ3NGNQNDZ1dnZrSm1aaWJLeXNyUXVuVnJQUGpnZzlhK2VURXhNWGpqalRmdzVKTlA0dm5ubjhlSEgzNklkZXZXV1I5dmFUTHYyN2N2Rmk5ZWJOMmVucDZPWmN1V0lTa3BDVWFqRWI2K3ZwZzJiUnBHakJoUnA2eEhqaHpCaWhVcmNQVG9VUUJBOSs3ZHJkY1cxdlJ4Y05PTUxGdTJET2ZQbjhmcTFhdHRMcDZXMmh6TERjL0NjbU4wY0hDQWc0TURvcUtpckNPa3hvMGJCemMzTjJSa1pNREJ3UUdiTjIvR3FsV3JvTkZvOFBMTEw2TzB0QlJsWldWMXFvQS8rZVFUbStCbTFhcFZ1SERoUW9QS3YyM2JOc3liTncrT2pvNVlzbVJKblFETllERGc2YWVmUm1abUp0cTFhNGZvNkdnVUZCUmcwYUpGOWQ0SUJ3MGFoSVVMRnlJbUpnWWhJU0Y0NktHSHJsdGpVRlJVaEdlZmZSWlpXVmxvMDZZTmhnOGZqcXFxS2lRbkorUG8wYVBXRy95ZVBYdncybXV2d1dnMG9sZXZYdWpYcjUrMXBtdnYzcjE0NTUxM2NOOTk5OVhKZitmT25ZaVBqOGZ3NGNOUlZGUUVJUVNxcTZ2eC9QUFBRNi9YbzJ2WHJwZzRjU0p5Y25Ld2FkTW1IRGx5Qkt0WHI3N21qV1RLbENrb0tDaEFURXdNdkwyOXJUZnFGaTFhM0JYSERnRC8vZTkvc1dyVktuaDVlU0U2T2hybDVlWFl1WE1uamh3NWdzOCsrd3pCd2NIWExETVI0YzAzMzhTMmJkdmc3T3lNUG4zNndON2VIc2VQSDhlK2ZmdXN3YzBubjN5Q0gzNzRBWkdSa1lpT2prWmhZU0cyYjkrT2wxNTZDU3RYcmtSWVdKaE52dFhWMVhqMjJXZGhaMmVIZnYzNklTRWhBVC8vL0RNS0Nnb3dkT2hRZlBqaGgralhyeDg2ZE9pQVBYdjJZTW1TSlhCMGRNU2pqejVxelNNM054Y3pac3hBZm40Kyt2YnRpL2J0MjBPdjEyUEpraVhJenM3Ry9QbnpyM2xjTjVLWGw0YzVjK2FnZi8vK0NBc0xzNzQvbGl4WmdoVXJWc0RSMFJGOSsvYUZpNHNMTWpJeThOMTMzMkhuenAxWXNXSUZmSHg4NnVTM1lNRUM2SFE2YUxWYVpHWm1RcWZUNGRsbm44WDgrZk14YTlZc0JBVUZZZkRnd1RoNDhDQzJiTm1DMHRMU09qWEdGdjcrL3ZEejgwTjJkalp5Y25McVBGOXNiQ3drU2NLWU1XT3VlWHliTjIvRzIyKy9EVGMzTjJ2VFUxWldGaElURTY4NThDQWlJZ0ptc3hrN2R1eEFmbjQreG80ZEMwZEhSM1R1M05tYVp0ZXVYWmc3ZHk1a1djYmd3WVBoNE9DQVBYdjI0SzkvL1NzS0N3dXQ3eGVnNWxyMDVwdHZRcElrOU8zYkY2NnVya2hPVHNiVFR6LzloL29BTW5aYitmaUY5ZkVKNnY1cldLLytkT0RRWVdvTzl1N2RTNUdSa2ZUNTU1K1QyV3ltNTU1N2pqWnQya1JFUkpjdlh5YXRWa3VMRnkrMmVjeXBVNmRJcTlYU2hnMGJyTnZlZWVjZEdqdDJyUFgvZDk5OWx5Wk9uRWpidDIrbjRjT0gwM1BQUFVmLytNYy82T09QUDZiLy9lOS90R1hMRnRxM2J4K2xwS1RRNHNXTFNhdlYwbzRkTzRpSUtDY25oNktpb3FoSGp4NmsxV29wS3l1clRybS8rKzQ3MG1xMTlQcnJyNU5XcTZYNzdydVBqaDgvWHU4eExseTQwSnJXYURSYXR4ODllcFNpb3FKSXE5WFNCeDk4WVBPWUgzLzhrWHIxNmtWYXJaWWVldWdoMnJsejV6WFA0VXN2dlVSYXJaYmVlKzg5bS95cnE2dnAvUG56MW5NNVlNQUE2dDI3TitsME9wdkg2M1E2NnRXckYvWHIxNDhLQ3d1dDIrZlBuMDlhclpZR0RCaEFwMDZkc25uTW9rV0xTS3ZWMHZ6NTg4bHNObHUzZi83NTUvVytabGZMeXNvaXJWWkxMNy84Y3AxOVRmM1k5Ky9mVDFxdGxxWlBuMDZscGFYVzdYcTluclJhTFQzKytPUFhQZmJWcTFkYkgxLzdPWW1JVHA4K2JmMTc2OWF0bEp1YmE3UC9oeDkrSUsxV1MyKysrYVoxVzJGaElXbTFXdEpxdGJSZ3dRS2I3Y09HRFNPdFZrdTllL2VtZmZ2MldmZnQycldMdEZvdFBmREFBemI1VDU4K25iUmFMY1hFeEZpM0dZMUdldUdGRjBpcjFkS0JBd2VzMjk5NTV4MmJ6ODIxeE1YRmtWYXJwWjQ5ZTlKUFAvMWtzODl5THNlTkcwY1hMMTYwMmZmbGwxOWF6MU50a3lkUHRtNDNHQXpXTXM2Y09aTzBXaTMxNnRXTFB2NzRZMnY2dkx3ODYrY3NMeS92bXVYODRvc3ZTS3ZWMG9vVksyeTJueng1a3JSYUxjMmFOYXZPc1I4OGVOQzZiZEtrU2FUVmF1bk1tVE0yank4b0tMRCt2VzNidG5vL0gwODk5UlJwdFZxNmNPR0N6WGJMZTNmUW9FRTI3OFBDd2tLNjc3NzdLQ29xaWtwS1NvaUlLRDgvbi9yMTYwZDkrdlNobEpRVWE5cnE2bXA2ODgwM3JlOFJTL3E3bFU2ZlREMzdEeU9mb1BCQ240Q3dVWTE5WDc3VnVPRzdHY2pPenNiZi92WTNPRG82WXRxMGFWaTllalVPSGp3SUx5OHZBTERPeDFCN2lERHdXODFON1k2b3g0NGRzMmxhT0hIaUJQejkvVEYwNkZERXhzYmlrMDgrd2R0dnY0MFhYbmdCVTZkT1JYUjBOS0tpb2hBYUdvcnAwNmNqTURBUWtpVEJaRExoNzMvL095UkphdEFJcVppWUdQajUrZUdMTDc2QXY3OS9uZjFtc3htYk5tMkNuWjBkWG5ubEZadWFxZURnWUR6eXlDUDE1bnYvL2ZkanpabzE2TldyRjdLeXNqQjc5bXhNblRvVmFXbHBOdWxPblRxRlgzNzVCZTNidDhlcnI3NXFrNzlhclViYnRtMEIxSHlyTEM4dng0TVBQbGluTDB0RVJBVEdqaDJMaW9vS3hNYkcxaW5MOE9IRGJiN0pta3dtckYrL0h1N3U3bmpsbFZkc2FsYW1UcDBLU1pLd2E5ZXU2NTIyNjJyS3h3NEFhOWV1QlFDODhjWWJOclZUNGVIaDZONjlPMUpTVXE3WnJFWkUrT3FycnlETE10NTY2NjA2bzR3NmR1eG8vWHYwNk5GbzE2NmR6ZjVCZ3dZQnFHbGl1NXFkblIyZWUrNDU2Lzl1Ym03V1pvcytmZm9nS2lyS3VtL2d3SUZ3Y1hIQjZkT25yWitudExRMHBLYW1ZdkRnd1RhMVdMSXNXMnQzZHUvZVhlZDVYMzMxVlVSR1J0cjhMRml3b0U2NnRtM2JXcHRkTEN6bmN2YnMyV2pWcXBYTnZzY2Vld3lkT25WQ2Ftb3FUcHc0VVNlL1AvLzV6OVphWFZtV01XblNKQUNBczdPelRaODNUMDlQYTYzczllYWxHajE2TklRUWlJK1B0OWtlRXhNREFEZnM3MlU1ajJhejJXYjc5WnBvYjhUeTNuM21tV2RzM29kdWJtNFlOMjRjS2lzcmNlalFJUUExSXpzcktpb3dhZElrbTJ1aFdxM0c2NisvempVM2R3bHVscnJMblRwMUNzOC8vN3cxZ0hucHBaZVFtSmlJcVZPbm9sKy9mZ0JxcXJHQm1vdFRiWldWbFFBQWUzdDdBRFhOUHNlUEg3ZDJMRFlhamNqTXpNU0FBUU1BMVBUcHVkNU15SklrWWRXcVZWQ3BWRGh3NEFDT0hqMktlZlBtb2F5c3JONzBsbloxQUJneFlnVGVldXV0T3YyQ0xISnljbEJXVm9hSWlJZzZ4d0VBQVFFQjF5eVhuNThmbGl4WlltMFdTRXhNeEpOUFBvbC8vT01mdVAvKyt3SDgxZ0YzeElnUjE3MTRXZWJWR0Rod1lMMzdlL1RvZ1UyYk5pRWpJNlBPdnU3ZHU5djhmK0xFQ1pTWGw4UER3NlBleWNqczdPeHc3dHk1YTVhbElacnFzVnZ5azJVWmNYRnhpSXVMczlsbjZleWVtNXRiNy9Eb25Kd2NGQlFVSURRMHRONm1scXRkdUhBQmh3NGRRbVptSnM2ZVBZdmMzRndBdjMwR2FtdlhybDJkcGtCTGdIZDFFNVlRQWw1ZVhpZ3BLWUhCWUlDcnE2djFQQmtNQm56eXlTYzI2UzB6ZjF1ZXY3YWdvQ0MwYk5uU1psdnRRUUVXWVdGaGRmcjNwS1NrUUpJa204RExRcElrUkVaRzR2VHAwOGpNekt5VDU5Vk51cGI1clFJQ0FxelhCZ3ZMRnlhRHdWRG5lU3hhdDI0TnJWYUx4TVJFNU9ibVdrZFF4c1hGV2Z1VFhjK1lNV093Yk5reVBQSEVFNWc2ZFNvbVRwd0lkM2YzNno3bVJwS1Rrd0hVQkdWWHZ5YVc5NnZsczJaNS9Td0JjRzBhalFhZE9uWGlTVWZ2QWh6YzNNV3lzckx3MUZOUHdkWFZGZmZkZHg5Mjc5Nk43T3hzVkZkWG8xZXZYdFowcDA2ZEFvQTZmVmdzeXlkWUxtQXBLU2t3bTgzV2I3bEpTVW1vcUtpdzV2WG5QLys1enJmK3F5MWF0QWhSVVZIbzJiTW5Ibnp3UVl3Yk44NzZyZExpNHNXTFdMSmtDWDc4OFVmcnRzbVRKMTh6c0FGcUpnRUVjTTI1S3hyU1FUTWlJZ0xMbHkvSFR6LzloTGZmZmh2dnZmY2V0Rm90dkwyOWtaK2ZENkJteVB2MVdHb1NybFVPUytCVlhsNWVaOS9WTnk3TGplN3MyYk5ZdVhMbERjdi9SelMxWXplYnpkYWc5M3JIZnEwbFBpeGx2cnBHcGo1TGxpekJ5cFVyUVVUbzNMa3pPblRvZ1A3OSsyUHQyclgxenJEdDVPUlVaNXZsL1ZYZlBrdk5weVV2eTNsS1NFaEFRa0pDdldXcTc3aG16SmpSb0dIUlZ3ZjNsblBwNWVWMXpjK0I1VEgxZmRIUWFEUTIvemZrV0crMDNFdDBkRFFTRXhPeFk4Y09USnMyRGNlUEgwZE9UZzRlZnZqaEc5WjhQUFhVVTNCeWNzTEtsU3Z4NmFlZll2bnk1UmcvZmp4bXpacDF6ZjVuTjJMNXJQM3d3dy9YVEdONVRRb0xDd0hnbXBPWWNzM04zWUdEbTd1WXZiMDlQRDA5c1hUcFVxeGJ0dzRPRGc1WXMyWU41c3laZ3hkZmZCR3paOC9HSTQ4OGdvU0VCRGc0T05TcDNiQjhhN1VFRmI2K3Z2RDE5Y1ZycjcyR2Q5OTlGL0h4OGZEeThrSlFVSkQxTWVIaDRaZ3hZMGFkc3Z6NjY2OTQ3NzMzclAvTHNveTVjK2ZXU2JkdzRVSjg4ODAzVUJRRkR6NzRJRnEzYm8xRml4YmQ4Rmd0RjF6TE4vcXJXUzVJRFhILy9mY2pNVEVSbXpkdnhpKy8vSUtISDM3WUd1QlpicHJYWXJrUjVPWGxvVU9IRG5YMkZ4UVVBQUJjWEZ6cTdMdTZRNitsS2FCZnYzNzQrT09QRzF6K1A2S3BITHRLcFlLZG5SMGtTY0xldlh0LzkxRG1ocGI1d0lFRFdMRmlCU0lqSXpGLy9ueHIwNGJKWktvVGROOHFsdlAwNG9zdll0cTBhYmM4LzZ2UGxVcWxncjI5UFFvTEMyRTJtNkZTcWVvOHhuS2VYRjFkYjNsNTZqTjgrSEFzV0xBQThmSHhtRFp0bXJXcHNpRlRFRWlTaEVjZmZSU1RKMDlHVEV3TXZ2cnFLMnpjdUJFNU9UazN2ZHlDNWJPMmF0V3FHNDdhdEFRdlJVVkY5YjdQTFYrMFdOUEdmVzd1WWgwN2RzUlhYMzFsclNvR2FyNGhMMSsrSEE4OTlCQjY5T2lCb3FJaTdObXpCME9IRHEzenJjNHkwc2x5by9EeThzTEtsU3NSR0JpSWwxOStHVEV4TVpnMGFaTE54ZFREd3dOUlVWRjFmdXByZHFpUHZiMDlvcUtpc0dIREJzeWRPL2U2Rjl2OC9IeDgrdW1ueU0zTnRkWTZwYWVuMXp0SmwxNnZiOUR6VzFodXdKWnZzcFlBYnYvKy9kZGRMOHR5WWR5N2QyKzkreTFOUEEwNUgxMjZkSUVrU1VoUFQ3K2ppNUEyaFdNSGFrYldWRlpXMXR1TWRTTitmbjZRWlJucDZlblh2ZGxZYWs0ZWVlUVJtejRiV1ZsWnYvczVHOHJTWjB5bjA5MjI1N2hhY0hBd1RDYVR0ZDlJYllxaVdNdHlkYlBhN2VMczdJd0JBd2JnNk5HanVIRGhBdUxpNHRDMWE5ZnJOaDlmemQ3ZTNscnoyNjVkT3lRbUp0NXc1S1hsV25WMXpaTGxOV25JZGNJeXdxcStaUy9PbmoyTGl4Y3ZOcWo4ckhGeGNIT1hxNithVnBabHpKa3pCLzcrL2xpMWFoV3FxNnZySFVKcGFUZXYzUnprN095TXhZc1hvM1hyMWpDWlRNakx5L3RkaTJQZXlIUFBQWWVQUHZxb1RoTlpmUzVkdW9UUFAvOGMyN1p0ZzRlSEJ5SWpJMUZVVkdRenp3NEE3Tml4bzk1MXROYXNXWU5ObXpiVjZWZHg2dFFwL1B6enp3QmduYjY5WjgrZWFOKytQVkpUVS9IbGwxL2FwRGNZRE1qSnlRRUFUSmd3QVhaMmRsaTNiaDJTa3BKczBoMDZkQWliTjIrR2w1Y1hoZzhmZnNQamMzSnl3cUJCZzFCWVdJaUZDeGZhTENnSzFIVHVyajFMOUxsejU1Q1ptVmtuWFgyYStyRUR2ODFGc21EQmdqcXIwT2ZuNTl2Y1hBb0xDNUdabVdudFc2YlJhREJxMUNnWURBYTg4ODQ3TnNHaG9paldnTW55TGJ4Mk1GTlpXWG5Ob2N5M1FxOWV2ZURwNllrOWUvWll6N1VGRWRYYjRmcVBldWloaHdBQUgzendnYldQbmNYbm4zK09uSndjREJreXhOcDM2RmE2MXZ2Uzh2cXVYYnNXdWJtNURaNDQ4dXFnVUsxV1c3K0ExVmNyVlp1bGI4N3AwNmZyTFl0bDF2UGFxcXFxYkRydVd6cVByMXExeXVaOVUxWldobi85NjE4Tk9nYlcrTGhacWhuTHpNekVtalZyRUIwZGJkTzBaR0c1b1Z3ZElLMVpzd1lYTDE1RWFHZ29ObTdjaU5MU1V2enpuLys4STJXdXpkTEJ6OUlYWk02Y09YamlpU2V3ZHUxYUhEbHlCRUZCUVRoejVneFNVbEl3WmNvVWJOaXd3YWFXcWFDZ0FCOTk5QkVXTEZnQVB6OC91THE2b3FDZ3dIckJHamR1SEhyMDZBR2dKaUI4OTkxMzhmenp6MlB4NHNYWXVuVXJRa05EVVZKU0FyMWVqeGt6WnNESHh3ZHQyclRCMy8vK2Q4eWJOdzlQUGZVVWV2ZnVqZGF0VytQTW1UTklTa3FDUnFQQmdnVUxydHQvcUxaWFgzMFZxYW1wMkxCaEF3NGVQSWp3OEhEWTI5c2pJeU1EYVdscFdMWnNtYlZxL0tXWFhrSkpTWW5Oa2h2WGNqY2MrK1RKazdGOSszYm9kRHBNbkRnUlBYcjBRTXVXTFhIMjdGa2tKQ1RneVNlZnRNNnZzM3o1Y3F4ZnZ4NGJOMjYwanZxYlBYczIwdFBUc1h2M2Jvd2RPOWJhTnl3MU5SVyt2cjc0NktPUE1HellNSHo1NVpkWXZudzVNak16NGVibWhrT0hEdFdaYlBCV1VxdlYrUHZmLzQ3WnMyZmp6VGZmeFByMTYrSHY3dytqMFFpZFRvZmMzTng2NXdMNkkwYU1HSUhEaHc5ajQ4YU5lT0NCQnhBVkZRVUhCd2RrWkdUZ3hJa1Q4UEh4d2QvKzlyZGIrcHdXMTNwZjl1L2ZINjZ1cnZqKysrOGh5ekpHang3ZG9QeGVmZlZWdEdyVkN0MjdkNGNzeTBoT1RzYkpreWN4Y3VSSW0xcnErdlRzMlJQeDhmR1lOMjhlQmd3WUFCY1hGOHlhTlF2Ky92NTQ4c2tuc1hMbFNqejY2S1BvM2JzMzJyVnJoNktpSWh3NmRBaSt2cjRZUEhnd0FFQ3IxV0xNbURIWXNtVUxwaytmanA0OWUwS2owU0F4TVJHZE8zZUdyNjl2dmFQT1dOUEN3VTB6bForZmo5bXpaNk4xNjliWFhDQXhKU1VGUWdpYmpuTmJ0MjdGcDU5K2loZGZmQkZUcDA3RnYvNzFMMnpldk5sNk1hNnNyTFJPOUZmYjFkOFdHOHJTUWJHK1RxanA2ZWtBYXBwdmdKcXE1UysrK0FLTEZ5K0dUcWZEMmJObkVSUVVoS1ZMbDZLZ29BQWJObXl3R2RiK3dBTVBvTHE2R2pxZERqazVPYWl1cm9hcnF5djY5ZXVIY2VQRzFhbGhDQWtKd1pvMWE3Qml4UW9jT0hBQVc3WnNnYnU3TzNyMTZtVXpDaVU2T2hvZE9uVEFsMTkraWFTa0pCdzVjZ1FlSGg0WU8zWXNac3lZVWUvNld0ZlNwazBiL085Ly84Tm5uMzFtL2FidjRlR0JqaDA3NHQxMzM3VU91UzRySzhQSmt5Y3hjZUxFQnZWUHVSdU9YWlpsTEY2OEdLdFdyY0syYmR1d2UvZHVPRGs1b1czYnRwZzVjeVltVDU1c1RadWNuSXhPblRyWmpJeHljWEhCRjE5OGdhKysrZ3J4OGZHSWk0dURzN016L1AzOXJkTVBCQVFFWU9IQ2hWaTZkQ2tPSGp3SVoyZG5qQmt6QmpObnpyd3ROU2dXL2Z2M3grZWZmNDRWSzFZZ09Ua1pHUmtaYU5XcUZRSUNBdkQyMjIvZmx1ZDg0NDAzRUI0ZWpvMGJOMkwvL3Ywd21VeG8xNjRkbm5ycUtUejIyR00zM1JuM2VxNzN2cFJsR1NOR2pNQzMzMzZMb1VPSE5uaFIwSWNmZmhpeHNiSDQ2YWVmSU1zeU9uWHFoRGZlZUFQang0Ky80V01uVEppQW5Kd2N4TVRFWU92V3JUYUwrVDcvL1BQbzBxVUx2dm5tR3lRbUprS3YxNk5ObXpZWU9YSWtwazZkYXBQUHZIbnowTGx6WjN6Ly9mYzRlUEFnUER3OEVCMGRqV2VmZlJhUFAvNTRnNDZETmE1N2NrRVNINyt3UGxDTFRTNHRXclJadG1naCt2VHEwZGhGK3NNKy92aGpmUC85OTlpeFl3Y3VYTGhnSFI2K2ZQbHk2dzFoM3J4NU1CcU5jSFIweE1XTEYzSGd3QUgwNzkvZnVoN1U1NTkvam1YTGxtSFdyRm5XRHpzUlllL2V2Umd3WUFDbVQ1L2U0TkZTdGExZHV4Yi8rYzkvOE0wMzM4RFB6ODltMy9IangvSElJNCtnZmZ2MkdEVnFsTFVab2FDZ0FKczJiWUtibXh1MmJ0MTZ3N1dJVnE5ZWpZVUxGMkwyN05uWG5NWDBiclovLzM2ODhNSUw5WjdmNXE2aW9nSURCdzdFWTQ4OWhsbXpaalYyY1ZndDkvTDc4bTZuVDByQm4xOTRCWGtGQlVWUWxFZHlNbE51WENWOEYrR2FtMmJvbTIrK0FWQVRyTlR1N1c4d0dMQm56eDRZalVab05CcjA3OS9mV2xWZFhWMk43T3hzTEZxMHlHYU5GeUdFZFo0YkFPamR1M2U5cTNTZlBYdjJwdFpkNmRxMUsrYk1tWU4xNjlaaHpabzExdjQ5YXJVYTNicDFxek81M2JWWTJzenZWSWZKT3kwNU9SbE9UazdvMmJObll4Zmxqa3RMUzRPaUtQZmNpdGwzZzN2NWZjbWFOcTY1YVNZMU4xZTcxcERRUDhKb05FSUljVk9ML3QwS0NRa0phTmV1bmMzY0prU0VMNy84RW9zWEwwWlFVQkJXcjE3ZEtHVzczV2JPbkFrM056ZTgvLzc3alYyVU8rN3p6ei9IK3ZYcnNXM2JObDc5dW9tNWw5K1hkenV1dVdGM3BWc2QyQUNOUDNuVndZTUhzV3JWS29TRWhNRFgxeGRHb3hISnljbkl6YzFGeTVZdG0vVkloaVZMbGpSMkVSck5qQmt6NnAxYmlUVytlL2w5eVpvMkRtN1lYV1BVcUZFb0xDeUVUcWZEenovL0RDRUV2TDI5OGRoamoySHExS24xTHN2QUdHUHMzc1BCRGJ0cmRPM2FGZlBteld2c1lqREdHR3ZpZUJJL3hoaGpqRFVySE53d3hoaGpyRm5oNElZeHhoaGp6UW9ITjR3eHhoaHJWamk0WVl3eHhsaXp3c0VOWTR3eHhwb1ZEbTRZWTR3eDFxeHdjTU1ZWTR5eFpvV0RHOFlZWTR3MUt4emNNTVlZWTZ4WjRlQ0dNY1lZWTgwS0J6ZU1NY1lZYTFZNHVHR01NY1pZczhMQkRXT01NY2FhRlE1dUdHT01NZGFzY0hEREdHT01zV2FGZ3h2R0dHT01OU3NjM0RER0dHT3NXZUhnaGpIR0dHUE5DZ2MzakRIR0dHdFdPTGhoakRIR1dMUEN3UTFqakRIR21oVU9iaGhqakRIV3JIQnd3eGhqakxGbWhZTWJ4aGhqakRVcmNtTVhvREdaVFdha0g4dHM3R0l3eGhoamQxUlc5Z2tZamNiR0xzWnRjMDhITnhXVmxWaTBaRG5VYW5WakY0VXh4aGk3WTB3bUUwcEtTeHU3R0xmTlBSbmNLSUl1U1JDL0trUU9SU1VsalYwY3h1NDVwQkJVa3BBQXdLeVFJaVRSMkVWaTdONUVkTkZzUW01akYrTld1MWV2S0ZKSHYyNkJrcXh1MWRnRllleGU1S0NtcnZhUzlJeVFvSzQwS1o5VUdzWHh4aTRUWS9jaXMxRHl6eDVMU1FlZ05IWlpicVY3TmJoaGpEV2lpSWlJUVVLSXI0bklBY0FFdlY2L3U3SEx4QmhyUG5pMEZHT01NY2FhRlE1dUdHT01NZGFzY0hEREdHT01zV2FGZ3h2R0dHT01OU3NjM0RER0dHT3NXZUhnaGpIR0dHUE5DZ2MzakRIR0dHdFdPTGhoakRIR1dMUEN3UTFqakRIR21oVU9iaGhqakRIV3JIQnd3eGhqakxGbWhkZVdZb3pkVmxxdGRpS0FqYi9uTVVUMEo3MWV2KzQyRllreDFzeHh6UTFqN0xZcUtTbUpKNkxMRFUxUFJJWEZ4Y1ZiYjJlWkdHUE5Hd2MzakxIYktqczd1d1RBYWdBZ29tdW1zK3dqb2cwblQ1NHN2aU9GWTR3MVN4emNNTVp1TzdQWnZCYUFXUWhSYjRCRFJCQkNBSUFad0xkM3VIaU1zV2FHZ3h2RzJHMVhXVmw1Z29oU2I1U09pRktycTZzejcwU1pHR1BORndjM2pMSGJya1dMRnNVQURqWWc2VUdEd1hEcGRwZUhNZGE4Y1hEREdMdnRFaE1UalFDU0FWUUF0bjF2YXYxZHFTaks0Wnljbk1vN1hrREdXTFBDd1ExajdJNGdvb01BOHE2VHBFd0lvYnRUNVdHTU5WOGMzRERHN29pa3BLUlVSVkdzL1dtSXlGcHJJNFNBb2lnbmtwS1NidGd2aHpIR2JvU0RHOGJZbldJbW9tK3ZqSXFxUXdpeEZqV2pwUmhqN0EvaDRJWXhkc2NvaXJLQmlJcHFiN3N5UEx5NHVycDZkV09WaXpIV3ZIQnd3eGk3WTFKVFV3c0IvRnhQN1UzODBhTkhHenlMTVdPTVhROEhONHl4Tzhwa01pMEZZS3E5aVlpK2FLenlNTWFhSHc1dUdHTjNGQkZsQWpnamhMQTBTWjFVRkNXOXNjdkZHR3MrT0xoaGpOMVI5dmIycFFBU0xmOFRVVkpaV1JrM1NUSEdiaGtPYmhoamQxUmlZcUpCVVpURHFHbWFNZ000d2d0bE1zWnVKUTV1R0dOM25ObHNQZ1FnajRoS3J2ek5HR09NTVhaWGt5SWlJdlpxdGRwVThKY3N4dGd0cG1yc0FqREc3ajNlM3Q2TzlvNU92bWF6S1pmSTh4ZURJYSs2c2N2RUdHcys2cDhxbERIR2JqMjV2WDlZcEt6Q2VFQU1rWUFPQkJKRUloZkFMaExtSDA1bnBDWEFkcGc0WTR6OWJoemNNTVp1QitIdDdlMW9kdlIwdGxNaFFKWm9Ba0dhQUtDenVES0RueXpMRUFDTXBwcFlobW9XbWpvRG9oOU1adFYzYXJNeHcyQ1F5aTVlVERFQW9HcytFMk9NWFlXREc4YllMZE9xYzBocmUzdFZ1S1JRcEZDSmNFRUlKNGd1UXRRMGdkdmIyOEhmMXhmQlFRRUlEZ3lBSkVsSXo4aEUrckZNSE0vS1JtVlZGUUNBaUJRQU9RVG9RVUlQTXVzcWpLUzdkQ3J0WW1NZUgyUHM3c0RCRFdQc2oya2Q1dFRKSGFNZ3hIaEI2Q2tBRHdqaEFVQzJKQWtKRHNMd29ZTXhhRUFVV25sNnd0WE5GWTRPRGdDQXlzb3FGQlVYbzZDZ0FML3NPNEM0SGJ1UW5KSm16WjRJWmdGY0p0QmxRQ1FxUkQrVW1jdTNYYzdPTHJuang4b1l1eXR3Y01NWSt6MVU3bDI2T0R2Q3dWVldTMzFVUW5xUXpBL0ljUUFBSUFCSlJFRlVJTVlJSVJ3c0NSd2NIT0RrcEVIN2R0NFlOV0lZN284ZWlYWnQyLzZ1SjdsNDZSSiszQnFEYlhIYmNlWk1Mc29ONWFpb3FMVHVKNkpLRU1XUVF1dUZTclZmcWk0cFBIbnlaRG00dnc1akRCemNNTVp1VE8zVE5kUVhFT0VrcEVoSlFqZ1JJb1JBUzB1Q2xoN3VDQW9JUUVpM0lBUUhCU0FrT0FpZE9uWkFQUXRrL2k1RWhMTzU1NUNXZmd6cHh6S1JkalFkeHpLUEk3L2dNbXE2NkFBRXVneENzZ0QwQ2lrNk1pdjZNM2FVamZSMEhvSEYyRDJLZ3h2R1dIMUUreTVCZnJMYWZnd0pqQkVnWHdIaFFhQVdRZ2dKQUZvNE82TlA3eDRZT1h3WVFyc0Z3OTNkRFc2dUxwQmwrVVo1M3hTVHlZemlrbUlVRmhiaDZMRU14TVR2d0lHRENTZ3VLUVZRMDA5SFFKVFZORi9oRkFGYmpGWDAwL2xUS1ptM3BVQ01zU2FMZ3h2R0dPRG5aKzh0U1Mxa1JXNHRxVlJqU0VnUFNVS0U0VXEvR1pVa3dWSGpDSmNXTGRBOUxBUmpSNDlDLzZnK2NIWjJhdFJpbDVXWDQ4REJCUHk0TlFiNjVCU1VsSlRDVUZFQnM5a01vS2EvRHFBY0plQWJ4V2pjYkZhWkwyZ1VwVFE3Tzd1cVVRdk9HTHV0T0xoaDdCN2w3ZTJ0VWJ0NGhBTXFyVVFJSjBsRWdpaElDR0VQQUpJa29WT0g5Z2dKQ1Vad1lNM29wdUNnUUhpNHUvM2g1cVpialloUVZGeU05R00xSTYrT1pXWWlOUzBkcDA2ZmdhSW9salRWQXNna0lCRkVlb1dFcnFMUW1KU1hsMTdXeU1WbmpOMWlUZXNLeFJpNzNhUU8vcUg5VlpJMENRS0RBSGhkR2QxazdSRHMzYllOUm80WWhpR0QrcU5qKy9ad2QzZURrMFlEU2JvN1ZrbFFpR0FvTjZDd3FBaTU1ODVqNXk5N3NTMTJPM0xQbmZzdEVWRVZRUlFBeUNmUUhoQjlkem96NVJkd2gyVEdtZ1VPYmhocnZxVFdyY01jSFJ5TUxpWUhLVWd0NUlkQWVFQkl3c3VTUUsxV3c4bEpBM2MzTjl3M2JBaWlSNDVBYUVod1k1YjV0amw2TEFOYlkrSVF0MzBuQ2dvS1VXNG9SM1cxMGJwZkllUkQwR2FGek4rQWpHbVZsMVVsZVhucEJnQks0NVdhTVhZek9MaGhySGtSN2Z6QzJra3FhRlZDaEFNSUI0UVdvQTZXanNBYWpRYUJYZjNSTFNnQVFZRUJDT2tXakFCL1g2alY2a1l1K3AxaE5CcVJkZUlrMG80ZXV6S0JZQVl5am1laHJLd2N3SldPeVFMbkNFSUhRaElVYzFLMXlhdzdmekk5Rnh6b01IWlg0T0NHc1dhZ2paK2ZsNTFhTTFxbGlQdEpJQXdRbmtMQUZWYzZCTnVwMVFqdkhvYmhRd2FoZDY5SXRQTHloS3VyS3h6czdSdTU1STJycXFvS3hjVWx5TXN2UU1JUkhlSjM3b0pPbjR5cWF1c29jaE9CU2dRaFh3SFNRTmdpVlp1M25PS1praGxyMGppNGFTVGg0ZUU5SlVsYUFDQ1NpTXdHZzZGVFptWm1hVU1mcjlWcU13QUU2SFE2TmJpZndMMUc1ZU1UM2dJT2xXNUU5a09Gd0JRSU1WQUFHZ0FRUXNEeHlrUjZ2bDA2STNya0NBd2JNaEJ0V3JkdWNoMkJteG9pd3NWTGVkaXgreGRzallsSFZ0WUpsQnNNcUtpbytHMWVIYUpLQXUwbDBBWkJJbzRxcU9qTW1kUlM4T2VRc1NhRHIzU05JRFEwdElzc3l5a0ExRUtJVFFDY3k4dkxIK0hnaGwySDFLNXJ0MUMxcEFxSGtNSUJpZ1FoVEFqaGFrblF1cFVYdWdVRklqalFNcGxlSU5xMmFRMlZTdFdZNWI1cktZcUNDeGN2WHBrOHNLWUo2K2l4RFB4Nm9WYWxEYUVFb05TYUVWaElJak9TVG1jbnA0SS9rNHcxcXRzejJ4YTdMbG1XbnhCQ09BSDRpMDZuKzZTeHk4T2FybzUrd2QyRXltNkNFTW9ZSVNSdkVMVUU0QXdJUU5STXBEZDA4RUNNR0RZWVFRRmQ0ZWJxaWhZdG5HL2JSSHIzRWttUzROMjJMYnpidHNXUVFRTlFVbHFLb3VJU1pCN1BRdnoyWGRpeGV3K0tpb3RkQU5GUEFQMGdxRXhJNHJKUFlQZzVRSWt4S3Vidnp4MC9tZ0plMFp5eE80NnZnSTNERHdBVVJVbG83SUt3cHNQSHg4ZWhVcFpicUlSZE83VksvUUNFbUNLQW9KcTlFbFFxRlp3MEdtZzBHa1QxNllYb1VjTXhzRjhVQnpKM2dFcWxncnViRzl6ZDNOQzVVMGVNR2pFTUpwTUordzRtWU91MldPdy9tSURTc2pKbmc2SEMyV1F5ZFFTa3ZuWXE2YTNPZ2QyUEt3cDlxNWlVVFVhcDhyUmNXVm1XbTV0YjBkakh3MWh6eDFmRnhtRVpsbUs4YmlyVzdMVUxER3dwazMyWUlJU1RnTlpCUWdRSS9rSUlPd0N3czFQRHAxTW5kQXNLUUVod01JS0RBdEF0S0xEUlp3Wm1nQ3pMR05RL0NvUDZSNkdzdkJ6SE1vNGovVmdHMHRLUDRlaXhUSnpLeVVGVlZYVlhTU1hla0ZUU0hCVTAyWkNkOVowQ1crcEFwRGRTWmNyNTQ4ZnpHL3M0R0d1T3VNL05IUlFSRWZGWEljVDc5ZXhhbzlQcHBnWUhCOXZaMjlzL0RPQUpBRjBCZUFJNERXQ1pYcS8vQ0xXcXQ2L1I1MGFLaUloNEFzQ2ZoUkJkQVVnQWpnTjRUYWZUN2JBODFzZkh4OEhkM2YxVkFJOEI4QkZDWEFid284bGtlak1sSmVYU0xUOXdac1BiMjFzak9iY2NKQXN4RGtLS2dxQldndUJPZ0oyb0FUL2ZMaGcyZUNBR0Qrd1A3N1p0NE9ibUNpZU5oanNFTjNGRUJJT2hBa1hGeGZqMXdrWHMzck1YOFR0L1FWYjJDU2lLQWlJaUFWU1RRSkVnWEZLSURwRWlmakNWNSswNGYvNjhvYkhMejFoendWZktPeWc4UEh5RUpFbmpBWXdDNEF2Z0d3RDVSSlNnMSt0WFJVUkVQQ3lFV0FkQVQwUUhoUkFxSW5wQUNPRkZSSC9WNi9VTExIblZGOXhvdGRvdkFEeE9SRWNCN0FEZ0tvVG9CMkN4VHFmN1B3RHc4L096YjlHaVJhd1FZaUFSSlFraDloRlJnQkJpT0JGbGxaYVc5c2pPemk2NW95ZW1lUk9lQVFIT1RwTGtES2kwZ3FRcGdCZ25oSEMzSkxDM3Q0TkdvNEYzMnpZWU5tZ2dSdDQzREFIK2ZuZk5qTURzK2hSRlFkYUprNGlOMjRINFhidHg3dHl2S0RjWVVGWDEyL0pXUkZRaWdCOU5wR3dBcWc5WEFLWDVtWm5sNEhsMUdMc3BITncwZ29pSWlHK0ZFSk1VUllsSVNrcEtzbXdQRHcvdko0U1E5WHI5N2xyYi9DVkpTaWVpQzNxOXZvTmwrOVhCVFZoWVdDdVZTblZCQ0hHcXNySXlLRDA5M1RKUmh4UVpHZW1SbUppWWYrVzUzeE5DdkE3Z0U1MU9Od3RYTHA3aDRlR3ZTNUwwSG9EM2REcmQzMjcvV1dqZU92cUhkaEVxS1J5Q3RFSkJCSVFJRjBKNFcvWTdPenZWakdvS3JoblZGQndVZ0M0K1ByQ3p1emNtMHJ0WEdZMG1uRHA5R3VuSE1tcEdZYVVmUS9xeFRKU1UvalpRa2tBWFFFaFNRSG9RZEdSVzlHZXowMDZDT3lZejFtQWMzRFNDYXdVMzE2TFZhbE1BaEphWGw3dFlob3RmSGR4MDc5NjluVXFseWlXaW5OTFMwc0Q2VmoyT2pJeFVFMUUrRVZWV1ZWVjFxQlVBd2MvUHo5N0Z4YVdjaURMMGVuM0lMVHpjZTBhSERnSGV3dEZ1akNSSkU0VVFmZ1JxQ1lLYnVOS1dKRWtTb3ZyMHdzZ1J3OUFyTWdLdXJxNXdjM1hsZ09ZZVpUUWFVVlJjaktMaUVpVHFreEFUdHgzN0R5VEFhS3BwWlNZaWdrQVJJQzZENkFTSXZxODJLVCtkUDVGMnRwR0x6bGlUeHgyS201akl5RWhYSWhxcUtFb2ZJWVNmRU1MdlNyTVIxR3ExQmtDOWMrRWtKeWVmaTRpSTJDV0VHT3ppNHBJVUhoNitvS2lvNk91Y25KeEtTeHF6MmR4TmtpUVhBQmZ0N096K0VSNGVicE1IRVZVS0licmMxZ05zTm9MdE9uWlVPYWtjUlN1Rk1FeElZb29RNkE4SUdRQWtJZURvcUlHVGt3YUJBVjBSUFhJNG9rZmRCMmNuN2dqTWFxalZhbmg1ZXNMTDB4UCt2bDN3OE9TSktEY1lzQzEyTzM2T2pjUFI5RXhSVmw3bVhsRlI2YTRvaWkrRXVNL2VUbnpzRXhoK1dDSGxhNWpOOFVvbEx1VG1VaG53MnhjVnhoZ0hOMDFLZUhqNEJFVlJWZ29oM0NWSk9nUGdHQkh0QStBS29KT2lLTmV0YVpNa2FZS2lLTzhEbUNGSjBoY2VIaDRmdUx1N3Y2L1g2eGNDSUNGRVN3QVFRdmdMSWJqcDZYZHEzNzY5bytUc0hneElrWklRNFNDRUF4UXFTY0lacUttWmFkdW1OVUs2QlNNNHNDdUNnd0lSMmkwSXJieThicFExWXdBQUo0MEdreWFNeGFRSlk1R1huNCswOUF5Ykpxenp2MTZReldaelg1V1ErcElreWxWcUhQVUpoQjdVUGNsTUl0RmNwanA2L253aWQweG05endPYnBxSXlNaElUeUphQmFBY1FIZWRUcGRpMlJjUkViRVBRS2NiNVpHWW1GZ000TG13c0xDM1pGbCttb2htQ3lIK285VnFYWFE2M1Z0bXM3bE1sbVVRMFZhOVhqL205aDFOc3lKMUNBalJDcEltU3BJMFdBaHFUeEF0UWVSWTA5d2swTXJMQzRNR1JHSEUwTUh3OCswQ2R6YzNPTGR3aG9vN0JMTS93TXZURTBNRzlzZWcvbEVvTFN0RFVWRXhUcHc4aFoyNzkyTDdydDI0Y1BHU0U0QmVBUFdFSkNwa29zc3FWOU41bnhiZGQ1a1U0M2U1V2VtSHdSMlMyVDJLZzVzbVFsR1Vua0tJRmtUMGhWNnZ0d1kya1pHUmFrVlJBbjlQWGxlR2M3L2J2WHYzRFNxVktwT0lwZ0Y0cTZxcUtsMldaVE9BSGo0K1BnNjFtNnhZRFc5dmI0M1owZFBaVGlWMVVnbWFESUVwQUh5RVZOTnZScGJWY05KbzRPN3VocjY5ZTJKczlHaEVoSWZDM3M2dWtVdk9taXRKa3VEcTRnSlhGeGQwNnRnQlF3Y1B4Ti9mbUlPVTFLUFl2T1ZuN0R0d1NCUVdGbXJLeXcwYW84blVIaEo2cVNXNzEzeUN1cDhsd2dhem1kWlhtNVFjdWVweUtRODNaL2NLRG02YWptb0FFRUxZZE9aVkZPVmZRZ2lQR3owNElpTENTNUtrbG9tSmlSbVdiYklzbHlxS1FyZ3lXV0JtWm1acFJFVEVEMEtJaVI0ZUh2L0p5Y2w1RWJYV3dORnF0WkVBaW5VNlhmWXRPcWE3Z25mWHJwNTJrbU5rVFRNVElvU0Fsa0MrUWdnSkFOU3lqSUFBLzkvV2JRb09ncisvTDg4N3d4cU5uVnFOSHRwdzlOQ0d3MkNvUUZiMmlacVJWMWZXdnpxV2tRbWowZFJCQ0x3aXllSVZXWlpPd01GTDE4bkZNd2tLNlN2Tkl2SGlDWjdUaWpWZkhOdzBFV2F6K2FCS3BUb3RoQmlxMVdvUEVKRWVRQThBYmdCMEFMUTNlSHhyQU1sYXJYWVhnQlFpY2xBVTVmNHJJM1Urc3FTVEpPbGxJdW9MNExtSWlJZ1JWK2E1cVJCQ2FBSDBWaFJsQ0lCbUg5eDRlUVU3YTFyS0kwRml2QUQxRUJDZWtPQ09LNThKQVNBb01BQ2pSZ3pEd0g1UmFOV3FKZHhjWGVIZzRNQUJEV3RTTkJwSGRBOExRZmV3RUZSV1ZxS3dxQmdGQlpmeHk5NzkyQmEzSFducHh5QUFYMEQ0QW1LaWtIRFpVWVY4bjhDd0pBamxoK0lxdzdiQ2t5ZUxHL3M0R0x1VitDcmRDSzQxRkR3c0xDeEFsdVVQaVNoS0NLRUNFRXRFTHdGWUs0UVlWRmxaMlRZOVBmMENVSGNvZUdob3FMc3N5eDhDR0FhZ2pSQ2lrSWlTRkVWWm1KeWNIRnY3K2E4TUcvOEhFWTBSUXJRaW9vdENpQ3dpK2t5djE2OEhZTDVqSitQT1VMbDM2ZUxzQ0FkWHRaM2NFeENQU01COUVLS0ZKWUdEZ3dPY05CcTBhOWNXbys4YmpqR2o3a1A3ZHQ3WHk1T3h1OEtGaTVldzVlZFliSTJKeFpuY2N6Q1VHMUJaVlFXaUs5UG1FSlVSaWUxbW9uVW1WZlZCeDZxcW9wTW5UNWFEVnpabmR6RU9ibGh6SmZ0MERmV0RKQ0pBSWx4SWlDUkNLQUF2eTd3ekxUMDhFQlRZdGRaa2VnSG8xTEVEVkNwVkl4ZWRzVnZQYkRiamJPNjUzeVlQek1qRXNZemp5TXV2V2Q2cVpta0lVVUNnVkFJbGdxUWtNbFBTbWV6a1RIQ2d3KzR5SE55d1pzWEhKOUFIOW5ZVElNUm9BUDRDd29OQUxTejlaNXljTklqcTB4c2poZ3hDOTdBUXVMdTd3OVdsQmRScW5raVAzVHVNUmhOS1NrdFFXRmlFbExTamlOK3hHL3NPSEVKcFdSa0FnSWdVQVZGR3dHVkJkRUlSdEUweEtadk9acWVkYU9TaU05WWdITnl3dTVlZm4zMDdXWFpHdFgxTGxWcE1FRUtaSWlCRkNBRVZVRFBLUktOeGhMT3pNOExEUWhFOWNnUUc5T3NEVnhlWHhpNDVZMDFPYVZrWjl1MC9oQzB4Y2REcGsxQldWbzV5Z3dHS1VqT2FuSWdVQU1tazBMZEdJelpDWFZsd1hsRktVYzlzNkl3MU5nNXUyRjJscGlPd0ZBWkZEaGNxaWdRaFhBRGRJSVM5SlUxbm4wNDFUVTNkZ2hBY0dJQ2d3SzVvNmVIQkhZRVphNkRMaFlVNGxuRWM2Um1aU0R0NkRPbkhNbkRpVkU2dEZHUWs0Q2dJU1FRa2tvS2tNcVU4NVRJdnVzdWFDTDdhczd1QnVrUFhzRDZTSkNZSXdsQUkwUW9nRHlHRWd5VkJPKysyR0Q1a0VJWU5HWVNPSGRyRHpjMFZMWnlkT2FCaDdBOHFMUzFEVVhFeGNuUFBJMzdYTG16ZitRdk9uTTIxN2llaVNrQmNCaWdQUkxzSTVoOU9xMmdmMG5sSkNOWjQrTXJQbWhxcGRlc3dSMGRIVXd2RlR1NG1KT2tCQ1RRZVFyUzNKTEJUcTZIUmFPRFowZ09EQnZSSDlNamhDTzhleW9FTVkzY0FFU0h0NkRGc2pZbkR6bC8yNGxKZUhneUdDbFJYVjlkTzh5dUF6V1pna3lTcVV3ejVvalF2TDkwQW5qR1ozU0Y4TjJCTmdXam5GOVpPVmt2ZEJWRWtnUENhSDlIUjBuL0d5VWtEZjE5ZmExTlRjRkFBQXZ6OVlHOXZmLzJjNzRCang0NWg2dFNwNk5teko1WXVYZHJZeGJtbFNrdExzVzdkT3V6Y3VSTm56cHhCZFhVMW5KMmQwYVZMRjd6MDBrc0lEUTI5NmJ5cnFxcWdVcWtneTgxcnVxM3k4bkk0M1lJRlVyLysrbXQ4K09HSFdMRmlCYjc2Nml1a3A2ZGovZnIxY0hWMXZRV2x2RFdxcXF1UmxYMEM2Y2N5clUxWXg3T3pVVlpXRGdBZ2dobEFMZ1NTUUlyZVROQ2JqYWFrOHlmVHp3S2dSaXk2S2lRa3BMY3N5K2xKU1VsRmpWZ09kcHMwcjZzS3U2djQrUGk0a1VPTGFFSFNPQWlFQzBKTENPR0dLKzlMdFN3akxMUWJoZzhkakw2OWU2S1ZseGZjWEYxZ2IyL2ZwR3BwTERmbjVuYVR6czNOeFRQUFBJT0xGeTlDbzlIQXo4OFBRZ2o4K3V1dlNFcEtRbVptNWswSE40c1hMOGJYWDMrTmpSczNvblhyMXJlNDVJM24yV2VmeGFWTGwvRGRkOS85b1h4eWNuTHc4Y2NmNDA5LytoUEN3OFBSb1VNSFRKa3lCZSsvL3o3bXo1OS9pMHI3eDluYjJTRWtPQWpkZ2dKUlZWMk40dUppNU9VWDRHRENZY1R2MkExOWNxckthRFIyQXRBSlFocWpBb3BsTzNWQnA0Q3dGQ0w4aUVyNjhjeVoxTUk3VUZSVmx5NWRuRjFkWGRzUlViUVE0aGtoaEQ4UmhRUGc0S1laYWw1WFk5YVV5VDQrNGM3VlVyV0xMTXVEaFNTbUFCZ2hDV0Z2cVQ5MGRIU0VrNU1HWFRyN1lOVHdvUmc1WWhqYXRHN1ZwQUtaK2xpR2tUZTM0R2JCZ2dXNGVQRWl4bzRkaTlkZWV3MGFqY2E2THpVMTlRL2xuWnljaklxS2lqOWF4Q2JuOE9IRGFOKysvWTBUM3NELy9kLy93ZDdlSGpObnpnUUF0R3paRWs4Ly9UUSsvUEJEUFBqZ2c5QnFyenRoK1IwbmhJQ0R2VDBjV3JWQzYxYXRFQkljaEJuVEgwTmVmZ0ZpNDNmZzU5aDRaSjg0S1plWEcxb2FLaXBhU2tKMEJUQlowWkRKSnpBc25raHNNQnFOOFhhS1hVbE9UbElaYnRHOE9pRWhJUjFrV1I0SUlFd0kwUU5BTDBtU25HOUYzcXhwYTE1WFk5YlVxTnNIaGdiS0VGb1F3aUVRWVFlN0NDRmdIWXZkeXN2enlzaW1ZQVFIZGtWSXQyQjR0MjBENlM1YVVidTUxdHdjUG53WUFQREtLNi9ZQkRZQS9sQnpGTHUrMDZkUFk4K2VQWGp5eVNmaDZPaG8zVDUrL0hnc1hib1VxMWF0YW5MQlRYMkVFR2psNVltcGp6eUlSeCtlZ2w4dlhFVGEwWFNrWnh4SDZ0RjBwQi9MeE1WTGwyUkFqQklDbyt6dDFXV2trTjRuTUV4UEpKSk5aRW84cDFSbDNNUlFjMW1yMVk1V0ZHV3FFQ0pDQ05HYWlKd3RjMTBSVVpQL3dzVCt1T1oxTldaTmdkVEpQeVNBSk5VNEZUQ0dJRG9LUVMwSmNCS2lwbzZtaGJNVEJnN29oekVqUjZDcnZ4L2MzRnpoNnVKeTE4NE1iQWxxNnBzSTBHUXk0YnZ2dnNPV0xWdHc4dVJKbUV3bXRHL2ZIaU5IanNUVXFWUGg0R0FkOElXaW9pSU1HellNSVNFaFdMRmlCVDc3N0ROczNib1ZlWGw1YU5PbURjYVBINC9wMDZmWE9VLzUrZmxZdW5RcDl1elpnNktpSXJSdDJ4YjMzMzgvSG4vOGNadUFhOEdDQlZpL2ZqMFdMVm9FbFVxRnBVdVg0dmp4NDNCd2NNQ0lFU1B3OHNzdjIvUmgwbWcwS0M0dVJsRlJFVndhT0RmUXRtM2JzSGJ0V21SblowT3RWaU04UEJ3elo4NUVZR0ROd3ZZZmZ2Z2gxcTFiWjAwZkhSME5BT2pidHk4V0wxNzhoL0lHZ1BqNGVNeWRPeGZUcDAvSHFGR2pzSERoUXFTa3BNRFoyUm1USmszQzAwOC9EYlBaak9YTGwyUExsaTNJejg5SHAwNmRNSFBtVEF3Wk11U21YNHVISDM0WVdWbFpBR3FhOHlJakl3RUFmL25MWDVDYW1vcmR1M2ZqblhmZXdlalJvK3NjMXdNUFBJQmZmLzBWTVRFeGNIVjF4ZmZmZnc4QW1EUnBrazA2alVhRDZPaG9yRisvSHZuNStmRDA5R3pRYTlJVUNDSGczYllOdk51MndmQ2hnMUZjWElLaTRtSmtabVZqVyt4Mi9MSjNINHFLUzV5RmhBRkU2QzhrR05SUTUzZVc1RndsSU94bnM2RE51Um1wNmFobmFSZ2ZIeCtIbGkxYk9odU54bzRxbGVwUkFJOEFhQ3RKRW9qSXVzeUVkYmtKZGsvZzRLWjVFOEhCd1dxRHdTQzFiTmxTS2lzclV6azdPMHZWMWRXUzBXaVVIQjBkcGFxcUtwWFpiSmJzN2UwbGs4a2syZG5aU1NhVFNTWExzcVFvaWlUTHNtUTJteVZGVVNTVlNxVzY4bHVxL1Z1U0pGVlZWWlZTYXBMNlNVS2FMb1FJdGhSQVZxbmdwTkhBeGFVRmVtakRjZi9va2VqWHR3L3M3ZTBhODd6Y1VwWWIzTlUxTjBhakViTm16VUpDUWdLOHZMd3daTWdRQ0NGdzVNZ1JMRm15Qkh2MjdNR3laY3RzQWh5ZzVpSThlL1pzSER0MkRKR1JrYWlxcXNMaHc0Znh5U2VmNE96WnM1ZzNiNTQxYlc1dUxtYk1tSUg4L0h6MDdkc1g3ZHUzaDE2dng1SWxTNUNkblYxdi80ejkrL2RqMDZaTjZOR2pCd1lNR0lEOSsvZGp3NFlOcUtxcXNzbDcyTEJoK082NzcvREdHMjlnL3Z6NU4yeHUrZTkvLzR0VnExYkJ5OHNMMGRIUktDOHZ4ODZkTzNIa3lCRjg5dGxuQ0E0T1JrUkVCTXhtTTNiczJJSDgvSHlNSFRzV2pvNk82Tnk1OHgvT3U3YXpaOC9pbVdlZVFYaDRPS0tpb3JCdjN6NHNXN1lNS3BVS1dWbFpTRWhJUU4rK2ZYSHAwaVhvZERyTW1UTUhxMWF0cXBOUFExK0xrU05ISWlJaUF1dlhyNGV6czdNMWFBc0tDa0tYTGwyd2UvZHV4TWJHMWdsdWpoMDdoak5uem1ERWlCSFdqc0lKQ1FubzBLRUQyclJwVStjODlPclZDK3ZYcjBkaVlpSkdqaHg1M1hQV1ZFbVNCSGQzTjdpN3U2R3pUeWVNR2pFTTFkWFZPSERvTUg3Nk9RYUhqK2hFVVhHSlU3bkI0R1EybXp0SlF2U1RnSGQ4QXJ0bm1vbitlemJUOURtUVhoMFdGaGFpVXFsNkUxRS9JdW9weTdJZkFBZWcva0NHYTJ2dUxSemNORTJxN3QyN1R4WkNqTHl5Z0tZTVFBVkFKaUxWbFcxcUFDb2lrcS84YjlsbUV6VUlJU1FIQndkQlJFS2owUWhGVVNETHNsQ3IxUUtBY0hCd0VBQkFSRUtsVWdraGhMQ3pzeE1BeEpWdlBrS1NKQ0ZKa2hCQ2lDdk5SVUtTSkVGRTRzbzZUVUtXNWZPeWdqWUUwYzd5M0xKS0JUKy9MaGc5WWhqR2poa05uMDRkNzhDcHUvT3UxU3kxYk5reUpDUWtZTWlRSVhqdnZmZGdaMWZ6MGhpTlJzeWRPeGU3ZCsvR2loVXI4SmUvL01YbWNVZVBIa1hQbmoyeGFkTW1PRHZYZEE4NGZmbzBac3lZZ2MyYk4yUGl4SW5XWnFFMzMzd1QrZm41ZVAvOTkzSGZmZmNCcUtrdGV1V1ZWeEFYRjRjSkV5YWdUNTgrTnZsdjJyVEpKaUE0Y2VJRUhubmtFV3pac2dVdnZmU1M5U2I3d2dzdklDc3JDNm1wcVpnOGVUS21USm1DNmRPbjExdGpjT0RBQWF4YXRRcWhvYUZZdkhpeHRkeEpTVW1ZTVdNR1B2amdBM3p4eFJjWU5td1loZzBiaHV6c2JPVG41MlBtekprMzdGRGMwTHhyMjdGakIvNzk3MzlqMkxCaEFBQ2RUb2VubjM0YXk1Y3ZoNnVySzlhc1dZTzJiZHNDQVA3em4vOWc3ZHExMkxScFU1M2dwcUd2eFJOUFBBRUFXTDkrUGR6YzNEQjM3bHhySGlhVENSNGVIamh3NEFES3lzcXMrUURBenovL0RLQ215UW1vR1dtVm1abHAvZjlxbGhvaHZWNS8xd1kzOWJHenM4T2dBZjB3YUVBL25NazloeCszL0l5ZlkrT1JsWDBTUnFNUkFDQ0VDSkFKYndlSHlLM3QxUkc5QUFRRDhCUkNhSEJsNU8vVlFjMk5BaG9pbWhjUkVYSDVkaHpUdlVSUmxIM0p5Y24vUXhOYWc0eURteVpJcTlWMkk2Si9pcHBPZHphdS9yQmU3OE5MVjF4SlIxZlMwcFVmMEc5WEFtdWFXdjlidGxuUzBaVzI2dnJTUXBJa1JSTG1GU1lGRHdzaEFnREFyQ2c0ZlNZWHE3L2VnSzJ4MnhFWkhvYVJJNGFpZDg4ZTFodDljMUJmY0dNeW1iQisvWG80T0RqZ3IzLzlxODN4cXRWcXpKa3pCM3YzN3NXbVRadnFCRGVTSk9HdHQ5Nnl1UWwyNnRRSjA2Wk53My8vKzEvRXhjVWhORFFVYVdscFNFMU54ZURCZzYyQmphVWNqejc2S1BidDI0ZmR1M2ZYQ1c0bVQ1NXNjeFAzOWZWRjM3NTlzWGZ2WHB3NGNjTGFuOFBGeFFVclZxekEyclZyc1hMbFNxeGR1eFliTjI3RW80OCtpcWVmZnRybW1OYXVYUXNBZU9PTk4yektIUjRlanU3ZHV5TTVPUmxGUlVWd2MzUDczZWYzWnZJT0RRMjFCallBb05WcTRldnJpeE1uVG1EYXRHbld3QVlBeG8wYloyM3V1bHBEWDR2cmtXVVowZEhSV0wxNk5YYnYzbzB4WThZQUFCUkZRV3hzTEZxM2JvM2V2WHNEQUM1ZHVnUWlncmQzL1N2U3U3aTR3TW5KQ1JjdVhManVjOTV0cXF1Tk9LTFRJU1orSjQ3bzlNalB2NHp5OG5LWVRiWHVsVVRaaWtMZnlMSlVCTUJGQ09HRW1wcWFlZ09iaHBBazZZRmJjd1QzTnBWS05TRWtKQ1ExTFMzdFNHT1h4WUtEbXliSVpESnBWQ3FWSFJGVkFkZ3BoRGg3WlYwWFJRaGhKaUpGQ0tIVSttMEdvQkNSSWttU3NWWldSRVFtSVlSWlVSUkZDS0ZZZmt1U1pNM0hzdjFLSHViYWVRc2hGQURtMm1rc2VWalNDaUVVczlsY1ppaktUejEvL3Z3L093U0ZCYXNJazRuRWhBcERoYmZCWUdoeEtTL2ZQdk40bGxpN2ZpTmNXclRBc0NHRE1HRnNOTHI2KzhGSm80Rkc0M2hYZFNLdXJiN2c1dVRKa3lndkw0ZFdxNjIzcHFOdDI3Wm8xNjRkenB3NWc0c1hMOXJVWHJSdjM3N2VKb21Ra0JBQXdKa3pad0FBS1NrcEFBQ0R3WUJQUHZuRUptMXhjVEdBbW1hcnEzWHIxcTNPdG5idGFpcmNTa3RMNnh6YnRHblRNSEhpUkt4YnR3NnJWNi9HeXBVcmNmRGdRU3hac3NSNjAwOUpTWUVzeTRpTGkwTmNYSnhOSGlVbEpkYXkzRXh3Y3pONTErNkhZOUdtVFJ1Y09IR2lUakRpNWVVRm9PWThYcTJocjhXTmpCczNEcXRYcjBaY1hKdzF1RWxNVEVSZVhoNW16SmhoZmU4WEZkV01TcjdlZVhKemM3T211eHNwaWdKRFJRVU01UVprWnAvQVQxdTNJWDdITGhRVzFieG5hMVluUnhVZ1NnRzZvQkJ0Rm9yMGJVNVdjaXArNjNQemYyRmhZVnBKa2g0VFFnUUNDQURRVGdoaFZ6dklxZjEzZlY4RWlXaXpFSUpyYm00U0ViVVJRZ3dpSXBVc3kwMXFGQm9ITjAxYkJSRXR2WGp4WXB3a1NTVExNc215VEhaMmR1VG82RWc2blE3NHJaYWw5aytqT25zc0pRMUFHb0IzYTQrV0lvZ0lBQkVscGFVdW16Yi9oRTJiZjZvWkxSVVVpSkRnb0dZMVdzcHk4N2xlazR1bnB5Zk9uRG1EOHZKeW0rM3U3dTcxcHJlTW5MRlUwMXVlSXlFaEFRa0pDZlUrcHFxcTdrQ1QyclVRRnBaK1A1WkZFdXQ3ek5OUFA0MUpreVpoenB3NVNFcEt3cUpGaS9ENjY2L0RiRGFqN01wcTBpdFhycXozOGRjcXk0M2NiTjVYais0Q2ZudDlycDVnejFJRFZkK3hOL1MxdUJGZlgxOEVCd2ZiTkUxdDI3WU5RRTNnWTFGWldRa0FkZnBoWGYzY2Q5c3dlaUs2MW1pcDJxbktTSUVlZ3ZRS2lXUVRHYTg3V2lvbEpVWFh2bjM3WXc0T0RzNE9EZzR1S3BXcW95UkpVd0JNRkVLMHRqeHY3VEpZMUFwMDVsZFdWdjZ4ZVEzdVlmYjI5Z09JS0FKQTQ4K21laFVPYnBvNFNaS3F6cDgvWC9jcjVkM0JtSnVSbWdvZ0ZRaGU1K01ERDdPS1BDV1ZlcUNReEhnQWd5L2w1ZHRkeXR1TDNYdjJvWVd6TTl6ZDNlRGJwVE9HRFI2SW9ZTUhvcFdYWjVQdkNDakxNcnAzNzQ2T0hYL3JVMlM1dWVibDVWM3pjUVU5dzNnSkFBQWdBRWxFUVZRRkJRQlFaeVJTN1duc2E3TTBSWGg0ZU5nOHg0c3Z2b2hwMDZiZFpPbC9IdzhQRDd6Nzdyc1lNMllNWW1OajhmcnJyME9sVXNIT3pnNlNKR0h2M3IyMzlQVzZuWGszUkVOZmk0WVlOMjRjNXMrZmo1MDdkMkxVcUZIWXZuMDd0RnF0VFVkdHkzdkJVdk5XbjZLaUlwdjNXbE5GUkNnb3VJd2R1L2NnZnVkdVpHZWZRR0ZSTVVwS1M2MkJoa0pra2dUdE5wUDRRYWxXZHFuTXB2elRhdVBsaGc3L3pzM05yUUJRQVNBUHdBa0FPd0c4R0JFUk1SN0FrMEtJY0FCdVJPUWdMTzN5dHMxWGh2VDA5TEpiZDlUM2x2RHc4QXBKa3VobW1nUnZOdzV1MkIyU1hwMlRnd3NBTHFDbVZ1ZlRqaDFEM1NWSGFZSVFtS1FRaFplVWxMZ1VsNVJxVHA4NXE5cXg2eGVvWlJuYWlPNFlQWElFK2tmMWhvZTdPelFhRGRTeTNLUUNIaUZFblZvRlB6OC8yTm5aSVQwOUhZV0ZoWFZxQUM1Y3VJQno1ODdCMjl1N1RyTlZUazRPS2lvcWJPWTRBWUJkdTNZQitHMk9HWDkvZndBMW5XWHZWSEFEQUMxYXRBQlEwNHhqbVRQRTM5OGZSNDhlUlVaR0JvS0NnbTZZaCtYMXUxWk5VVzIvTis5YnFhR3ZSVzFtYzUzUnlnQ0FVYU5HNGFPUFBrSnNiQ3hhdEdpQjB0TFNPaDJITGMxUmhZWFhuclMzdUxqNHBwcjNiaWNpZ3Nsa1FybkJnS0tpWXV3L2VBaGJZK0p4SkZHUDZpdTFXMFF3QzBFR0lsRUtVS3FpS0JzVmc3THhkTzdSVzkwc1pOVHI5ZDhDK0RZNE9MaWpXcTBlS0lRSUZVTDBJS0plUW9nbTFYekNibys3cCs2Zk5UdG56cVFXNW1RbWYzRXFJM21zMFVSOUZDRWVBZWlmUkxTSmlFNVZHMDNtUTRjVDhkWTc4ekYreXFONDh0a1g4TTc4RC9ITnhrMUlTVHQ2VTgwY3Q0T2lLSWlKaWJIT2N3TFVOQ3VNSHo4ZUJvTUI3NzMzbmszelJVVkZCZWJQbncrVHlZUkhIMzIwVG40VkZSWDQ5Ny8vRFZPdHpwUTZuUTdidG0yRGs1T1R0Zk53cjE2OTRPbnBpVDE3OWxoSDNWZ1FFV0pqWTIvNm1LcXJxekYzN2x5Yll3SnFPa3AvOXRsbkFJQ3dzREJya0dJWityeGd3WUk2dFE3NStmbElURXkwMldZSjlrNmZQbTJ6dmF5c0RGOS8vYlZOWDZIZm0vZXQxTkRYd3NMTnpRMzUrZmwxbWhxQm1xQnc4T0RCU0VoSXdFOC8vUVFuSnljTUh6N2NKazJiTm0zZzVPU0U0OGVQMTF1ZWt5ZHJSZy81K2ZuZGdxUDc0NnFxcTVHV2Znd2J2dnNCNy83N0l6dzE4MFdNbS9JbnZQbjJlOWgvTUFGVjFVWXpFVTRUOEFPZy9NdWswTlRxNnVxK09SbkpvODhjVC8wczk5WUhOamJTMDlQUEpDY25yMDVLU3ZwYmRYWDFuOHhtOHdnaW1xY295c25iK2J5czhYSE5EV3NLNkZ4MlNpNkFYQURiT25ZTWRWSFVTa3RacFE1UlZIUy9JSXd1THpkNEp5V25JaWs1Rlk0T0RuQjFkVUdiMXEzUlA2b1BSZ3dkakpCdVFZMVdteE1iRzR1Ly9lMXZjSE56dy9idDI2M2JaODJhaGJTME5PellzUVBqeG8zRC83TjMzK0ZSVlhrZndMOW5KbzBrUU9nbGxGQkNTQ0JoTWtNQTZSMEJRWUdJS0cyWFlHSEJ0dXJpaXNMcUxycThvSyt3b1B1aW9DTEtnb0xLQWdLaEJBS2hwUGRDRWhJSWtKQkFlcDNNUGU4Zk1TTkRRazh5WWZoK25zZm5nWFBQblB1YjYyN3k5ZHh6engwd1lBREt5c29RR1JtSjdPeHNqQnMzRHM4ODgweU44VHAzN293elo4N2c2YWVmaHBlWEYzSnpjM0hxMUNsSUtmSE9PKzhZLzZ2ZDJ0b2E3NzMzSHQ1NDR3MjgrKzY3MkxGakIxeGRYYUhYNnhFV0ZvYU1qSXdhdjN6dmxwUVNodzRkd3FGRGg5Q3VYVHQwNmRJRmxaV1ZPSC8rdkhGVHY3ZmVlc3ZZMzlmWEY0Y1BIMFpZV0JpbVQ1K08vdjM3bzFXclZyaDQ4U0xPbmoyTEJRc1dHQjlqQmdBZkh4OGNPblFJSzFhc3dMQmh3OUNzV1RPODhzb3IyTFJwRTdaczJRSi9mMzlzMnJUcHZzYXVTM2Y3NzZMYWdBRURjUERnUWZqNSthRnYzNzdvMTY4ZnBreVpZancrZGVwVUhEeDRFRWVQSHNXMGFkTnFySzFScTlYdzl2WkdlSGc0REFaRGpRMGJRMEtxSGthcHIrOTdONlNVaUU5SWd2K1JBQVFHbmNLVks1bkl5eTh3V1Fja3Bjd0V4QUVKNWIrR0NuMFVLbFRYTWpKaTgxSExKbndOcERJbUppWUxRQmFBMHdCV2VudDdENjJvcUxob3BucW9uakhjVUdOaitPMUZlcmtBa2dIOERNQzZxNXZYTUNIRVRBbU1LeWtyZFNvdEszUE16THBxRXhFVmpmWC8vZ0tkT3psajR2aXhlSHpjR0hUcTFCRU85dmF3czdOcmtNRFR2WHQzdEdqUkFocU54cVRkM3Q0ZVgzNzVKYjc3N2p2czM3OGZCdzhlaEZxdFJzK2VQZkhTU3kvaHlTZWZyTFcrNXMyYjQ2T1BQc0thTld0dytQQmhDQ0dnMCtuZzUrY0hIeDhmazc1RGh3N0ZwazJiOE9XWFh5SXlNaElKQ1FsbzI3WXQzTnpjOFA3Nzc5LzNkN0t4c2NIeTVjdHg5T2hSSkNRa0lDd3NETmJXMW5CMmRzWVRUenlCT1hQbUdKOHlBcXJXSGExZnZ4NWJ0bXpCL3YzN2NlellNVGc0T0tCRGh3NVl0R2dSZkgxOVRjWi82cW1ua0phV2hnTUhEbURmdm4yWVBuMDZnS3JaSUh0N2U1TmYzdmM2ZGwyNmwzOFhBUERHRzIrZ3RMUVVZV0ZoeU16TVJQLysvVTJPRHh3NEVHM2J0c1hWcTFkTkZoTGZhTml3WVRoeDRnU0NnNE5yUE1ZZkVCQ0FaczJhd2N2THErNis1QjJVbHBhaHBLUUVsek16c2YvZ0lmeDY4RERTMGsyZUV0Tkx5Q0pJNUVrcGp5Z0daY2RGbEIyN2o5Y21OQ1JEZUhqNE1YTVhRZlduOFN4Y0lDTXZMNjlCYXJWNkd3QW5JY1N6WVdGaCs4MWRVMlBScG8ySG8zMHJsUmNVSzQxUVN4MGtOQUxvQXlHTXEvVzd1WFQ5N1gxVjd2RG83UWIzM3IzUXFtWExSclZPcHpZM2J2bi96VGZmbUx1Y1IxcDkvYnNvTGk3R2hBa1QwSzVkTyt6Y3ViUFdQbVZsWlpnOGVUTGMzZDFOWGtseDd0dzV6Sm8xQ3dzWExqUytVTE8rWE0vTlJYeENFdUlTRWhFVEc0KzQrQVNrbkUrN29ZZlVTeUFXRWhFU0NKVUtJb3FVNHFqcnlja0Y5Vm9ZTlNvYWpXYWtTcVhhSnFXMGsxSk9pNGlJQ0RCM1RkVTRjME1QbGV6c3VDSmtJd2hBVUx0MjdSelVqbTFhcXRXeXZScldrNkNTVHdMQzYzeGF1dnA4V2pyMit4OUc4K2JOME5MSkNmMjhQREZ1OUVnTUd0Z2Z6WDViRUV2VTBQYnYzNC9TMGxKTW0zYnJ2ZVBzN093d2UvWnNiTml3QVhGeGNjWU5GemR0MmdSSFIwZk1taldyWG1vcktpN0dtYk9oOEQ4U2dQQ0lTRnpQeTBOZVhyNXhnZlJ2ZTIzRlNvbGZEQkwvVlNyMW1ZWmlxMnRaV1ZFMUZ4Z1JtUm5ERFQyMHNyS3lpcEdWVlF6Z0lvQmdBTzkzN3RtM2g5cEtOUk5RVFRGVVZ2YTRkajNYOGRxMTYzYkpxZWRWTzMvZURVZEhCNHdZT2dRVHg0K0ZwcDhubWpvNm9vbDlFMWc5cEMvdHBJZEhVVkVSdnY3NmF6UnIxc3g0Rys1VzVzMmJoK1BIajJQRmloWDQ3cnZ2RUJnWUNIOS9mM3owMFVlMzNIdm5YaGdNQnBTVWxxS29zQWhSTWJIWWQvQVFqaDAvaVlMZk5uR1VVaW9Rb2t4SUZFbklkQ254WDRPKzRqOFpxZkhuN2pBMFVhUEFjRU1XNVdKeVRBcUFqd0NzZHVubDJSTXE0UTBwTkJCU0p5VThDd3VMMnV6ZGYxRHMzWDhRclZxMWhMdGJyNnBiV0I3dThIQjNROWN1blIvYXQ1TlQ0L1R6enovanpKa3ppSXFLUW1abUp2N3hqMy9VdXNuZ2pheXNyTEJ5NVVyczJiTUg1OCtmeDdWcjE3QnMyYkw3WGlBT1ZBV2FpeG1YRUJlZmlKaTRlTVFsSkNJK0lRblpPVGtBcW5jR0Z0Y2taTFNFRElVaUloU0RqTGlRSEptSVJ2VE9JS0s3d1hCRGxxb3lMU2s2QVVBQ2dCL2I5ZkJxWVN0RUcxakovaXFKR1FJWWRlM2FkY2NUUWFkeDh0UVpPRG80d0tsNWMzVHUzQWxqUjQvQStER2owTEZEelczM2llNVZTVWtKamg4L2p2YnQyMlBseXBWNC9QSEg3K3B6enM3T2VQSEZGd0VBYm01dTkzMytxMWV6Y2ZEd1VmZ2ZDVUJhK2dYazVlZWpxS2pZdUptZGxMSVlVaHlUa0xzcWhYTFd1bHhlVFR1djVBSnh0ZTlnU1BRUWFOd3JMQjlSWEZCYy8xcTNkbXZxME5wbWlwQ3FweVhRWHlWRU13azRDQUhqdEUzZlBoNllPdWx4akI0NUhDMWFOSWVEdlQyc3JhMGIvY0prZW5SVlZGU2d1S1FVQlFVRk9CSndITHYzN2tka2RJenh1SlJTRVJCRkNtUWhnSENWa0Qva2xoYnN6a3RMZTNoZlZrVm13d1hGUkkxTVRrNWlZVTRPdmdmd2ZjZGV2VnJiaUNZNlNHaWtnTGVRMEVxZ1IweHNuQ29tTmc2ci8zY2QzTnhjMGNlOXQvRVdscXRyRHpqWTJ6UG9rTm1WbEpUaVhIS0s4VlpUYkh3QzRoTVNvZGYvZmlkSkFpbUFESk9RRVZKUndzc01JalFySmVycWJZWWxlcWd4M05BajczSlNVZzZBQXdBT3RPamV2WGxUdFVNckNORk5wY0pVQ0R4Wm9kZDNpWW1ORnpHeDhiQzFzWUdUVTNPMGFkMGFBM3kwZUh6Y1dIajE5VEMrZkpHb0llajFlc1RHSmVCWC8wTTRmU1lFMlRrNXlNM0xRM241NzNlU3BKU1hoSlMvR0JUVnoxSldwbG9ySlRtcHFhbTNmbWtWa1FWaHVDRzZRVzVxYW40dWtBOGdGY0JoQUs4N3U3c1BzRmFzWjBHSXNXWGxGZTJ6c3E0NlptWmR0WW1KaXhlYnYva083ZHUxeFpoUkl6QnB3amowNk80Q1J3Y0gyTm5aUFZSdk5xZkdTMUVVbEpXVm83aTRHS2xwNmZBL2ZCVDcvUS9qOHBXcWwzZFdMUVJHaFJTaUNGSm1TK0N3bEpYYkxpVEdub2I1ZGdRbU1pdUdHNkxiVXk3Rng1OEdjTHBUcDA1TlZJNHRQQUNWVGlXRVJrcG9CS1JuWnRaVngrLys4d08yN2RpSkR1M2JvVzhmRDNqMDdnVVA5OTd3N09PT3RqZnM1RXQwdDdKemNoQVRsNEM0K0FUakUwNlhyMlQrdnU4TVpMRUFZZ0dFUzRrSWc0SlFRNUZWN09YTG9TWG1yWnpJL0JodWlPNVNSa1pHS1pBUkNpQzBVNmRPVFlTRFF3dElLMmVWVUk5VXFjUlVSVEVNdW5UNWl0V2x5MWR3NlBCUk5HM1dGQzJjbk9EdTFndGpSNC9BdURHajRIQ0hSNERwMFZaU1VvTERBY2R4Nk1neHhNWW5JRGMzRHdXRmhUZThhVnhXUWlKY0FydGdrRWYxUW1TZzVOcjFxdjl0RWxFMWhodWkrL0RiTDVOU0FKZFJ0WUhnYW1kbnIwN3FwcGltQW1aVktvYnVlWGw1anJtNWVRN24wOUxGdmdQK1VLbFVHREYwQ0taTWZod0RmWFN3dDI4Q0IzdDdXRm54LzRhUG9zcEtBMHBLU2xCY1VvS1FzSEQ4ZCs5K0hEc1JaSHlEdkpSU1FxQUVRQkVremtOUmRwVHJyWFpkT1IrZWZ2dVJpWWcvVllucXlLVkxVUmtBL2dYZ1gxMWNQYnNMdFVvREliVlFoRGVFMUNpSzB2SG84VUFjUFI0SVIwZUhHellQN0EwUGR6ZDBkM0dCalkyMXViOEcxU085dmhMbjA5Tk5ialhGeFNjYWR3WUdBQW1aQ1lrSUJUSWNDc0tVU2tORVJrcHNDZ0JwdnNxSkhpNE1OMFQxNE1LNTZGUlVMVXIrdVdPdlhpMkZhTkxTR29vV1Vqd0ppY2VMaW9xZHpvYUU0V3hJR0J6czdkRzhlWE4wN3VTTUVVTWZ3K2lSdzlHelIzY3VTTFlRaXFJZ05TMGRSd09PSXlEd0pDNWN6RUJlZmdHS2kzOS9KWk9Vc2xCQ0hwQlMvRklKR1F4WmR1MXlVbEl1dUNDWTZMNHczQkRWTCtXM1I4MXpBQ1FCK0UvSGpoM3QxVTFiajFWQitBcUJvVVVsSlMyS1Mwb2NMbDIrYkhVbU9FU3MvblE5M0hxNTR2RnhZekJ1OUFpMGJkc1dEdmIyc0xXMTRiNDZqWnlVRXVVVkZTZ3BLY0hWN0J3Y1Bub012eDQ4aklURUpDaUtVdlZra3hDVkVpaUdSQjZnbkpJRzhXTlpRZWFCcktyM3BCRlJIV0M0SVdwZ2x5OWZMZ0V1N3dhdzI3bDM3MVpXaXEzWGJ4c0lhaUdrdDFTa2EwSmlrazFDWWhJKzIvZ2xYTHAyUlI5M04vVDE4SUNIdXh2NnVQZUdvNk9EdWI4RzNhQ291Qmp4Q1VtSWkwOUFURnc4WXVNVGNUNHQ3Y1o5Wi9RU1NqS2dDbGVrRElPVTRYcFpGdlZiOENXaU9zWndRMlJHbHhJU3JnRTRDaUNndFp1Ym96VlVMYTBNVmwxVkt2R0VTb2duS3lyMHZaTE9KU1BwWERMMi9Ib1FUczJid2FsNWN3d2MwQi9qUm8vRVl3Tjl1Q0RaVEF3R0E4NEVoK0xRa1FDY09oT002M2w1eU04dlFFWEZEYTlra2toV0lQOWJLZVVlYTFHUldsQlplZjE2Y25JaHVINkdxRjd4cHlKUjR5QnpFaE1MQVJRQ1NBZHdITUJmT3JuMTlWS3JyR1lLeUduNkNuMmJxOWs1VGJOenJ0bWRTMG5GMW0wNzBLeHBVMHdZTndhVEhoOEg5MTZ1c0hld1J4TTdPNzdadkk0cGlvTFMwbElVbDVRaTZWd3k5dTMzeDRGRFI1Q2I5L3NybWFTVVpRS2lTRUplaGNSL3BVcnVTRStJQ2dlRERGR0RZN2doYXNReUVtT2lBRVFCV083Y3E0K250VXF0a1JBYVFPb2c0VlZRV05qOGgxMC80NGRkUDZOZDJ6YS92LytxVDlWVFdCM2F0MlBRdVUrS29pQXpLNnZxcWFiWTM5L2JkQ1V6Ni9kT0VnV0FqSlpBS0NRaUZJT01TRStPakFaUWVjdUJpYWplTWR3UVBSeVVTMG14a1FBaUFkMzNYYnVXdERiWXFkdW9wR3FrVUltcFFvckJXVmV6bTJSZHpVYkE4Uk5vMnJRcG5KeWFvMmVQN2hnM2VpU0dEeDJNZG0zYmNFSHlIVWdwa1oyVGc4Q1RwK0IvSkFCSjUxS1FsNWVQZ3NKQ0tJcFMzYWNNa0dlZ3lGOEVsQ09LV3JtYUxzUTF4TVZWM0dGNEltb2dERGRFRDUxUWZYbzZyZ0M0Z3FwWm5YVTllbmkxMVZ1THAxUVMwd3hDZXVibjV6Zkx5eSt3VDc5d1VYMzQ2REhZMkZpanYxYUxTZVBINHJGQkE5Q2lSWE00Mk52RDJ2clIzbGRIcjllanBLUVV1WG41T0hNMkJQc08rdU5zU0toeEliQ1VNQWdoUzZWRWdZQ01VeFQ4SkNvcWQ2V2x4V1dhdVhRaXVnMkdHeUlMa0pJU2RSWEFSZ0JmT1BmMGNsYXBvVlVMYUtTRUJoRGE4dktLemtHbno2aUNUcCtCdmIwOWV2ZHlSUjkzTjdqM2RrUGZQaDV3YyszeHlBUWR2YjRTNTFKU2pMZWE0dUlUa0pCMERrVkZWVTlpU3lrVklYQkpRb1FCaUpBR0phS2kwaEIyT1RVdUE0QmkxdUtKNks0dzNCQlpGbmtwT1NvRFFBYUF2VjI2ZURaVHJDcGJDMnNyRHpYRU5BblY1SktTa3RaaEVaRUlpNGlFblowZFdqZzFSNXMyclRGcStEQ01HejBTSHU1dTV2NE85U0loNlJ3T0hRbkEwV09CeUxxYWpkeThQSlNXbGhtUFN5bXZTK0JYUVA2a2x5SmFGT2x6TWpKaTg4R045SWdlT2d3M1JKYkxjT0ZDZEM2QVhBRG5BUHdDUU5XbGw5Y29JY1N6UW1CTWFWbHBzN0xNc3FaWE1yT3NvNkpqc1hiRHY5SEp1U09tVEhvYzQ4ZU1nck56QnpnNE9NRE8xdmFoV2E4anBVUjVlVG1LaTB0d0pUTUxCNDhjeGU0OSszSGg0c1VidStrbFpGSFZnbUFjTlFEL3VaZ1FlUVNBM2p4VkUxRmRZcmdoZXJRb0Y1S2lEZ000M0xGalIzdnJaaTAxRW1xdFNrSWpWVUlIS2QwekxsMjIvZnlMemZpL1RWK2phK2RPNk52WEF4NjkzYXIrY2UrTmxpMmNHbDNRa1ZJaUx6OGZjZkdKaUl0UFJIeGlJcUpqNG5BKy9jS05DNEVyQkpCWTlXU1RERmVrQ0N2TjFVZGtaOGNWbWJsOElxcGpERGRFajZqTGx5K1g0UExsSUFCQkhUdnE3R0ZYMmxxbzFNN1dWbUk4Z09tS0FvL3o2UmVzenFkZndLOEhEcUZaczZabzNiSWx2RHo3WU1MWU1SZzBRQWNIQi9QdWxGeGNYSUt6b1dFNDZIOFlFVkV4eUxsK0hRWDVCZEJYVmoySkxTVU1Vc2dFQUQ5SldibS9VaTh2R29xdHJtVmxSZkZWQjBRV2pPR0dpSEQ1Y21nSmdBdS8vWE1Ld0FjZFhUemRiT3pFTkFqeFZLVmU3M0x0ZXE3anRXdlhteVFscDRnZmY5cU5aazJiWXVpUXh6Qmw0Z1I0OWZXQW82TWo3TzJiMU51K09nYURncExTRWhRVkZTTTJMaDcvL2ZVZ0FrK2NSRjUrQVFCQVNpa2hSS21Rc2dnUUZ4UXBkNWNiOUxzeWsrUGl3STMwaUI0cEREZEVWQnQ1T1MwNkFjQkhBTmE0OVBMc0FRaU5GQ3FkcUhvS3k3dWdzTERWdnYwSHNXLy9RYlJxMlFMdWJ0V2JCN3FocjRjN3VuYnAvTUMzcjZTVXVKaHhDVEZ4OGI5dHBoZUgrTVFrNUZ5N0RpbXI4b3FFdkE2SlNBR0VLNG9oVERFbzRSZHNaREwzblNGNmRESGNFTkdkNk5PU29oTUFKQUM2bmUxNjZGdllDdEZHcURGUUNQa1VJTVpkdTU1cmQrTFVhWnc0ZFJwTkhSM2g1TlFjWFRwM3dwaFJJekJoN0doMGFOL3VuazU0TlRzSEJ3NGR4dUdqeDVHV2ZnRzVlWGtvS2lyK1BkQklXUTRwRHl1Sy9FVlI0NVIxdWJ4Ni9yeVNDekRRRUJIRERSSGRrMUI5VmdxdUFyZ0tJQmJBWnJUeGNPemFTajFWQ05YVGtNS25zTERJc2FDd3lQRml4aVgxeVZObjhNR0gvd09OVjE5TW5EQU9vMGNNUjhzV1RyQjNzSWZOYi92cTZQVjZGSmVVSWo4L0gwZVBuY0MrQXdjUkdoNXBQS09VVXFsNlp4T0tBQm1xS1BMSHdzcWlYM0pUVS9QTmNnbUlxTkZqdUNHaUI1TWRWNVNlamU4QmZOKzJXOTkydHJacWpVcVJPcWlGUmtob0pFVDNpS2dZZFVSVURENVp0d0d1UFhyQXc5ME5IdTV1VUFuVmJ4dnBKU0xwWERMS3lzc0JWQVVhQUdrU0NJZEVoSlNHMEZLOURMdDZQaWJydHJVUUVZSGhob2pxMEcvaDR3Q0FneTI2ZDIvV1ZPM1FTZ2gxYnlHVXlWS0lTV1ZsNVYxajR1SkZURnc4Ykcxc0FDRlEvbnVna1JESWdNU3ZTcVhjSTZIRXFTdXRycVdsUmVTREM0S0o2QjR3M0JCUmZaQzVxYW41dVVBK2dGUUErd0JZZGVubE1VaWx0dktGVkkwcks2K29Xb2dqY0ZVYTVHR0RTdmt4SXo0NkNOeElqNGdlRU1NTkVUV1V5Z3RKY1NjQW5QRHc4UEMyc3JaZUJpR3NLOG9NSHlRa1JZZWF1emdpc2h3TU4wVFU0R3h0YlpzSklZWklLZTJhTkxGeU5IYzlSR1JaVk9ZdWdJaUlpS2d1TWR3UUVSR1JSV0c0SVNJaUlvdkNjRU5FUkVRV2hlR0dpSWlJTEFyRERSRVJFVmtVaGhzaUlpS3lLQXczUkVSRVpGRVlib2lJaU1paU1Od1FFUkdSUldHNElTSWlJb3ZDZDBzUlViM3k5UFQwdExhMm5uNVRzNHVVMGxFSVlRWGdEMXF0ZHVTTkJ3MEd3KzdJeU1qd2VpaEhlSGw1MlVkRlJSWFh3OWhFMUVndzNCQlJ2VktwVk9VQS9uWnp1eENpK285L3VQbVl3V0RZVWRkMWVIdDcrd0pZSzRSWUNtQnJYWTlQUkkwSGIwc1JVYjJLakl4TWtsS0dBSUNVOHBiOXFvOUpLU05pWW1MaTY3b09JVVJmSVVUSHVoNlhpQm9maGhzaWFnai9xdjVEYlFIbnhqWXA1UmNOVTlJZDhlY2owVU9LdDZXSXFONUpLWThEeUJGQ3RMN1Y3STBRQWxMS0hJUEJFRmlYNTlab05FK3BWS3FmYm1qNlZxdlZmaXVsTEE4UEQ3Y0RBRzl2N3hnaFJCOGhoSk9VOGxNQU02U1VxZUhoNFJwdmIrODFRb2czQUV3SkN3dmJjOVBZLzFDcFZNc0F6QTBMQ3pPNTFlWHQ3ZjBzZ05lRUVKNEFLZ0NjTUJnTTc5WFRXaUlpdWdIL3k0U0k2bDFGUlVXT0VPTFVuZm9KSVU3cDlmckxkWGx1bFVxVkNtQ0RsRElZQUtTVS9nQTJDQ0UrdjdtdmxQSi9wSlNEQVd3UlFweTgzM05xTkpwVlFvanZBVGdEMkNxbC9GVktPVmF0VnAvdzl2YnVmNy9qRXRIZDRjd05FZFc3dUxpNEVtOXY3M0FoeENRQWFpbWxjVUh4RFRNNUJpbGxTRUpDUWw1ZG5qc3NMQ3dLd0JLdFZ2czNBRDVDaUMwM3o3TGN3RWVsVW5tSGhvYVczTy81K3ZYck4xNmxVdjBGd09uQ3dzSUp5Y25KQlFDZzBXaUdBQWdFc0JiQWtQc2RuNGp1akRNM1JOUVFGRVZSSXFXVStiZnFJS1VzbFZKR0FUQTBZRjAzKytSQmdnMEFxRlNxMXdCQVN2bFNkYkFCZ0lpSWlKTUFnb1FRZzNVNlhlc0hySk9JYm9Nek4wVFVJS1NVSndCa0FXajUyOStOeDM1YmI1T25LRXFRbWNvREFPajErZ2MrdnhCaXNKU3lRa3I1dEVhamVmcW13eTBBb0xLeXNqdUFuQWM5RnhIVmp1R0dpQnBFVkZUVVZZMUdFNmhTcWR4djhjVFU4YWlvcUt0bUtNM0l4c1ltOHdHSFVBTm9Mb1NBRUdMWnJUcXBWS29tRDNnZUlyb05oaHNpYWtqZkFIaWh0Z05DaUkwTlhFc04xNjVkVTI1dUUwSW9BS0FvU28xQW9sS3BIRzlxTWdBb2sxSWF3c1BEbXdLNDljWStSRlJ2dU9hR2lCcE1SRVJFa0pReTdZYmRpYXR2U1YwSUR3OC9WcytubHdDZ0tJcjZYajZrS0VvdUFBZ2hldFJ5V0ZmakpGSkdDU0Vjdkx5OHZPK3JTaUo2WUF3M1JOVFF2cXFsN2Z2NlBxbWlLTmtBb0ZLcGV0M2pSME1BUUFpeFVLUFJPRlUzZW50N3p3SXd0SmIrV3dGQXJWYXY3OU9uVDhzYkQraDB1ZzdlM3Q0ajd2SDhSSFNQZUZ1S2lCcmFqMUxLdndCd0FBQXBaYkhCWVBpbHZrOHFoQWlRVWlvQTN2RDI5dTRzaEhBTUN3dTcrWVdlTlVSRVJCeng5dmFPRkVMMEUwSkVhN1hhQUNsbGV5SEVZQUEvQTNqcXh2N2g0ZUdmZTN0N3p4QkNqTEMxdFUzVWFyVkhwWlNaQUhvcWlqSkdDUEVSZ1BxZXBTSjZwSEhtaG9nYVZIRng4VlVBNTM1YmRBc2hSTFFRNG1KOW56YzhQRHdPd1BOQ2lFc0Faa29wTzkvbFJ3MHFsV3FpbFBJL0FCd0J6QkJDMkZaV1ZvNVdGQ1cybHY2VnVibTVqMHNwbDBzcHM2V1VVNFVRendKb0EyQjVRVUhCSjNYempZam9Wamh6UTBRTnlzcktxZ0RBYVNsbHY5K2FJcTVkdTNhOUljNGRIaDYrR2NEbVd0cjczdTV6b2FHaFZ3QThXOHVoTXdEZXZia3hMUzJ0TEMwdDdlOEEvbjZmcFJMUkErRE1EUkUxcUxpNHVBb3BaYlFRb2h5QVhrb1puWkdSVVdydXVvakljbkRtaG9nYW5NRmdPQ0tFdUFMQXdXQXdIREYzUFVSa1dUaHpRMFFOTGpvNk9rRUlFVkgxeCtnRWM5ZERSSmFGTXpmVXFIWHMwYmV6amJWVmJmdUwwRU91WEcrSUFXRGowbHN6MHR5MVVOMHJMeTgvZitWOGZMcTU2NkJIRThNTk5Wb3VMaG9YV011dklHUnZjOWRDZGE5SVg3VjVyeENZYitaU3FCN1kydGxjNk5TanoreU1sTmhrYzlkQ2p4NkdHMnE4N09BQ2dkNHFvV3JmeE00T2FxdDcybGlXaU16QVlGQlFXbG9LUlVvN0t5dDFUd0FNTjlUZ0dHNm8wV3ZXdENsZVh2UUNQTnpkekYwS0VkM0J1ZVFVL092ekw1Qjk3WnE1UzZGSEdNTU5OWHJXMXRid2NIZkRvQUg5elYwS0VkMkJyWTBOYkcxdHpGMEdQZUw0dEJRUkVSRlpGSVliSWlJaXNpZ01OMFJFUkdSUkdHNklpSWpJb2pEY0VCRVJrVVZodUNFaUlpS0x3bkJEUkVSRUZvWGhob2lJaUN3S3d3MFJFUkZaRklZYklpSWlzaWdNTjBSRVJHUlJHRzZJaUlqSW9qRGNFQkVSa1VWaHVDRWlJaUtMd25CRFJFUkVGb1hoaG9pSWlDd0t3dzFSSS9YaWl5OWk4dVRKeU03T05uY3BSRVFQRllZYm9rYW9zcklTTVRFeHlNek1SR1ptNWdPUFYxeGNYQWRWV2E3eThuSlVWbGFhdXd3aXFpTU1OMFNOa0pXVkZiNysrbXY4KzkvL2hxZW41MzJQazVhV2htZWVlUWFmZlBKSkhWWm5XZGF2WDQ4eFk4YmcyclZyNWk2RmlPcUlsYmtMSUtMYXVicTZQdkFZT1RrNVNFNU9ScDgrZmVxZ0lzc1VHUm1KMHRKU2M1ZEJSSFdJTXpkRVpEYUtvdHpYTVNLaTIyRzRJV3FrcGsrZkRwMU9aN0lXNU9tbm40Wk9wME41ZVRsMjdOaUJHVE5tWU5DZ1FaZzZkU3EyYjk5dTdGZFlXQWlkVG9jWFgzd1JBUERMTDc5QXA5TkJwOU1oT2pyNmp1Y3VMUzNGNXMyYk1XdldMQXdaTWdURGhnM0R2SG56RUJvYUNnQW9LU21CVHFmRG5EbHphbnkyc3JJU09wME9Uejc1cEVsN2RlMUZSVVg0MjkvK2htSERodUc1NTU0REFLeGF0UW82blE1QlFVSFl1blVyeG84ZkR4OGZIeFFXRmhvL3YzLy9mc3liTncrREJ3L0dpQkVqOE9xcnJ5SWhJY0hrSEljT0hZSk9wOE82ZGV1UWtaR0JOOTk4RXlOR2pNQ1FJVVB3Mm11djRmTGx5OGErYTlhc2dVNm5RMWhZR0FCZzBxUkowT2wwV0xKa3lSMnZUMGxKQ1M1ZXZIakhmMHBLU3U0NEZoSFZQZDZXSW5vSWJkaXdBWHYzN3NXQUFRUFFzV05IQkFVRjRYLys1My9nNE9DQUo1NTRBdGJXMXBnNWN5YXVYcjJLZ0lBQWRPdldEVDQrUGdDQVZxMWEzWGJzdkx3OHZQVFNTemgzN2h6YXQyK1BzV1BIb3J5OEhKR1JrWWlOallWT3AzdWcydGV1WFl2SXlFZzg4Y1FUa0ZLYUhEdDY5Q2dPSFRxRXNXUEhJaTh2RDBJSTQyZTJiTm1DTm0zYVlLS3NKUUVBQUNBQVNVUkJWTktrU1NndUxzYlJvMGNSRWhLQ0w3NzRBaDRlSGlialpHZG5ZLzc4K2VqYXRTdUdEeCtPc0xBd0JBWUc0c0tGQzlpK2ZUdXNyYTNoN2UwTmc4R0FJMGVPSUNjbkIxT21URUdUSmszUXJWdTNPMzZId01CQXZQUE9PM2ZzOS9lLy94MlRKazI2aDZ0RFJIV0I0WWJvSVhUNjlHbjg4TU1QYU5teUpRQmcxNjVkV0xseUpiWnQyNFlubm5nQ2RuWjJXTHAwS1VKQ1FoQVFFQUF2THk4c1hicjByc1orLy8zM2NlN2NPZmo2K3VLdHQ5NkNsVlhWandtOVhvK2NuSndIcmowMk5oYmJ0bTJEbloxZGpXTUhEaHpBbGkxYjRPTGlZbXc3ZGVvVXRtelpBazlQVDZ4ZnZ4Nk9qbzRBZ0lpSUNQajUrV0gxNnRYNDZxdXZUTWJadDI4ZmxpNWRpcGt6WndJQWlvcUtNRy9lUEtTbnArUFVxVk1ZUG53NHhvd1pnekZqeGlBNU9SazVPVGxZdEdnUjJyVnJkMWZmUWFQUllOV3FWWGZzMTdkdjM3c2FqNGpxRnNNTjBVUG81WmRmTmdZYkFKZzZkU3JXcmwyTHBLUWtLSW9DbGVyKzdqaWZQMzhleDQ4ZlI2ZE9uZkRtbTI4YWd3MEFXRnRibzBPSERnOWMrNXc1YzJvTk5nQXdkdXhZazJBREFOOS8vejBBNEoxMzNqRUdHNkFxWVBUcjF3K1JrWkhJeTh1RGs1T1Q4Wmk3dTdzeDJBQ0FvNk1qbm5ycUtheGR1eFlKQ1FrWVBuejRBMzJIZHUzYTNYVVFJcUtHeDNCRDlCQzYrZWtuS3lzcnRHL2ZIc25KeVNncEtURUpBZmNpSkNRRUFEQnUzRGhZVzFzL2NKMjE4Zkx5dXVXeGZ2MzYxV2lMaW9xQ2xaVVYvUDM5NGUvdmIzS3NvS0FBQUpDUmtXRVNibXA3T3F4VHAwNEFZTEtPaDRnc0U4TU4wVVBJd2NHaFJsdjFiTWpONjFqdVJmVnRwNDRkTzk3M0dIZlN1blhyV3g2N2VUMlF3V0JBVVZFUkFHRHo1czIzL0Z4NWVibkozK3ZyK2xRcktTbTVxMzF4V3JWcUJYdDcrd2MrSHhIZEc0WWJJakt5dGJVRmdEdXVyYW0rN1ZWV1ZsYmoySjMyaktsZUpIeTdjYXVwMVdyWTJOaEFwVkxoeElrVHQvMXNRK0tDWXFMR2plR0d5SUpWaDRHNzNUUEczZDBkQUJBVUZJVG5uMy8rbG1IQ3pzNE8xdGJXeU1yS1FtVmxwY25hblBqNCtBZXMycFNycXl0aVkyT1JrSkJncks4dTNlczFBZ0J2YjIrc1diUG1qdjF1Zm9xTGlCb0d3dzJSQld2Um9nVUFJRDA5L2E3NisvajRvRk9uVG9pT2pzYlhYMytOUC83eGo4WmpKU1VsdUhyMXFuSEJyN3U3TzZLaW92RGpqejlpMXF4WkFLcWVTbHEvZm4yZGZvZEpreVloTmpZV3ExYXR3dHExYTlHOGVYUGpzWnljSEtTbnB6L1E0K2szWHFPN1hURGR0bTFidEczYjlyN1BTVVQxaStHR3lJSjE2ZElGN2RxMVExUlVGRjUrK1dVNE9UbGh6cHc1Y0hOenE3Vy9sWlVWVnE1Y2ljV0xGMlA5K3ZYWXQyOGZQRDA5VVZCUWdQRHdjUGo1K1JuRHplelpzeEVWRllYVnExZmoyTEZqYU4yNk5VSkNRcURWYWhFYkcxdG4zOEhYMXhlSER4OUdXRmdZcGsrZmp2NzkrNk5WcTFhNGVQRWl6cDQ5aXdVTEZqeFF1UEh4OGNHaFE0ZXdZc1VLREJzMkRNMmFOY01ycjd4U1ovVVRVY1BqRHNWRUZzekt5Z3FyVnEyQ3U3czdRa0pDRUJZV1pseFhjeXQ5Ky9iRmQ5OTloeWxUcHFDZ29BQjc5KzVGVEV3TUJnd1lnTUdEQnh2N2pSMDdGbi83MjkvUXJWczNoSVdGNGV6WnM1ZzhlVExlZSsrOU92OE82OWV2eDBzdnZRUW5KeWNjTzNZTUJ3NGNRRzV1TGhZdFdvVFpzMmMvMFBoUFBmVVVubjMyV1NpS2duMzc5cUdpb3FLT0tpY2ljMmtjcS9QSWhKZVgxeUMxV3IwTmdKTVE0dG13c0xEOTVxN0pIRng2YTBaQ3lHMXRXclZ1dis3amYyTFFnUDdtTG9tSTdpQThJZ3F2dlBrMk1pNWZ5WU9pUEp1V0dQVkkvdng2RkdnMG1wRXFsV3FibE5KT1Nqa3RJaUlpd053MVZlUE1EUkVSRVZrVWhoc2lJaUt5S0F3M1JFUkVaRkVZYm9pSWlNaWlNTndRRVJHUlJXRzRJU0lpSW92Q2NFTkVSRVFXaGVHR2lJaUlMQXJERFJFUkVWa1VoaHNpdW04R2d3RS8vL3d6WG5qaEJZd2NPUkkrUGo0WU5td1laczJhaFY5KytlV0J4cFpTb3JTMHRONzYxNGYvL09jLzZOKy9QeUlpSXZENjY2OWp3b1FKeU0vUE4ydE5SSThpaGhzaXVpOFZGUlg0MDUvK2hMLy8vZThJRHc5SGh3NGQwSzlmUHpnNU9TRWxKUVduVDUrKzc3RVBIVHFFeHg5L0hFZVBIcTJYL3ZVaExTME42OWF0dzNQUFBRZU5Sb04zMzMwWGVyMGVIMzMwa2RscUlucFU4YTNnUkhSZnRtM2JocENRRUxpNXVlR1RUejVCKy9idGpjZXVYTG1DaElTRSt4NDdKU1VGT1RrNTlkYS9Qbno2NmFld3RiWEZva1dMQUFDdFdyWEM4ODgvanpWcjFtRG16Sm5RYXJWbXJZL29VY0taR3lLNkw4SEJ3UUNBNTU5LzNpVFlBRUNIRGgwd2F0UW9jNVJsRnVucDZRZ01ESVN2cnkrYU5HbGliSC95eVNmaDZPaUlMVnUybUxFNm9rY1B3dzJSbVowOGVSSkxsaXpCNk5Hak1YRGdRRXllUEJrclY2NUVWbFpXamI1UFAvMDBkRG9keXN2THNXZlBIano3N0xONDdMSEhNRzdjT0t4Y3VSSjVlWG0xbm1QLy92MllOMjhlQmc4ZWpCRWpSdURWVjErdE1iTnk2TkFoNkhRNnJGdTNEaGtaR1hqenpUY3hZc1FJREJreUJLKzk5aG91WDc1czB0L096ZzRBa0p1YmU5ZmZOUzR1RHErKytpcEdqQmlCd1lNSFkrN2N1ZkQzOXpjZVAzcjBLSFE2SFRadTNBZ0FlTys5OTZEVDZUQm8wS0JheDd2Yi9xbXBxWGp2dmZjd2NlSkVEQnc0RUdQR2pNR2YvL3huUkVkSDF4aHoxYXBWME9sMENBb0tRblIwTkJZdFdvUmh3NFpoK1BEaGVPV1ZWM0R1M0xrYW4vbjU1NThCQURObXpEQnB0N2UzeDZSSmt4QVlHR2d5c3hRWUdJamh3NGRqM2JwMWQzUFppT2dlTWR3UW1kSG5uMytPVjE1NUJSRVJFZERwZEhqaWlTZmc1T1NFWGJ0MllmYnMyVWhMUzZ2MWM5OTg4dzArL1BCRHRHblRCcU5HallKYXJjYXVYYnZ3d2dzdm9LeXN6S1R2MnJWcnNXelpNbHk5ZWhXVEprM0M0TUdEY2ViTUdmajUrU0V1THE3RzJObloyWmcvZno2dVg3K080Y09IdzhuSkNZR0JnVml5WkFuMGVyMngzOWl4WXdFQUd6WnN3Tm16WisvNFhRTUNBdkRIUC80UklTRWhHRHAwS0NaT25JaXNyQ3k4L2ZiYjJMRmpCd0NnVTZkT21EbHpKanc4UEFBQUF3Y094TXlaTS9IMDAwL1hPdWJkOUE4TURNVHMyYlB4NjYrL29sdTNicGd5WlFyYzNkMFJHQmdJUHo4L0hEeDRzTmF4dzhQRHNYRGhRbFJVVkdEVXFGSG8wS0VEVHA0OENUOC9QNlNtcHByMFBYdjJMRHAzN2x4akJnc0FCZ3dZQUFBSURRMDF0a1ZIUjZPNHVOZzQrMFZFWlBHOHZMd0dlWHQ3bi9mMjlzN1ZhcldQbTdzZWMzSHByUm5wNHQ3dmlzL1FNZkxVbVdCcGFZS0NncVJXcTVWVHAwNlZXVmxaSnNlKy92cHJxZFZxNWZ6NTgwM2FmWDE5cFZhcmxSTW5UcFRuejU4M3RoY1dGa28vUHorcDFXcmw1czJiYTV4ai92ejVzckN3ME5nZUhoNHV0VnF0L01NZi9tQnM4L2YzbDFxdFZtcTFXcmw5KzNhVHNhZE5teWExV3EwOGR1eVlzVjFSRlBuaGh4OGFQL1BhYTYvSmhJU0VXci9yOWV2WDViQmh3K1NJRVNOTTZzN056WlhqeDQrWGd3Y1BsZ1VGQmNiMmYvLzczMUtyMWNxOWUvZmU4VHJlcm4vMWVRY09IQ2pEd3NKTWpvV0ZoY2tCQXdiSUlVT0d5TnpjWEdQN1AvLzVUNm5WYXFXUGo0ODhjdVNJeWZkZHMyYU4xR3ExY3ZIaXhjYjJvcUlpcWRQcDVBY2ZmRkJyYmZuNStWS3IxY3FQUHZySTJGWmNYQ3gzN3R3cEwxNjhlRmZmNzJFU0ZoNHBoNDZaS0YzY05ia3VibDZQN00rdlI0RkdveG1wMVdxdmVIdDc1Mm8wbXBIbXJ1ZEduTGtoTXBQdnYvOGVBUERHRzIrZ2JkdTJKc2ZtenAyTHJsMjdJam82R2lrcEtUVSt1MlRKRXJpNHVCai83dWpvaU5kZmZ4MUExZTJsbTgveHpqdnZ3TkhSMGRpdTBXalFyMTgvUkVWRjFiaVY1ZTd1anBrelo1cU0vZFJUVHdHQXlhMHNJUVQrK3RlLzRwTlBQa0hYcmwxeC9QaHhQUGZjYzNqNzdiZHJMTzdkdlhzM2lvdUw4Y0lMTDVqVTdlVGtoS2xUcDZLc3JBeG56cHk1M2VXNkw5WG5uVGx6SnJ5OXZVMk9lWHQ3WThxVUtTZ3RMYTExOW1iS2xDa202NGFFRUZpOGVER2FOMitPVTZkT29haW9DQUJ3OWVwVlNDblJzV1BIV210bzFxd1pIQndja0ptWmFXeXp0N2ZIOU9uVDBhbFRwN3I0bWtSMEV6NHRSV1FtVVZGUlVLbFVHRHg0Y0kxaktwVUtPcDBPNmVucFNFeE1SSThlUFV5T1Y5L3F1Rkh2M3IyaFZxdVJucDV1Y2c0ckt5djQrL3VickcwQmdJS0NBZ0JBUmtZR25KeWNqTzE5K3ZTcE1YYjFMK0hDd3NJYXgwYU1HSUdoUTRkaS8vNzkyTGh4SS96OS9SRWNISXpQUC84Y3ZYcjFBZ0JFUmtZQ0FKS1RrN0Zod3dhVHoxY0hwa3VYTHRVWSswRkZSVVVCQUlZUEgxN3I4Zjc5KytPbm4zNnE5Y2t1SHgrZkdtMTJkblp3ZFhWRlNFZ0lMbDY4Q0hkM2QyTTR2UEVhM3N6SnllbVc2NkdJcU80eDNCQ1pnY0ZnUUZGUkVkcTBhUU1ycTlyL2I5aTZkV3NBTU00UTNLaTJYNlJxdFJxMnRyYW9xS2d3T1FjQWJONjgrWmExbEplWG0vemR3Y0doUnAvcXhjTlN5bHJIVUt2Vm1EeDVNc2FQSDQ5UFB2a0VPM2Jzd0x2dnZvdHQyN1pCclZZYk43SzczY1orTjlkUkY2b0RSYnQyN1dvOVhuMk5pNHVMYXh4cjBhSkZyWitwZmhxcWV2MVI5UnFuNm10MHE4K1llNE5Cb2tjSnd3MlJHVlFIa2R6Y1hCZ01CcWpWNmhwOXFtL3RORy9ldk1ZeHZWNWZJeFFWRmhhaXBLVEVlSXRMclZiRHhzWUdLcFVLSjA2Y2dCQ2lIcjZKS1d0cmEvemxMMzlCVUZBUVVsSlNrSnFhQ2xkWFYyTWcyTEpsUzYwelEvWEYzdDRlUU5VaTZjNmRPOWM0ZnUzYU5RQlZ0NDV1VmgwU2IxWjllNmxseTVZbW43M2RUc1I1ZVhubzBxWExQVlJPUkErQ2EyNkl6TVREd3dPVmxaVzFyalZSRkFWaFlXRUFBQzh2cnhySDQrUGphN1JWNzg3cjZlbHBiSE4xZFVWWldka0RiYWgzcjRRUWFOcTBLWURmWjUxY1hWMEJWRDJCZExkakFGV3pUdy9TdnpwSW5UaHhvdGJQaFlTRUFBRDY5ZXRYNDFodDF6Z2pJd01wS1Nsd2NuS0NzN016Z045bjBXNzNTSHgrZnY1dGIxc1JVZDFpdUNFeWsyZWVlUVlBc0hyMWFtUm5aNXNjMjdScEU5TFMwb3lQSU4vczQ0OC9ObG5Ea1oyZGJkenJaZnIwNmNiMlNaTW1BYWphdStYbW1ZV2NuQnlUeDVQdjFVY2ZmWVJUcDA1QlVSU1Q5c09IRHlNeE1SRjJkblp3YzNNenFXUFRwazFJVGs0MjZWOWVYbzZBZ0FDVHR1b2djT0hDQlpOMktTVjI3OTVkbys1YjlYL3FxYWRnWTJPRGJkdTJJU0lpd3VUWW1UTm5zSHYzYnJScDA4YjRXUHVOdG03ZGlxU2tKT1BmOVhvOTFxeFpBMFZSTUgzNmRHT2dhdCsrUFJ3Y0hFejYzaWcxTlJWNnZSNDllL1kwdHBXVmxTRXhNYkhXdll5STZNSHh0aFNSbVl3Yk53N0J3Y0hZdVhNbnBrMmJoc0dEQjhQT3pnNEpDUWxJU1VtQmk0c0xsaTFiVnV0bm16WnRpaGt6WmhnWEZnY0ZCYUdvcUFnelpzd3cyY0RPMTljWGh3OGZSbGhZR0taUG40NysvZnVqVmF0V3VIanhJczZlUFlzRkN4WkFwOVBkVi8wSkNRbjQ4Y2NmNGVqb2lKNDllOExhMmhxWEwxL0dwVXVYSUlUQTIyKy9iYnd0NU9ycWlnVUxGbUR6NXMyWVBYczJCZzRjQ0dkblorVGw1ZUhNbVRQbzBhTUhSbzc4L1VuUy92MzdRd2lCYjcvOUZwbVptU2d0TGNXYU5Xc1FGQlNFOTk5L0g5YlcxZ2dJQ0RDdWM3bFYvL2J0MitPOTk5N0RpaFVyc0hEaFFnd2NPQkR0MnJYRGhRc1hFQkVSQVh0N2U2eGF0YXJXOVRJZUhoNllPM2N1QmcwYWhKWXRXeUk0T0JoWHJseUJ1N3M3L1B6OGpQM1Vhalc4dmIwUkhoNWU2eTNHNnRtaEc2L3ppUk1uc0hUcFV2ejFyMytGcjYvdmZWMS9Jcm8xaGhzaU0zcm5uWGVnMFdpd2MrZE9CQVVGb2JLeUVzN096bGk0Y0NIbXpwMXI4dmoyalZhdFdvV05HemZpd0lFREtDNHVSdGV1WGVIcjYxdGpoMXdyS3l1c1g3OGVXN1pzd2Y3OSszSHMyREU0T0RpZ1E0Y09XTFJvMFFQOVlsMnlaQWwyNzk2TjZPaG94TWJHUWtxSnRtM2JZdEtrU1hqMjJXZU5HK3RWVzd4NE1icDM3NDd0Mjdjak5EUVU0ZUhoYU4rK1BTWk1tSUE1YythWTlPM2V2VHZlZSs4OWJOcTBDZjcrL3NaWmoyN2R1cUYxNjlad2NYR0JyYTN0SGZzRFZiTkduVHQzeHRkZmY0MklpQWlFaElTZ1pjdVdtREpsQ3Z6OC9HNzVPUGE4ZWZNd2V2Um9mUGZkZHpoOStqVGF0R21EZWZQbVllSENoVFhDMExCaHczRGl4QWtFQndmWDJCMDVJQ0FBelpvMU03bTlXUDMwMkkyQmpvaklvbkVUdnlxV3ZvbmYvYWpleEsrc3JNemNwVmlzNmszOFRwNDhlZGVmS1MwdGxhTkhqemJaM0U5S0taT1NrcVJXcTVXZmZmYVpTZnU4ZWZQa3ZIbno2cVRleG9hYitEMDZ1SWtmRVpFRnM3T3p3K3paczNIcTFDbVRWMXBzMnJRSmpvNk9tRFZybHJHdHZMd2NDUWtKbkxVaHFrY01OMFJFZFdEZXZIbnc5UFRFaWhVclVGRlJnY09IRDhQZjN4L0xsaTB6MlRNblBqNGVsWldWajlSYjA0a2FHdGZjRUJIVkFTc3JLNnhjdVJKNzl1ekIrZlBuY2UzYU5TeGJ0Z3pqeDQ4MzZhZlJhQjdvS1RVaXVqT0dHeUtpT3VMczdJd1hYM3dSQUl5UHdSTlJ3Mk80SVhxSS9QREREK1l1d2VJdFhib1VTNWN1TlhjWlJQUUF1T2FHaUlpSUxBckREUkVSRVZrVWhoc2lJaUt5S0Z4elEwU05TbnA2T3JadTNZcXpaODhhMzhEdDVPU0VQbjM2WVBueTVRLzBBc3JpNG1JNE9EalVWYWxtODlaYmJ5RXlNaEpmZmZVVm5uLytlWFR2M2gzcjE2ODNkMWxFalFabmJvaW8wVGgrL0RpZWVlWVo3TnExQzZXbHBmRDA5RVNQSGoxUVZsYUdZOGVPbWJ3czlGNjk5TkpMbUR0M2JoMVdheDU3OXV6QmtTTkg4TzY3NzhMWjJSbkxseS9IcVZPbnNHUEhEbk9YUnRSb2NPYUdpQnFGOHZKeXJGaXhBbnE5SGt1WExvV3ZyeTlVcXFyLy9qSVlERGg2OUNpYU5tMTYzK01IQndmZjhqMVNENHZ5OG5KOCt1bW5lT3l4eHpCOCtIQUF3S0JCZ3pCcTFDaHMyTEFCa3lkUHRvaVpLYUlIeFprYkltb1VrcEtTVUZCUUFGZFhWOHljT2RNWWJJQ3FOMitQSFRzV3JWcTFNbU9GNXJkMzcxN2s1dWJXZU5Ib25EbHpVRlJVaEo5KytzbE1sUkUxTGd3M1JCWW1MeThQNjlhdHc0d1pNL0RZWTQ5aDJMQmhXTEJnQVg3OTlkY2FmVmV0V2dXZFRvZWdvQ0JFUjBkajBhSkZHRFpzR0lZUEg0NVhYbmtGNTg2ZHEvVWNjWEZ4ZVBYVlZ6Rml4QWdNSGp3WWMrZk9oYisvZjQwNmREb2Q1cytmajlMU1VxeFpzd1lUSmt6QW9FR0RNR2ZPSEFRSEI1djByMzdUZG1GaElRd0d3MTE5MS9MeWNuejU1WmVZTm0wYUJnNGNpUEhqeCtNZi8vZ0hybCsvYnV3emE5WXM2SFE2QUVCR1JnWjBPaDEwT2gyKyt1cXJXNDU3djlmbDVNbVRXTEprQ1VhUEhvMkJBd2RpOHVUSldMbHlKYkt5c21yMGZmcnBwNkhUNlZCZVhvNDllL2JnMldlZnhXT1BQWVp4NDhaaDVjcVZ0ZDZDKyttbm4rRHM3RnpqemVNYWpRWTlldlNvRVc0Kysrd3pEQjgrSEFFQkFiZStpRVFXaU9HR3lJSmN1blFKczJmUHhqZmZmQU5yYTJ0TW1qUUpqejMyR0pLVGsvSHV1KzlpOWVyVnRYNHVQRHdjQ3hjdVJFVkZCVWFOR29VT0hUcmc1TW1UOFBQelEycHFxa25mZ0lBQS9QR1BmMFJJU0FpR0RoMktpUk1uSWlzckMyKy8vWGF0Nno0TUJnTmVmdmxsbkR4NUVnTUhEa1RQbmowUkh4K1BsMTkrR2VucDZjWiszYnQzaDR1TEN6SXpNL0hCQngrZ3VMajR0dCsxb3FJQ2l4Y3Z4dWVmZnc0N096dE1uejdkK0F0K3dZSUZLQ29xQWdCTW1EQUJNMmZPQkFBNE9qcGk1c3labURsekp0emQzZTk0UGUvbHVueisrZWQ0NVpWWEVCRVJBWjFPaHllZWVBSk9UazdZdFdzWFpzK2VqYlMwdEZyUDhjMDMzK0RERHo5RW16WnRNR3JVS0tqVmF1emF0UXN2dlBBQ3lzcktqUDJLaW9vUUh4K1BBUU1HMURyT2dBRURrSmFXaHB5Y0hHTmJhR2dvaW91TEVSa1plY2Z2U2tSVXI3eTh2QVo1ZTN1ZjkvYjJ6dFZxdFkrYnV4NXpjZW10R2VuaTN1K0t6OUF4OHRTWllFbDNObi8rZktuVmF1VTMzM3hqMHA2ZG5TMm5USmtpdFZxdERBb0tNcmIvODUvL2xGcXRWdnI0K01nalI0NFkyeFZGa1d2V3JKRmFyVll1WHJ6WTJINzkrblU1Yk5nd09XTEVDSG4rL0hsamUyNXVyaHcvZnJ3Y1BIaXdMQ2dvTUxacHRWcXAxV3JsTysrOEkvVjZ2WEhzWmN1V1NhMVdLei8rK0dPVE91UGo0K1g0OGVPbFZxdVZZOGFNa2Q5OTk1MHNLeXVyOWJ2KzYxLy9rbHF0VnY3em4vK1VCb1BCMkw1cDB5YXAxV3JsK3ZYclRmcHJ0Vm81ZGVyVXU3cU85M3BkZ29LQ2pPTm5aV1daalBYMTExOUxyVllyNTgrZmI5THU2K3NydFZxdG5EaHhvc20xTEN3c2xINStmbEtyMWNyTm16Y2Iyd01EQTZWV3E1Vjc5KzZ0dGVZalI0NUlyVllyRHg0OGFHekx5TWlRTzNmdWxFVkZSWGYxdmV0Q1dIaWtIRHBtb25SeDErUzZ1SGs5c2orL0hnVWFqV2FrVnF1OTR1M3RuYXZSYUJyVmErNDVjME5rSVdKaVloQWRIUTEzZC9jYVR3VzFidDBhaXhZdEFvQmExMlZNbVRMRjVDM1ZRZ2dzWHJ3WXpaczN4NmxUcDR5eklMdDM3MFp4Y1RGZWVPRUZ1TGk0R1BzN09UbGg2dFNwS0Nzcnc1a3paMHpHdHJLeXdsdHZ2UVVyS3l2ajJNODk5eHdBSURFeDBhUnY3OTY5c1gzN2RreWZQaDBGQlFYNCtPT1BNWFhxVk96YnQ4K2tYMlZsSlhiczJJRVdMVnJnejMvK3M4bjZuRGx6NWtDbFV0WEpyWmk3dlM3ZmYvODlBT0NOTjk1QTI3WnRUY2FZTzNjdXVuYnRpdWpvYUtTa3BOUTR4NUlsUzB5dXBhT2pJMTUvL1hVQXdLRkRoNHp0VjY1Y0FRQjA3Tml4MWxvN2RPZ0FBTWJINTRHcWQxMU5uejZkaTR6cGtjT25wWWdzUkZSVUZBQmcyTEJoRUVMVU9PN2o0d09nWnFDNDhkaU43T3pzNE9ycWlwQ1FFRnk4ZUJIdTd1N0cyeHZKeWNuWXNHR0RTZitFaEFRQVZiZkdidFNwVTZjYWU5TTRPenNEcUZwZmN6TW5KeWNzVzdZTTgrZlB4NlpObTdCbnp4Njg5OTU3Q0E4UHg3Smx5d0FBS1NrcEtDNHVSc3VXTGJGeDQ4WWFZOWpZMk5TbzQzN2M3WFdKaW9xQ1NxWEM0TUdEYS9SWHFWVFE2WFJJVDA5SFltSWlldlRvWVhLOHR0dE12WHYzaGxxdE5ybHRsNStmRHdDMzNPZW51djFCSHBjbnNoUU1OMFFXb3ZxWDJzMHpCOVZhdG13SkFNYlpoaHUxYU5HaTFzODBhZElFQUtEWDZ3SDgvZ3YybDE5K3VXVWQ1ZVhsSm45M2RIU3MwYWQ2OGJDaUtMY2NwMU9uVGxpeFlnVm16cHlKVjE5OUZidDI3WUtQancvR2p4OXZyT1BpeFl2WXZIbnpMY2Q0VUhkelhRd0dBNHFLaXRDbVRSdmo3TlROV3JkdURhRDJhMTliV0ZHcjFiQzF0VVZGUllXeHJYcjlUZlcxdTFWTnBhV2x0L282Ukk4TWhoc2lDMUY5NnlFN083dlc0OVZQRURWdjNyekdzUnQvaWQ2bytoWkhkVENxL2dXNlpjc1c5T25UNThFS3ZrdnU3dTU0OWRWWHNYejVjaHc4ZUJEang0ODMxakZreUJDc1c3ZXUzczU5TjllbE9vams1dWJDWURCQXJWYlg2Ris5eUxlMmE2L1g2MnVFb3NMQ1FwU1VsSmdFMVdiTm1nR29DcGp0Mjdldk1VNTE0S3Z0SEVTUEdxNjVJYklRSGg0ZUFJQ2dvS0JhajRlR2hnSUErdlhyVitOWWZIeDhqYmFNakF5a3BLVEF5Y25KZUJ2SjFkVVZRTlZUUkEycCtoZDc5Y3hIOSs3ZG9WS3BFQmNYVjJPbTZIYnU5aEh6YW5kN1hUdzhQRkJaV1ZsanZSRlFOVHNWRmhZR0FQRHk4cnFyY3h3OWVoUUE0T25wYVd5NzAyMm42dllIZVQwRmthVmd1Q0d5RVAzNzkwZVBIajBRSFIyTmI3LzkxdVRZcFV1WDhObG5uMEdsVXVHWlo1NnA4ZG10VzdjaUtTbkorSGU5WG84MWE5WkFVUlJNbno3ZHVJWm4wcVJKQUlCTm16WWhPVG5aWkl6eTh2SUhXc1FiSEJ5TURSczJtRHpLREFBRkJRWEc3K1B0N1EyZ2FwWnF4SWdSeU0zTnhmLys3Lytpc3JMUzVEUHg4Zkc0ZVBHaVNadVRreE55Y25KcVBHS2VscGFHN2R1M282U2twRVpOZDN0ZHFxL3A2dFdyYTh5Y2JkcTBDV2xwYWNaSHlXLzI4Y2NmbXdTVzdPeHM0enFpNmRPbkc5dXIxK3JVdG1ZSytIM04wNDFyZW5KemM1R1ltRmpyMmlZaVM4YmJVa1FXUWdpQkR6LzhFQysrK0NJKy9mUlQ3TnUzRHg0ZUhzak96a1o0ZURoS1NrcncxbHR2b1hmdjNqVSs2K0hoZ2JsejUyTFFvRUZvMmJJbGdvT0RjZVhLRmJpN3U4UFB6OC9ZejlYVkZRc1dMTURtelpzeGUvWnNEQnc0RU03T3pzakx5OE9aTTJmUW8wY1BqQng1ZjArRTZ2VjZiTjY4R1pzM2IwYTNidDNRcmwwN0ZCVVY0ZHk1Y3lndkwwZXZYcjFNZHVaOTg4MDNFUjBkalI5KytBR25UNStHUnFPQnJhMHRFaElTRUJNVGcvLzd2LzlENTg2ZGpmMEhEQmlBZ3djUHdzL1BEMzM3OWtXL2Z2MHdaY29VTEYrK0hMR3hzYmgyN1JyKzlLYy8zZGQxR1RkdUhJS0RnN0Z6NTA1TW16WU5nd2NQaHAyZEhSSVNFcENTa2dJWEZ4ZmpZdWliTlczYUZETm16REF1TEE0S0NrSlJVUkZtekpoaHNsbGY3OTY5NGVEZ2dKQ1FFTXliTjYvR09LR2hvYkMydGphWjdkbTRjU04yN05pQm5UdDNQdENySzRnZU5ndzNSQmFrWjgrZStQNzc3N0ZwMHlhY1BIa1NlL2JzZ2IyOVBYUTZIZWJPbld2Y3FmZG04K2JOdytqUm8vSGRkOS9oOU9uVGFOT21EZWJObTRlRkN4ZldXTUM2ZVBGaWRPL2VIZHUzYjBkb2FDakN3OFBSdm4xN1RKZ3dvY1pyQWU2Rmw1Y1gvdlNuUCtIVXFWTklUVTFGZW5vNjdPM3QwYXRYTDR3ZE94YSt2cjRtdGJSdjN4N2ZmdnN0dnZqaUN3UUdCdUxYWDM5Rnk1WXQwYVZMRjZ4Y3VkSTR5MVB0alRmZVFHbHBLY0xDd3BDWm1ZbisvZnNEQUhRNkhkTFMwbXE5WlhRdjErV2RkOTZCUnFQQnpwMDdFUlFVaE1yS1NqZzdPMlBod29XWU8zZHVyUXVyZ2FyZGtEZHUzSWdEQnc2Z3VMZ1lYYnQyaGErdkwyYk1tR0hTVDYxV1k4aVFJVGgrL0RnS0N3dE53a3BwYVNuT25EbURBUU1Hd05iVzF0Z2VHUm1KcmwyN21qeHFUa1JrRnR6RXJ3bzM4YXQvMVp2Vm5UeDUwdHlsTkNvTmNWMnFOL0c3MVNhRnRZbU9qcFphclZaKzlkVlhKdTNidG0yVFdxMVduajE3MXRoV1VsSWkrL2Z2TDlldVhWdG5OZDhOYnVMMzZPQW1ma1JFOU1ENjl1MkxRWU1HWWR1MmJjYTFRMlZsWmRpNmRTdTh2THhNOXVXSmlZbUJvaWdtbXhBU1BTb1lib2lJSGlMTGx5OUhlWGs1UHY3NFl3REEyclZya1plWGh3OCsrTUNrWDFSVUZGcTNibzIrZmZ1YW8wd2lzMks0SVNKNmlMUnIxdzZyVjY5RysvYnRrWm1aaVJZdFdtRDE2dFVtaTZjQndNL1BEd2NPSEtoMXQyb2lTOGNGeFVSRUR4a2ZIeC9qTGFnWFhuakJ6TlVRTlQ0TU4wU1BzS1ZMbDJMcDBxWG1McVBSYVlqcjhzTVBQOVRyK0VTUE10NldJaUlpSW92Q2NFTkVSRVFXaGVHR2lJaUlMQXJERFJFUkVWa1VoaHNpSWlLeUtBdzNSRVJFWkZFWWJvaUlpTWlpTU53UUVSR1JSV0c0SVNJaUlvdkNjRU5FUkVRV2hlR0dpSWlJTEFyRERSRVJFVmtVaGhzaUlpS3lLSHdyT0RWNmVyMGVjZkdKNWk2RGlPN0N1ZVFVbEpkWG1Mc01lc1F4M0ZDalYxQllpSDk5dmhIVzF0Ym1Mb1dJN3FDeXNoSUZoWVhtTG9NZWNRdzMxR2hWU09XS2pSQlhGQ250OGdvS3pGME8xU0dwU0toVlFnVUFCa1VxUWlYTVhSTFZOU216REpYSU1IY1o5R2hpdUtGRzYzSmkxTGt1UGZ2TVVWbFp0elYzTFZTM210aWdsNjFLdkNCVXNDNnJsQnZLOUVneWQwMVV0d3hDNWx4TWlZb3pkeDMwYUdLNG9jWk11WkFjR3dlQVB5QXRqTGUzdHhSQ09Fc3A3WnBZcVJJVG9zT1BtYnNtSXJJY2ZGcUtpSWlJUEZpcWRBQUFJQUJKUkVGVUxBckREUkVSRVZrVWhoc2lJaUt5S0F3M1JFUkVaRkVZYm9pSWlNaWlNTndRRVJHUlJXRzRJU0lpSW92Q2NFTkVSRVFXaGVHR2lJaUlMQXJERFJFUkVWa1VoaHNpSWlLeUtIeTNGQkhWSzYxV094M0F6dHFPQ1NFQUlFQ3IxWnEwU3ltZkN3OFAzMWIvMVJHUkplTE1EUkhWcTRLQ2drTlN5dXQzMjE5S21adWZuNyt2UG1zaUlzdkdjRU5FOVNvNU9ia0F3RllBa0ZMZXNsLzFNU25sRDZtcHFma05VaHdSV1NTR0d5S3Fkd2FENFhzQUJpRkVyUUZIU2xsOWk4b0E0TWNHTG8rSUxBekREUkhWdTdLeXNoUXBaZlNkK2trcG95c3FLaElib2lZaXNsd01OMFJVNzVvMmJab1A0UFJkZEQxZFVsSnl0YjdySVNMTHhuQkRSUFV1TkRSVUR5QVNRQ2xndXZibWhqK1hLWW9TbkphV1Z0YmdCUktSUldHNElhSUdJYVU4RFNEN05sMktoQkJoRFZVUEVWa3VoaHNpYWhBUkVSSFJpcUlZMTlOSUtZMnpOa0lJS0lxU0VoRVJjY2QxT1VSRWQ4SndRMFFOeFNDbC9QRzNwNkpxRUVKOGo2cW5wWWlJSGdqRERSRTFHRVZSZnBCUzV0M1k5dHZqNGZrVkZSVmJ6VlVYRVZrV2hoc2lhakRSMGRHNUFINnRaZmJtVUd4czdGM3ZZa3hFZERzTU4wVFVvQ29ySy84Tm9QTEdKaW5sVithcWg0Z3NEOE1ORVRVb0tXVWlnQXRDaU9wYlVxbUtvc1NadXk0aXNod01OMFRVb0d4dGJRc0JoRmIvWFVvWlVWUlV4RnRTUkZSbkdHNklxRUdGaG9hV0tJb1NqS3BiVXdZQUlYeFJKaEhWSllZYkltcHdCb1BoRElCc0tXWEJiMzhtSXFvekREZEUxT0NpbzZOUFNDbFRoUkNYb3FPalQ1aTdIaUt5TEZibUxvQ0lIa2tLZ08yS29qVHAxczI5YzRtTnRTb3JNZXE4dVlzaUlzdkFtUnNpTW92OC9QejkrU1g2ZHRMT1ptOFRJZmE1OVBaOHYyT3ZYcTNOWFJjUlBmdzRjME5FRGNmRHc2YUxYdDBKUXN4VmhIaE5xSVNUdFZYVmo2SEt5c3JsTmlyN1Y3dTZlYTJYaXR4OFFaWmVRbkp5dVprckpxS0hFTU1ORWRVN0Z4ZU5FMndNSTZVaUpnbTE2Z2toME1IR3hocURCdzNFME1HRG9GS3BjRHp3SkU0SGh6UXZLeXRmSmdVV3VFaUhYMlZ2cjMyaVRIVTRMUzBpNzg1bklTS3F3bkJEUlBWSjdlTGV6eGVRaXdGVkh5SFJ3c2JhU293WU5nUUw1czlCTDljZWNHcmVIQkFDVXljL2p1U1U4L2htNnpZY09oTFFvVUt2LzZNUVlocWFJTHFMVzc4dkxpUkdiZ05mckVsRWQ0SGhob2pxbXJwOXo1NHRiYTJhakJOUy9hNEEzRlVxRlpvMWRZUm4zejU0N2VWRjZOZTNEMVFxMHlWL0xWdTB3SUQrTGRCZnEwRmtUQ3cyL1B0TEVSWVIyYUtnb0hDNGdESzhhKzkrS3dUazhsSTlEbWVsUkYwRGd3NFIzUUxERFJIVkZYWFgzcDRESUZXVGhBcVRJWVdYVUVIZDI2MFh4bzBlaWRFamhzR3pyMGVOVUhNemxVb0ZieTlQYkZ6L3Y0aU5UOENoSXdFNGN1d0VZdVBpZTBvcHZtMWlqVmlYM3BxOXFGUjJweVZIaGNEMFBWVkVSQXczUlBUZ09ybDZETFJTV2I4T1lLaFFpWFlBckhyMzdvV0ZmNWlMZ1Q0NnRHM1RHdGJXMXZjMHBrcWxnbWNmRDdqMWNzVXp2dE1SRmg2Sno3N1lyRTVNT3VlbEtMSVByTVQvczNmZlVWR2RXeHZBbjMxbWhxRWpZRVdVSWdxaWxBRzdJR0kwMWtUVGJERXhNVEhSOUt2cHVTbGZtdkhxVFRORlRXeElOSHBqb3NZV0d5QWFOVW9YQkVVY0ZGRlVpdFNwNS8zK0VJallZZ0VIY1AvV3lzcHc2ajV6MTRVbjczblBQbzk3K0FidkZUQitlU0lyZlUrRFhCaGpyRW5pY01NWXV4WGs0dVBqNEFDN1RxUVFINUJFd3dDeXNyTzFoYnQ3ZXp3MWVSTHVHekVVYXJYNnRrOWtwVkxCclYxYnVMVnJpeUgzRE1UbXJUdnd3NUpsaXR3VGVlMHJLeXNmQmxSalBIMERONXBrektvd2wyY1c1K1NVQWhDM2Y0bU1zYWFLd3cxajdLYTRkZXJlUWExU2pCSEFTQUFEaVNSMTJ6YXRNU0NzSDRZTUdvaSt2WHZCMXRhbVFjNnRWcXN4NXI0UkdEWmtFSGJ2M1krWXVIakV4ZTlSNXA4K00xcEpZbGdMeVdGM0M3K2dkYklRRzNLNUtTQmpkeTBPTjR5eEcrTG03ZC9SU3FWNmppUjZVQUR0SVlTTnZiMGRQZm5Zb3hnNS9GNjR0M2VEbmEzdEhhbkYydG9hZ3lNajBLOVBMeno1MkVTczM3Z0Z5MWV1VXBlVVhCZ0VvcjRTMFVzZWZrSHJqVWJ6bC9uSERwMjhJMFV4eGhvTkRqZU1zV3R5ZDNlM2thMGNXNm5WcXFsQzREa2ljbEdwVkdqVHVoWHVIemtNVTZkTWhwT2pvOFhxczdXeGdVOG5iOHg0NlRrOE5mbFJMRm0ra3Rhcys5MzIzTmx6UGdhamNZYVZTam5aczJ2UUlwM1FmNjhzTHkvSXk4dXJzbGl4akxFN2hzTU5ZK3dLTGo0K2pnNUsyeUVFNlg2Q0dBWlFhMGNIZS9Uc0VZSkJFZUVZT0NBTTdkcTJBUkZadXRSYVRrNU9lUG41WnpIMm9UR0kzN01YTytQaXNXLy9BZGV5OHZMWHJhRitHdmJXR3pyNnR0aFlacXo4b3pnbjU0S2w2MldNTlJ3T040eXh2L243VzNtWVZaT0l4RE1nNmd3aG5FbVM2TjdCa1pqODZBVDRkdlpCaXhaT2pTclVYSXFJNE5hdUxjWStOQVpEaHd4Q1p0WlIvTFRxZjlpMFpadUxMTXVQU1pMaVBrY3IreHduMzZCdlRSV0ZQL05JRG1QTkU0Y2J4cGlpdFpkWFMydVZ3ekJKcHJkSUlsOUpVc0RKMFJGOWUvZkVpODg5QTkvT1BwYXU4YVlRRVZvNE9hRlByeDdvMDZzSFpyejRIUDc3MWJlMDc4QkI1NUtTQzZHeUxDOVcyYnUrNWRIRjVUOVZ4ckxmeng0L1hnanVsOE5ZczhIaGhyRzdsWStQdXFOazExT1M1SkVnNlg0SThsVW9KRVgzYmwweEtDSWNrUVBDMExXckg1UUtoYVVydlcxZW5oNzRjdTRzWkIwNWl0aGR1N0Z0Unl3eURtZDJOcHBNQzJ5dEhmL2w0UnU0a2N4aW94WlYrL2hsbll3MWZSeHVHTHNMdVhmeDc2V1FWRzhRcUErZ2FFT0FvbnMzUDB5WlBBbTllL1pBcTVhdVVDcWIxNjhIcFVLQmJsMzk0TmVsTXg0Y2ZSOE9KQ1JoOGJKb0tmVlF1ajhJZmxCS2t6eGd0MWY0ZHZ1Y213SXkxclExcjk5ZWpMRnJjdmIyZG5KVU9ZUVE0WFVpR2taRXNMVzFRUWQzZDd3NGZTcnVHUmdCSzZ1YjZ5TGNGQ2tVQ3JScjJ3YjNqeHlHRVVNSFk5dk9XTXovY1lsMFhKdmJycUtpOGtFaFZBOTYrZ1h0RkFJZlg5QmZTQ3JSYXZtTjVJdzFNUnh1R0d2ZXlNczNzSXNBaGd0Skdra0MvWWxnMDdaTmF3d2VOQkNSRVdIbzI3c1hyT3VoazNCVHBGUXFNZnpld1JnVUVZNzlCeE93ZldjY2RzYkZJei8vOUNBQWZWdFlPKzEzOGd2YVlBSitQNVdaY2hUYytaaXhKb0hERFdQTmxMdDdVSHVGSGIwTVNUd0FBWGNKc0c3VHBoVW1qbjBZbzBZTVJkczJyV0Z0YmQxb24zeTZrOVJxTmNMNzlVWFBFQTJtUFA0b05tL2RqcWlmZnJZcE9IdHVJRUgwc3dLbWVmb0diakNZNU0rNUtTQmpqUitIRzhhYUVYZDNkeHZKeHJtZEpOR0xKT0ZwQVBacXRSb3V6aTU0K0lIN01IblNCTGc0TzF1NnpFYUppR0JqWXdOUGo0NllQblVLeGozOEFGYXVYb09WcTlkWUZSWVYrZWoxaGxlc1ZEVE4wemR3dnBIb2UxRjZMaTgvUDcvUzBuVXp4cTdFNFlheFpzRFoyOXZKMGNwdUpJRkdFcVI3UVdocFoyZUxmbjE2WVhEa3hkdFBMVjFkTFYxbWsrTGk3SXpubjMwYUU4WStoQjB4dXhBVEY0L2RmKzZ6THErb2VFVWw4QmdjV20zMzlHdTV6bFJ1L2lNdkw3M0kwdlV5eHY3RzRZYXhKcXlscjYrRFBWbFBCUEFNUUowQTRhaFVLV25VOEtHWU5PRVJlSHQ2d3NuSmtXODkzUVlYWjJjOC9NRDl1UGVlU09TZU9JbWwwU3V3ZWVzT1Y1MU9OeGFRaGludDZIaEh2NkRGbFVLMzlIeFdWcG1sNjJXTWNiaGhyQWtLVmJYcFpIUzJVdEpJaWVodFFIUlNLQlRrM01JSi9mdjJ3UXZUcDhMSDI4dlNSVFlyUkFRbkowY0VCblRENTdNL3dYUFBQSVg1UHk2aDJGMTduQzZVWGdnMm1jeGYyWkhOUzdaK1FYTVZldlBhNDhmVlJVQ0MwZEoxTTNhMzRuRERXTk9oZFBjTDZLK0VhVFNCUm9Lb2kwcWxRa0Mzcm9pTUNNZmdRUVBoNCswRlJUTm91dGZZK1hUeXhuOCsrVDhjemM1QlRGdzhkc2JGVTByYUlSK2owVGhmV0N0ZjgvUXpyWmZsd0kwbmpxVHVBc0FoaDdFN2pNTU5ZNDJmMUxGTFlLUkVtQUdTTkJCb0RZS2ltMzlYVEh2NkNZUnFndEdxWlVzb0ZKS2w2N3lyU0pJRTN5NCs2T3pqalFkR2o4TEJ4Q1Q4dURRYUthbHBuUVRvSlVtQmlWNStRYWxtV2N3K2NTUTFGb0RaMGpVemRyZmdjTU5ZNDBTZW5zRk9RaTAwUkhnTHdEMUVKTm5iMmFHclh4YzgvZVRqR0RKb29LVnJaTGdZY3RxMGJvV1J3KzdGeUdIM0lpNStENzVidUVpUm1YVzBUVmw1K1JCSndqMmVma0Z4TXNtZlNsV0tnMXB0OGdWd3Z4ekdHaFNIRzhZYUYrcm8wNjByS1pYRGljUm9FdWhOa21UVnNZTTdCb2IzUjJSRU9IcUdoc0RHeHRyU2RiSnJpQWp2ajE0OVFwR1luSUtZdUhqc2lOMGxuVGlaRjBtQ3dvV04yTnZSTjJpalRQS212TXkwUStDUXcxaUQ0SEREV0NQUjNpZlFYYW1rTjRsb0dBbmhEcEM2VmV1V21EeHhQSVlQSFF5M2RtMmh2a3M3Q1RjMU5qYlc2TiszTjNxR2F2RG8rRWV3Yldjc2xrU3RVQmFjUFJ1dUlORmJndlNzaDEvUUpwMFEveTNJU2oxdTZYb1phMjQ0M0RCbVFXNXVicllLbTViZVNpV21nK2hwRUZtcDFXcTBidFVTRThjOWpFZkhQUXg3ZTN0TGw4bHVrWldWRmJ3OFBmRE1sTWw0Yk9JNFJFWC9qRlZyZnJNNlUxRGdwZFBwbjdjRm52SHdDMXdxRy9HMW9SekhDd3BTS3l4ZE0yUE5BWWNieGl6QTA5Ty9yV3lsR2lJUlJvSm9zSUJ3Y2JDM3A0Z0IvUkU1SUJ3UjRmM2c2dUppNlRKWlBiS3h0c2F6VHorQlJ4NGFqZmc5ZTdFOUpnN3h1L2VxTHBTV1BxMVEwWVBXem9qeGRBN2VDSjFoaTFhYmNjYlM5VExXbEhHNFlld09jbmQzdDFIWXV6NEY0RWtGMEJsRURyYTJ0aGc1YkFnbVRSZ0xqdzRkNE9CZ3owMzNtakVYWjJmY1AzSTRJZ2VFNDBSZUhuNyszNiswOXZkTnJwV1ZsUThEWXBpd1ZoM3g3Qm9RYmJoZ3RTQS9QNEZmNzhEWUxlQnd3MWlEQzFWMThDMXZSV1E5U2dMZUp5STNwVklKUjBjSGhQZnJneGVtUFFOdkx3OE9OSGNSSW9Lam93TzYrM2ZGUisrOWpTY2ZtNGdGaTVZaUptNjMvWVhTMGhDVHlSUmk1V2g2MDhNeDZDT1RTYXc5bFoxYUFPNlh3OWdONDNERFdNT3g4dkFORENNeWpTWllEeGVBajFLcEpFMVFBSVlNaWtSa1JCaDhPbmxidWtabVlVU0VUdDVlK004bi80Y2NiUzUyN0l6RHpyaGRPSmlZM05wa01uMnRVdEsvUFB5Q05zckFocE82Qzd1ZzFlb3NYWE5EQ3c0T2ZsU1NwTmNCZEJGQzdFbEtTaHA4by92NisvdTN0YmEyUGwyOVgxZ0Rsc2thTVE0M2pOVS9oVWVYZ0tFa1NhK0FFQWhCTFNVRktZSUNBL0RjMUNubzNzMGZMVjFkdUpNd3U0SzNwd2M4SmorS01mZU53T0hNSS9qdWg4V1VrSlRrYlRLWm4xY0M0enlzSFZNbDM4QjV4N05TTndFd1dicmVoaEFTRWpJT1FMUVE0aXlBVlVTa3QzUk5yT25oY01OWS9aQTZkZ3h3SWh2U2dPamZCQnBBQklXRHZUMjYrbmJCczA4L2dRRmgvYm1MTVB0SENvVUNyVnExUkt0V0xkRy9YMi9zMmZzWHZ2OWhrWlNSbWRXNnZMeGlzQ3pMZ3p4OGcvNlV5ZnlSS0JjSDgvTFNTd0RJbHE2N0hyMEFBTElzRDBwSlNVbTNkREdzYWVKd3c5aHQ2dEExc0x0Q2xrYUF4R2lBZWtzU0ZGNGVuaGc0SUF5UkVXSG9HYXFCbFpXVnBjdGtUWkJDb2NDQXNMN28xNmNuRGlZbUl5WXVIakc3ZGt2SGNvNkhrVXlieUVFa2VQZ0ZyalBKNW8ybmpxU25XTHJlZXVJRG9KS0REYnNkSEc0WXUwWHQvZnk2S0lYNmRSSjBENUZvQnlKMXExWXQ4ZFRrU1JoeVQrVEZwbnNjYWxnOVVDcVY2Tk9yQjBLQ0F6RngvQ1BZR1JPSFJjdWlGZm1uei9TU2dDQXJoZW9aVDcvZ09KM0pPUHRNZG5xR3BldTlUU3J3NUdsMm16amNNSFlUM056Y2JKVzJ6cDZTVXZreUNJOFNrWjIxV2cwM3QzYTFUZmU0aXpCcktGWldWdkRvNEk0bkgzOFVqNDUvQkt0KytRM0xWNjVXNTUzSzk5RHBkSTlicTVRUGUvb0ZyWlpOeHJuNk1xVzJLVFVGREFrSjJRSmc2Q1UvQ3dDUVpYbHFjbkx5ajM1K2ZxNjJ0cmJUQUR3Z2hQQWlJbHNBS2JJc2Y1aWNuTHpwbjQ0ZkhCemNnb2orUlVSakFYZ0FxQlJDSkFHWW5KU1VsRit6WFdob2FEc2h4UDhCR0NXRWNBV1FDeUFxS1NucE16VFRlVTdORVljYnhtNUFCMTlmTndWWjNRc2hqUURSVUNJNHRtamhoQUg5K3lFeUlnejkrL1NHcTZzTFA4N043aGdyS3l0TW1qQVdJNGZkaXovMy80V1l1TjNZdFh1UGJXRlI4Uk9TU3ZXSWpUTzJlclFJM0dnV3RDWHZTTW9wUzlmN1QyUlpYaTlKVWphQXA0UVFFaEg5QUFCRWxBNEFOalkybjFTdml3V3dSd2pSaW9nZUpxTGZOUnBOV0ZKUzB0NXJIVHMwTk5SV2x1VTlST1F2aE5oT1JIOEFhQWRnaUJDaU5ZRDg2dTA2eWJLOGk0amNoQkJiaUNnSFFEaUFqMEpDUWdJU0V4UEhOZXkzd09vTGh4dkdycU5ObXpaMjFrNXRueVdpeVFUaEpRajIxbW9yZW5ETWZSajcwQmg0ZTNuQ2dWK1B3Q3lFaU9EaTRveFJ3NGRpNElBd0hOZm1ZczNhMzdIcWw5L3NkRHJkR0lsb0NFbkk5ZlFOV2w2aXY3Q2dSS3N0c1hUTjE1S2NuUHdkQUlTRWhJd25JbVZpWXVJTGw2NFhRdXd5bTgyelUxUC9maGRYY0hEd1ZrbVNsZ0I0RHNBMXc0M1piQjRwU1pJL2dKK1NrcEltMVN3UERBeTB1M1E3V1phWEU1RWJnUEZKU1VtcnFoY3JOUnJOT2lJYUd4d2MvR055Y3ZLMjI3NVkxdUE0M0RCMkpWVjduOEEyU2lYR0U5R3JCR3FqVkNyaDdOd0NrZUg5OGRMeno4S3RYVHRMMThoWUhmWjJkZ2pvNW8rQWJ2NTQvdG1uOFBXM0MyaDd6Qzc3d3FLaWJpYVQ2VE5uYTZlWlRuNkJYeG9OcHVqOEhKd0JNZ3lXcnZsbUpDY25yN2g4bWRGb1hGOTlHOWovSDNhM0FnQWhSSjMrQzZtcGY5KzJDd29LNmtWRWZRR3NUVXhNWEhYSlppWUFYd0FZSVVuU2FBQWNicG9BRGplTVZiczRTdE42QUNScEJCRU5oeEJlS3FWU0N0VUVZL0NnZ1JnWTNoOWVuaDZRSkg2Y216VnVyVnEyeElmdnZZMHBreWNoTG40UHR1K013OEhFcEZaNmcrRmpLeXZWVkU5ZjJpeFQwS1pLb1lzN241VlZadWw2YjFUMzd0MDdxRlNxSVFDQ2NmR3BxazdWcTJ5dnQ1L1JhTnlzVnFzTGlXaThScU54QmZDZnBLU2tIUUJFelRZS2hhSWZBQWdoN0lPRGd6Kys3QkN1MWV1NDYyWVR3ZUdHTVFBZE93ZU5raFI0Z1VBaEFxS2xRcEtvYisrZWVQcUp4K0R2NXd0WFZ4Y09OYXhKSVNKNGVYckFvMk1IakJvK0ZJZXpqbUJ4MUU4VXYyZXZwOWxzbnFZQVBlSWdxWlB0T2dkOW4zczA1VmRMMS90UE5Cck5oMFQwdGhDQ0FCd0drQzJFMkVoRVhRQmNkN0piZW5wNlVXQmdZSCtsVXZrVkVRMEZNRVNqMFJ3V1FyeGFNeGxaQ09GS1JDQ2l3VVIwclk3SU52VjZVYXpCY0xoaGR5dXB2WitmczlLczdFTUt4ZjhSVVNnUndjSEJIcjZkZmZEQ3RLbm8xNmNYZHhGbVRaNGtTV2paMGhYaExmdWlmOS9lK090Z0FyNmQveU1keXNoc1dWWmVQaGhLZWJDSFg5QWh5T2IzakRERTV4ODVVb1JHMWhRd0pDUmtLSUIzaFJDeFpyTjVYR3BxNmxrQUNBME5WUWtoL25VangwaE5UYzBDTUN3b0tLaWJKRWt2RXRGVEFEWUVCUVhkazVLU0VnT2d2SHJUMXhNVEUrYzB5SVd3TzRiRERidmJTTzYrM2J1ckpNVm9BWXdrSlRRQVdYWHk5a1JreEFBTUdSU0JrT0FnRGpXc1daSWtDWDE2OVVUUDBCQ2twQjNDdHAyeDJCa2JqNlBaeDdwRG9WeWxGbEtLcDEvZ1JtSEMrdHpzMUJRQVprdlhERnpzVml4SkVvam82NXBnQXdCQ2lNQ2JQVloxYzhCcHdjSEJDWklrTFZRb0ZJOEJpQUdRV24zTWNBQWNicG80RGpmc3J1SHUyejFRQWNVclJEUUlnQnNCcW80ZDNQSE1VNU1SM3E4dldyZHF5VDFxMkYxQm9WQWdKRGdJM2Z5NzR0RnhqMkR2WHdldzRNZWxxcHpqMmg0RUJKTUtUM3I0QnNYQmpDOXlzMU9TTEYwdkVSa0FRQWdSQU9BM29QYng3cmszMG40aE1EQ3d1eERpVkZwYVduSE5Na21TU3FzL0dnRkFyOWZ2c0xhMlBrMUU5d1VIQjArOGJBSXpoWVNFakwxc29qRnJ4RGpjc0dhdFZTdC9lK3VXU2srRndLc0VHZ2NpYTJ0cmE3UnIyeGFUSHgySGh4NjRIM2EyMTUyTHlOZ2ROMzc4ZUJ3OWVoU3hzYkZ3Y0hCb3NQT29yYXpnM3Q0Tmp6d3dHaU9HRHNINkRadXhPT29uWmY3cDB4MnJxblNQUWNKNFQ3L0EveG5OMGh5OVZIWHNmRlpXT1M2WmhIdW5DQ0hXRU5HYkFONFBDUW5SQ0NIT3k3SThHTUMrRzlsZnFWUU9GRUo4cHRGb3RnRElKYUxXUW9nSGlLaFNsdVh2QVNBakk4TVFIQno4dENSSmF5Vkora21qMFR5UGk2TTVWa1FVZ1l1VGx6bmNOQkVjYmxpejFNclR2NjJ0V2ptU2lFWURHRVJFZHE2dUxnanYzeGVESXNJUkVkWWZEZzdjbitaT0VFSkFwOVBCeG9ibllqWm1kcmEybUREMklZd2VOUnh4OFh1d015NGV1M2J2VlowN2YzNmlTaW5HcUdTYldIdS9vSFVtR1J2dmRGUEE1T1RrWkkxR2N6K0EveE5DRENHaVVpRkVsRjZ2ZjgvYTJucjhQKzB2eS9KdVNaSmloQkJodU5oNStEU0FYd0RNVGs1T1BuekplVFlGQlFXRlNaTDBid0Q5aVNoRUNKRW5oRWdTUWt4dXNBdGs5WTdicVRaQ2dZR0JmUlFLeFVvQUxZaG9RbUppNGhaTDE5UlV0UFh4YWFWVzJEMUxFQk5Kb2c1Q3dNN0d4b2JHUFRRR2p6dzBCaDNjMjhQZXpvNDdDZDhoMjdkdng1dzVjL0R5eXk5anhJZ1JsaTZueWJoVEl6ZlhJb1JBUldVbFRwM0t4eSsvcmNmUHYveUs4dklLQVVJbEJQS0V3T3BLdmZHN2M5cU1NM2U4T05ab0JBY0hENVFrYWFVUXdsb0k4VUJ5Y25Lc3BXdXF3U00zck9uejhWRzdTMUpMcFdUekdFQXZFS0c5VXFtQ3E0c3podDA3R004OU13V3RXcmEwZEpWM3BXUEhqdUg4K2ZPV0xvUGRKQ0tDdlowZGZMdDB4anR2ek1TelR6K0poWXVYMG9aTmY5aWRMeXp5TlpsTTc5clpxS2JhK3daOVp6QlhMRGtGbkVOMnR0N1NkVE5XZzhNTmE3TGMzRUp0bFk2bVFSSmhKQVRkVHdRM2EydHI5QXdOUnVTQWNFUU1DSU5IQi9lN3RqK05MTXZYdlhZaEJJOWdzUnZTMHRVRmI3MzZMMHdhUHhheDhYc1FHeGVQdnc0bXRxMnNxdnJRU3JKNzNrT20zNmxMd01hcUM3U3RLYjJza3pWZkhHNVlVNlQwNkJKMEg1SHBYd1RxS29Sd0lZSVUzcjh2SmsrYWdLQ0FibkJ4ZG02MGY3aUZFTmk4ZVROKysrMDNIRGx5QkFhREFXM2J0c1dFQ1JNd2R1eFlBTUNrU1pOdytQQmh4TWZIdy9heUNjOVRwa3hCU2tvS05tM2FoRFp0MmdBQVpzK2VqZFdyVjJQZXZIbkl5Y2xCVkZRVUNnc0xFUnNiaS8zNzkrT05OOTdBNU1tVDBhdFhMOHlkT3hkYXJSWno1c3hCWkdRa0FDQWpJd01MRml4QWNuSXlqRVlqT25YcWhNY2ZmeHhEaGd5cFBXOUpTUW51dWVjZWRPL2VIZlBuejhlMzMzNkxiZHUyNGNLRkMvRHg4Y0hMTDcrTW5qMTdBZ0JpWW1MdzZxdXYxdTc3N3J2djR0MTMzNFZLcGNLK2ZkZWZBMm8ybTVHZm4zL2RiUURBM3Q0ZXpzN09kWmFkT1hNR1JxUHh1dnVwVkNxMGJkdjJINDlmWTh1V0xWaXhZZ1d5czdPaFVxa1FIQnlNNmRPbnc4L1ByM2FibS9sdUxuWHc0RUg4K09PUFNFOVBCd0FFQlFYVitkNGFFeUpDeHc3dWVHekNXSXdhZmk4T3BSOUcxSXBWMkJtN3F3MlJtQUpKOFlDTnN6amFzVVhRRnlmTUZldDRKSWRaRW9jYjFwUW9PM1FKSHFXUXhBZEVGSFN4Nlo0RHV2djdZZWJMejBNVGROTXRMKzQ0SVFUKy9lOS9ZOHVXTGJDM3QwZWZQbjJnVnF0eDVNZ1I3Tm16cHpiYzNLcVltQmhzMzc0ZGd3Y1BSa2xKU1oyQWQrN2NPYnoyMm1zSUN3dERZR0FnN0t0ZitCa2JHNHMzM25nRFNxVVNBd2NPaExXMU5lTGo0L0htbTIraXVMajRpcHJNWmpOZWZQRkZGQllXb25mdjNzakp5Y0hodzRmeDRvc3ZZdFdxVmZEdzhJQzd1enZHamgyTFE0Y09JU01qQTcxNzk0YUhod2VVeW4vK2xWTmNYSXd4WThiODQzYWpSNC9HZSsrOVYyZlpjODg5aDl6YzNPdnU1Kzd1am5YcjF2M2o4UUhncTYrK1FsUlVGRnExYW9VUkkwYWdvcUlDTVRFeE9IandJSDc0NFFmNCs5ZDlwZEdOZkRjMXRtelpnbi8vKzkrUUpBbDkrL2FGazVNVFVsSlNNSFhxVktoVXFodXF6eEtJQ0M3T3poZ1ExZzhEd3ZvaFBlTXc1bno1alpTU2RzaTF0TFRNbFlSWTVVbDJLWVpPWFQ5b29hWmN0VnJ0SU11eVRFU0NpR1N6MlZ6eldkUjhsaVJKbGlSSk5ocU5OWitGeVdTcTNVNmhVTWhHbzFHdSthelg2NFZTcVpTSlNCZ01CcG1JaEZLcGxCVUtoYWlxcXBJVkNvVlFxVlN5UXFFUTVlWGxzbHF0bGxVcWxTZ3NMSlNWU3FWd2NuS1NFeElTWkRTU1BqNnMvbkc0WVUyR2wyOWdKMEg0a29nOEFLQmQyelo0Yk9KNFRCci9DT3pzbXNiajNDdFdyTUNXTFZzUUVCQ0FMNy84RWkxYXRLaGRkK0xFaWRzKy9oOS8vSUdvcUNoNGVucGVkZDM3NzcrUGtTTkgxaTRyTGk3R2UrKzlCeHNiR3l4ZHVyUjJ2NUtTRW93Yk53NWZmZlVWaGc4ZlhtZFM2K0hEaHpGczJERE1uejhmU3FVU1FnaTgrKzY3Mkx4NU05YXNXWU1aTTJhZ2MrZk9lT09OTjdCZ3dRSmtaR1JnMUtoUk56eWgyTkhSRWJObnovN0g3ZHEzYjMvRnN0ZGVldzBWRmRlL0szTDVTTmkxN04yN0YxRlJVUWdJQ01BMzMzeFRHd2FUazVQeDFGTlBZYzZjT1ZpeVpFbWRmVzdrdXdHQXdzSkNmUHp4eDFDcFZGaTRjQ0VDQWdJQUFFYWpFUjkrK0NFMmJkcDBRelUyQnQzOHUrSzdMK2RpMVpyZnNDVHFKK1NkeWdjUkJhbFZxdmxLRmYxRlJEMFVDZ1dFRUFLQXFHNlFLUUJBcFZJSi9QMW91YWdPdndJQWxFcWxJS0xhZGRXQlR3Z2hvRmFyYS9lenNiR3AzZWFTbndVQXlMSXNiRzF0UVVSQ0NBRVhGeGRSY3d5TlJuUHB1V3NKSWZSRVpDWWlXUWhoRmtMSVJHVEd4U0FrQ3lGcTF4R1JmUGwybDJ3Zm01U1V0QklYWDd6SjdqQU9ONnpKRVByU1hLRnU4UTVCdkFHaWdNS2lJaXlKK2dsSnlTbDRZZnBVZFBmdmF1a1NyMHNJZ1dYTGxrR3BWT0tERHo2b0Uyd0FvR1BIanJkOWpzR0RCMTgxMkFCQXUzYnRyZ2dZNjlldlIwVkZCV2JPbkZsbnZ4WXRXdUQrKysvSDRzV0xzWC8vZmd3ZS9QZXJkcFJLSlY1NzdiWGFVUmdpd3NTSkU3RjU4MlprWldYZDlqVllXVm5WT2QvTjZOdTM3MjJmdjhhS0ZSZDd1TDM5OXR1MXdRWUFnb09ERVJRVWhKU1VGSlNVbE5UNTMvRkd2NXVOR3plaXFxb0tFeVpNcUEwMndNVmJabSs5OVJhMmJkdjJqN2ZYR29zalI3TXg3L3NmY0RBeEdTVVhMZ0FBaEVDR0xJc3ZKWklHQ3lGcUpuN1JwZittaThPS2RIRjdRWmR2UTM4UE85YisrMnJiWGVYZlZ6dFBuWFZDQ0NLaXEwNUl1M1Mwcy9wZFUxZGRmNjN0TGxrK1JLUFJIRTVLU2pwNHRmT3doc1hoaGpVWldxMVdCK0FuQUtzN2RBbDZVT2dNYitsMVo3My8yTDdUYnV1T0dHbFFSRGltVHBrTS82NitqZkp4YjYxV2k4TENRZ1FFQkZ3emdOeXVvS0NnYTY0TERBeTg0anRKU1VrQkFHUm5aK1BiYjcrdHN5NHpNeE1BY09wVTNaWW03dTd1VndTem1sR1VzckltODRMcGY1U2FtZ3FsVW9sdDI3WmgyN1p0ZGRhVmxsNXNicHVYbDFmbnU3alI3eVkxTlJVQUVCRVJjY1Y1YlcxdDRlSGhnZXpzN1BxNWtIb21oRUJGUlNVeWp4ekZvbVhMOGNlMm5SQkNDQ0tVQzRHVHNvelBUaGd1L0E5YXJjRlZvL25MYkRZdlVDZ1VraENDaEJCVTgxbVdaVW1TcEpybGtpUkpWQjJFU0pabFNhRlFrQkJDdW1SZDdYb2lraTc1WEx0Y0NDRlZoNVk2eDZ3T1JkS2wyeExSRmZmK2hCREs2bU5UelhrQVhMWEdTODl6YVkwQTNBQWZDc0I0QUFBZ0FFbEVRVlRjUTBRcUlRUTMwN0lRRGplc0tUS2VQSkt5eXMwdDlQZWFwNldFd1AwNzQrTGQvdHgvb05FK0xWWHpTUFRWYnFmVUYxZFgxMnV1YTNtVngrRXZWUCtYOXZYbW9PajFkZWVGWGpxS1VjUGEyaHJBeFNlMGJsZGptRkJzTnB0UlhuN3hQWXFMRnkrKzVuYTMrdDBVRjE5OEM4QzE2bWlNYzI2RUVEaVpkK3JTcDZWUVdWVUZRQlFJUWI5RE5sL3h0RlJTVWxLS0JVdStWWmVQQmwxMVdXaG9hTTNJRUtxcXFnZ0FEQVlEMmR2YkR5Q2lmbmVrVW5aTkhHNVlrNVdmbjFDSmZHeHdjM1BiQ1h2WHIxUWtUYXlxMGowZHYyZGZ1LzBIRXJGODVTb01HeklZVHo3K0tGcTZ1bGk2M05yM1Z0MUkzNWVhRVJhOVhuL0ZISkhLeXNwcjduZTlJSGUxa2F5YXJzRlJVVkhvMXEzYlA5WjFKelNHQ2NVS2hRSldWbGFRSkFtN2QrK3U5MUhBbXZCU1VsS0NEaDA2WExHK3FLaW9YczkzdTRxS2lySHNwNVhZdUdVclR1V2Z1UmpxaERncmdNWENiSTdTbFVvbkNnclNtc3NqNE9LeWYxOVZRa0xDVlpjSEJ3YzNqZnVKelJ5SEc5Yms1ZWZuVndMNW1RRGVhKzNWL1Z0cnRmSmxuVjcvV003eDNKYmZMVnlrWGhxOWdoNmJPQTRUSG5rSXJWdTNnclZhYlpGYlZqNCtQbEFxbGNqSXlFQlJVUkZjWEs0ZHVCd2RIUUZjdk8xeDZlaEVSVVVGVHA0OFdXODFkZTdjR1h2MzdrVlNVbEtEaEp1YTc5bHN2dkdIVWh3ZEhURjM3dHgvM003TnplMktaVysrK1dhOVRTanUzTGt6MHRQVGtabVppYTVkNjNjK2w1ZVhGdzRjT0lDRWhJUTZjMjRBNE9USmt5Z29LS2pYODkwc0lRVDBlajNPRnhiaDUvLzlpcWdWUDZPc3JGd1FvQmRBb1FCK2xpdDBuNTg4bWZYUFEyeU1XUUNIRzlhc25EMStxQURBMjYwOC9iK3VlYmRVWlZYVm9JV0xsdG10V2Z1N1JkOHRaV3RyaTJIRGhtSERoZzM0K09PUE1XdldyTnJSSEZtV2NlVElrZHJlS2Y3Ky90aTNieCtpbzZNeGE5WXNTSklFSVFTKy92cHI2SFM2ZXF0cHhJZ1JpSXFLd3FKRmk5Q25UeC80K1BqVXJ0UHI5ZGk3ZHk4R0RoeDR5OGV2bVg5eU0wK0NXVmxaMWZiZnVWbTlldlc2cGYydVpzU0lFVWhQVDhmczJiUHgxVmRmd2NuSnFYYmQrZlBua1p1Ymk5RFEwRnM2OXBBaFE3QjY5V3BFUlVXaGYvLys2Tnk1TXdDZ3ZMd2NIMzMwVWIzVWY2c3FLeXN2ZmJjVXpwMC9Ed0ZSQ1VHeGdvUkYzaTNGMk0zaWNNT2FwZXAzM2l4dTM5NXZMUnhVWFZTUVhpbzhYL2pBMnZVYjFUdDJ4c0hMMHdNVHhqNkUrMFlNdmVIL2txOFBNMmZPUkVaR0J1TGk0bkRmZmZmVi9qRk9TMHREcDA2ZDhQbm5ud01BSG56d1FheFlzUUxidDI5SGJtNHVmSDE5a1pXVkJhUFJXUHU1UG5UdTNCbFRwa3pCNHNXTDhlaWpqNkozNzk1bzM3NDlTa3BLc0gvL2ZuVHExT20yd2syUEhqMUFSRmkrZkRuT25EbURxcXFxR3hxVmFRd2VmdmhoN05peEE0bUppWGp3d1FmUm8wY1B1THE2NHVUSmsvanJyNzh3WmNxVVd3NDNJU0VoR0RseUpEWnUzSWpKa3llalo4K2VzTFcxUlVKQ0FyeTh2TkNwVXljY08zYXNucS9vK2lxcnFyRDVqKzJJWHJrYXg3VzVLTDA0QWRvSUlkYWJ6ZkxYWnRKbjVHY2RLWVFGM2dyTzJNM2ljTU9hTTNIcVZHWWhnTDBBOW5yNEJHbElJZDRxS3lzZm1KS1c3cEo2S0YyeFlORlN2UFRjc3dqdjF3ZU9qZzROUHBIVDBkRVJTNVlzd2JKbHk3QjkrM1pzMjdZTjl2YjI2Tnk1TXg1NTVKSGE3ZHExYTRmNTgrZmpxNisrUWtaR0JrNmZQbzErL2ZwaDVzeVplUDMxMSt1MXB1ZWZmeDdlM3Q1WXRXb1ZFaElTa0pTVWhMWnQyMkxvMEtHWU5HblNiUjNiMjlzYjc3NzdMaFl0V29SdDI3YlZHUmxxN0pSS0piNzU1aHRFUlVWaHk1WXRpSXVMZzUyZEhkcTFhNGZwMDZmajRZY2Z2cTNqdi8vKysvRHk4c0xhdFd1eGI5OCt1TGk0WU1TSUVaZzJiUnFlZU9LSmVycUs2ek9hVENndExjWCtBd240NnB2NU9Ib3NCMExBVEVDeERCRXZ5NlpaSjQra0g3Z2p4VEJXanhyWHM3SU1BTDhWdklGSjdyN2R1NnNreFdnQmpDUkFBNUJWSjI5UFJFWU13SkJCRVFnSkRrSjFvekhHbWlXejJZeVV0RVBZdGpNV08yUGpjVFQ3R0FBWUllUVVBV3dVSnF6UHpVNU5BWGZ3dlduQndjRURpZWczSXRMSnNqeWhNYjBwdTc3eFc4RVphenprdkt4RHFRRFMyL3NFTHBFa2hDa2tldk5Zampib3VQWUUxbTNZaE83K2ZuajZpY2ZScTBjSWh4eldyTWl5ak1Ua0ZQeTRaRG1TMHc2aHNMQUlack1aQWpnc3krSlRrMG1PeXo5MktCOGNhbGdUeCtHRzNhM01wN0pUOHdEOERPQm5qODVCRDBKaG5uSHU3UG1BbldmakhlTGkvNlFCWWYzdzNETlBvWXRQSjlqYjJ6V2Fmam1NM1F3aEJNckt5M0hzMkhGOC8rTVN4TVRGdzJReUNRTEtCU0VEWnZHbDlranF6NWF1azdINnhPR0dNUUM1UjFOK2JkT216Ui9XVHEwSFFKSkdtR1Y1ZUV4Y3ZOZnVQL2RLb1pwZ0RCNDBFQVBEKzhQTDA0TkREbXNTaEJEUTVwNUFYUHdlYk44Wmg0T0pTZEFiREFKQUxnUnROcFBZVkNucjRzNGZ5V28rYmFVWnE4YmhockZxQlFVRkZTZ28yQXdmbjUxdUN0dHZyQVNOTXhsTkwrdy9rTkFxS1NVTjBTdFhZMkI0Znp6NzlCTm8yNmFOcGN0bDdKck9GeFppNGFKbDJCRzdDL241cDZFM0dBQ0I4MEpnUG1UekNuTlZpVFl2TDYvSzBuVXkxbEE0M0RCMnVleHNmVDZRQmVERFZxMWFmVzdyMnU0bHZWNy9sRGIzWkx1bHVTdXRmLzdsTjVyd3lJT1lPTzVodEcvdkJwdnE5dnFNV1pKT3AwZis2ZE5ZdGVZM0xQOXBGYXAwT2dGQUQxQUJnS1hGbFVWZlhUaHhvdGpTZFRKMkozQzRZZXc2enAwN1Y0NXo1ejd0NE91N1ZFRlc5MEpJSTNRNi9kQ2wwU3NkMTI3WWhBSDkreUV5SWd6OSsvU0dxNnRMbzN0WkoydmVoQkFvTGk3Qm4vdi9Ra3pjYnV6YXZRZUZSY1VRRUJVQXRnb2hOcG9GdG5EVFBYYTM0WEREMkEwNG1aV1ZEMkJwQzAvUHRmWXFXMStsUXZsY2NVbkpRK3MzYnJiYkdic0xYcDRlR1B2d0EzamtnZnRoWldWbDZYTFpYY0JnTUdEdGhrMVl1V29OY281clVWWmVEaUZFRlNEV0dpSG1LU3FSZWVKRVdnbTQ2UjY3QzNHNFlld21sR2kxSlNYQWZnRDcyM1h1L3BsYVVyeGZYbDR4S0MwOW8wVmFlb2JxbSs4WDR2bHBUMlBJb0VpNHVEaERwZVQvaTdINll6S1pVRnhjZ2gyeHUvRGR3a1hJTzVVUEFFWUlsQWlJM1NaaC9xQzYxUUZqZHpYK3pjdllMVHA5OU5CaEFPTTdkQTNzcnBDbEVTQXgra3pCdWQ3dmZ6UkxzVFJxSlFZT0NFTmtSQmg2aG1wNE5JZmRGcFBKaElPSnlZaUppMGZNcnQwNGxuTWNzaXpNUkNKQkZtS2RTVFp2UEhVa1BjWFNkVExXV0hDNFlldzJuVHljZWdqQTRRNit2dEdBVlUrWXBabkhqbXY3SGMvTlZhemJzQW1CM2YzeHhHT1BvbCtmWGxBbytERnlkdVBNWmpQMkgwekVrbVhSU0VsTFIxRnhFY3htV1Fad1FFRE1NWmxwWDk2UjFBSUFKa3ZYeWxoand1R0dzZnBocnA2WHN3N0FCay9mZ0ZHeVRHK2VMeXJ5MnhrWDd4aTMrMDhwTkNRWS8zcGhPcnI2ZG9HRGd6MzN5MkZYSmNzeXlzc3JjUFJZRHI2WTl6MzJIemhZM1hTUFNvVVFXVExFbkJOWnFXdkJnWWF4YStKd3cxajlNMnV6MHRZQjJPemhHeGhHUktObHMzbjRYd2NTZkI1N2FocHBnZ0l3WkZBa0lpUEM0TlBKMjlLMXNrWWtSNXVMSFR2anNETnVGdzRtSnNOa01na0F4d1d3MFF5eDRhVCt3aTVvdFRwTDE4bFlZOGZoaHJHR1k4ak5TdDNwNmVuNXAxR3krVWFwdGhwbE1obGZQNWlZM0RiMVVBYVdyMXlGOFA1OU1mWEp4K0hSc1FNL1JuNlhFa0pBZStJRWxpMWZpWmhkdTFGdzlod01CZ01neEhrSXpDV0l0VnA5YVM2SEdzWnVISWNieGhxWTl1SWZwYU1Bdm5CekMxMmdjakErcjlmcm56NlpsOTloNWVvMU51czNic2FZKzBiaXljY2ZSYnMycldGdGJjMUJwNWtUUWtDbjA2SGc3RGtzWDdFS3EzOWRpNHFLU2dnaGRBQk9DSWhsdW1KOFZWQ1FXbUhwV2hscmlqamNNSFlINWVjblZBS1k0K25wdjF5MlVnMlJDQ1BMeXlzSFI2OWM3Ykx1OTAwVU1hQS9JZ2VFSXlLOEgxeGRYQ3hkTG1zQVJjWEZpTit6Rjl0ajRoQy9leTh1bEpZS2dJb0VFRU9namRBWnR1UnFNODVZdWs3R21qSU9ONHhaZ1BiaUg2L2x6dDdlNjUways2NmtvcWZMeThzZjM3aDVxeXAyMXg1MGFPOVcyeFRRenM3TzB1V3llcURUNmZEei8zN0Rtclhya1h2eUpNckxLd0FoakFDdGhFbitua3hTcGxhYlhHTHBPaGxyRGpqY01HWkJ4VGs1RjRxQmZRRDJ1WG43ZjJobHBmeXd2THppM3N3alIxdCsrT2wvVkF0K1hJcXBVeDdIeUdGRDRPTHNESlZLWmVtUzJVMHdtVXdvTENyQzF1MHhtUC9qRXB3K1V3QUFKZ0ZSQ0lITkpxUHBrN3hqNmRtV3JwT3g1b2JERFdPTlJINU94Z2tBVDNiMDZkYVZsTXJoRW1GMFFVRkI3MDltLzlkcStZcFZHQmplSDVFUjRlZ1pHZ0liRzM1WloyTldWYVZEWW5JS1l1TGlzU04yRjA2Y3pJTVF3Z1NJdlVMR1JoUEptL0l5MHc2Qlg0M0FXSVBnY01OWTR5Sk9aS2RuQURqczRkRjFoYkJSOVpCa2VZWTI5OFNBWlNkT1NyOXYrZ09CQWQzdytLUGpNVEM4djZWclpWZXhaKzkrTEZxNkhHa1poMUZZV0FRaGhBeUJQVUxDRjZnMDdNdk5QVndBUUxaMG5ZdzFaeHh1R0d1Y1JHN3U0ZE1BZmdldzBkTTM4RjRJdkZOWVhOUXRKaTdlS1hiWGJpa3dvRHRlZWY1WkJBVUd3TW5SZ1pzQ1dvZ3N5eWd0SzBOeVNocStYYmdJQ1luSkZ3TU5VU21FeUlJUUgyaXpVcmVEbSs0eGRzZHd1R0dzOFpPMVdhbGJBR3gzOXd2b3I0UTBHa0tNVEUwNzFPWFpGMmNnb0Z0WFJFYUVZL0NnZ2ZEeDlvSkNvYkIwdlhjRldaWnhORHNITVhIeDJCa1hqNVMwUXpBYWpSREFNUURyWmJPODhjU1IxRjBBakphdWxiRzdEWWNieHBvT1UxNW1XcHlucCtkK1dlMDREekpHR29UaFh3bEpLVjRwYWVtMDZwZmZFTmF2RDZZKytUaThQRDBzWFd1emxxUFZZbW5VaXRxbWUwYWo4V0luWVJuZkNpR3ZsWXhsK1NlNDZSNWpGc1BoaHJFbXByb3A0SEVBMzdqNCtFUTVLbXlmTkpyTUw1dzhsZSsyY3ZVYW16VnJmNmNIN3IvWUZORGR6UTIydGpiY0ZQQTJDU0ZRVlZXRjB3Vm44Y1BpWlZpL1lUT3FkRG9Cb2lvQXA0V2dCV1htOGdWRjJkbWxscTZWTWNiaGhyRW1yU2c3dTdRSStNcloyM3VwbzVYZFNBS05OQnFNOTY1ZXM3Ymx4aTFiMGE5UEx3d1pOQkFEQjRTaHBhdXJwY3R0a29xS2k3RWpaaGRpNHVLeCs4OTlLSytvZ0JBb2hNQjJRRjVuS2pmL2taZVhYbVRwT2hsamYrTnd3MWd6VU4wdlo0V0xqODhHSjBudEpVZzVyYnlpNHJGdE8yTHQ5dXo5QzI2TG8vREEvU014L3BFSDRkeWloYVhMYlJLS1MwcXdadTN2K04rdjYzQXEvelFxSzZ0Zmp5Q3dWQ2I1eHpKalJYWnhUczRGUzlmSkdMc1NoeHZHbXBIcWtad1VBTlBkT25YL1ZLVlV2bGxSV2ZGQTlyR2Nsbk8rbUtlS1hya2FUencyRWFOSERVY0xKeWVvVkNxK1pWVk5DQUdqMFlpU0M2WFk5TWMyTEZ5OERHZiticnAzVGdpeFFhK1RQajJqVGRaYXVsYkcyUFZ4dUdHc21jby9kdWdrZ0JlOGZBTy9GaEREaFVTajhrOFg5SnMxNXd1YkpWRS9ZZkNnZ1lpTUNFUGYzcjFnclZaYnVseUwwdXYxMkg4d0FkdDN4bUZuWER6eTgwOURDRlFCWXI4QU5raENiTkJtcFI0Rjk2ZGhyRW5nY01OWTh5YU9aNlZtQVRqU3BsUGdDclZLOUZiSTlQS1pnclAzL1BUei83Qnh5MVowOHZiQ00xTW1JeUtzMzEzM2VnZVR5WVRZK0QxWUV2VVRzbzVtbzdpNEJFSUlDRm5FeXlUbVZPbE1CODVwTXdyQW5ZUVphMUk0M0RCMmR4QUZ4MUxQNG1KVHdOL2QvTHIzc3hLSzk0dUtpM3NVSFN4dWNUQWhTUW9LNkk3cHoweEJ6OUFRT0RyWU45dCtPYklzNDBKcEdSS1RVdkQ5RDR1UW1KeGEzWFFQRnlCd3dBVHpyTHlzUTdHV3JwTXhkdXM0M0RCMkY4clBQUFFuZkh6dTd5alo5WlFrZWFTQWRIOXk2aUhmNTE1K1ZkRzlXMWNNaWdoSDVJQXdkTzNxQjJVekNUa21zeGxaUjQ0aWR0ZHViTnNSaTR6RG1UQ2FURElJbVVLSWpXUVNHN1dvMm9mc2JMMmxhMldNM1I0T040emRyYkt6OVNlQTNRRDJlL2o2TG9Td0dTN0QvSy9VdEhTZjlJeE1yUHJsTi9UdjJ4dlBUSGtDUHAyOExGM3RiY2s5Y1JMZkx2Z1JlL2NmUUVIQldaak1aZ2doY21RaHZpYWhYNSticFRnRlpCZ3NYU2Rqckg1d3VHR01HWE96c280RCtBNCtQb3M4Sk51blpDR2VQMzNtVE1mLy9ick9iczNhMzJuazhIdHJPeC9iMmRvMitpZXNoQkNvcktwQ3puRXRsa2F2d05yMW15RExzZ0NoRWdLbklNU1hockx6eS9Mejh5c3RYU3RqclA1eHVHR00vUzA3VzU4TGZPZmk0eFB0b0xRZFFwRHVGN0k4Yk1PbVAxckg3ZHFEbmoxQ01DZ2lIQU1IaEtGZDJ6YU5MdVFJSVhENlRBSGk5K3pGenJoNDdOdC9BR1hsNVJCQ0ZBRzBRWlpORzh1TWxYOXdmeHJHbWpjT040eXhLMVQzeTFuVDB0ZDNxNjNDdXFOQ2xwOHNMUytic2pOMmwvT2ZlL2NqYXNYUEdEVjhLQjUvZER3Y0hSd3NYUzRBb0xTMEZDdFdyY0hhRFJ0eDh1UXBWT2wwRUJCRlFzZy9tWUVmZE1LZ1BaK1ZWV2JwT2hsakRZL0REV1BzbXFyRFFEcUFWOXY2QlgramhwaFJwZGMvZk9Sb3RzdC9qMlJiL2JCNEdVMmJPZ1gzalJpR1ZpMWRvYjdEL1hMMEJnTUtDNHV3N3ZkTitIRnBGSXFLU3dRUkRBSW9CckJXcnpOOGR2cjQ0ZHc3V2hSanpPSTQzRERHYnNpWnpHUXRnSmZjT25XZm8xWXB4Z0FZV1ZwV1BuRE9GL1BVeTFlc3dvQ3dmaGd5YUNENjl1NEZXMXViQnExRnA5Tmg5OTc5aUltTFIxejhIdVNmUGdNaGhKNEVkZ05ZSjRUWWtKdVZlcnhCaTJDTU5Wb2NiaGhqTjZXNjgvRzNiWDE4ZmxiQ3hsK3BvRGZPRkJUY3Mzck5XcXV0MjJQUXlkc0xqMDBjaDZHREIwR3R0cXJYYyt2MUJ1eUlqY1BTNkpYSXpzN0JoZEpTQ0NGTVFwYTN5ckw0UWk5VGFzR3gxUFBnVHNLTTNkVTQzRERHYm9WOEpqdjdISUE0QUhFZHUvaUhrYVI2cy9oQ1NkK0RpY2xPQ1VuSmltNytYZkhDdEtmUk0xUURSd2NIS0pXMzl1dkdaREtockt3Y3lhbHArSHplOThnNG5BbFpsbVVRU2lEakw1TlovaXd2T3kydVhxK09NZGFrY2JoaGpOMjJFMGN5ZGdNWTdlRVgwQXRDR2dIQ3lFUHBod09udnpSVDRlZmJCVU1HRGNTZ2lIQUVkUGVISkVrM2RFeFpscEYrT0xQMmZVL3BHWWNoQk13QTBnSGFDS084WHB1ZGVoQ0FxU0d2alRIVzlIQzRZWXpWRjNOdVp0cGVBQWZhZVhYOVVhVlczaXNKNmRYTXJDTmRzby9sNEgrL3JrVndVQUNtVDUyQ2JsMzlyaGx5YWtMTmowdVc0MkJpRXM2ZEw0VEpaTHJZZEEveVp5Um9lMjVXYWg0QTR4MjlPc1pZazhIaGhqRlczMHpWVHlqOUFHQ3hWOWVnaVVhVDhWOW5DZ282Yi82andHNUh6QzRhSEJtQjZWT253Tk9qSTJ6dGJFRUFLaW9xY2VKa0hoWXVYb2JOVzdmRFlEQmNiTG9ISEJFUTMrVm1waTRCWUxib2xUSEdtZ1FPTjR5eGhtUStmamhsdWFkbjhPL0N5anhRU0RUQ1lEQ08ycngxZTdzZHNYSG8xNmMzSWlQQ0lKR0VIVEZ4MkhmZ0lIUTZQWVRBYVFoc0VSQWJTU2Z0eU5XbWxGajZRaGhqVFFlSEc4WllnOU5xazBzQXJIVnpjOXRLOXM3ZnFrZzVRYTgzVG92ZHRkdHAzMThIQUJCME9oMGdVQ3BETERMSnBtV21DNHJzZ29MVUNrdlh6aGhyZWpqY01NYnVtSXZ2Y3NwUEFaRGk2ZW41bWF4MmZLZXFTdjhJa1pCa1dhelNteXYvVS8wVUZtT00zYkliZTJ5Qk1jYnFtVmFyTFhHMVV5NTJVaVBlMFFwL3V0b3BGM093WVl6VkJ3NDNqREdMRVVLMFZpaWt3WklrRFJWQ3RMWjBQWXl4NW9IRERXT01NY2FhRlE0M2pESEdHR3RXT053d3hoaGpyRm5oY01NWVk0eXhab1hERFdPTU1jYWFGUTQzakRIR0dHdFdPTnd3eGhoanJGbmhjTU1ZYTQ0b01ERFF6dEpGTU1Zc2c4TU5ZNnhaMFdnMEQyczBtanlsVXZtQXBXdGhqRmtHdjF1S01kYXNFRkYzQUc2V3JvTXhaams4Y3NNWXU5dng3MEhHbWhrZXVXR00zUkVCQVFFQktwWHF3Y3NXZXdvaDdJbElDZUNKa0pDUWdaZXVOSnZONjFOU1VwSnU1UGpCd2NGakpFbjY3WkpGeTBOQ1FwWUxJZlJKU1VuV0FLRFJhQTRSVVRjaWFpR0UrQkxBUTBLSW5LU2twR0NOUmpPWGlHWUN1Qzh4TVhIRFpjZitXSktrZHdBOGxwaVlHSDNwT28xR013SEFLMFFVQU1BQVlMZlpiSDczUnV0bWpOVS9EamVNc1R0Q2tpUTlnQTh1WDA1RU5SK2Z1SHlkMld4ZWZSUEh6d0h3clJDaUZ4SDFGRUpzSTZJalJHUzhmRnNoeEgrRUVQMklLSW91S2VCbUJRY0h6eWFpMTRVUXB3QkVDeUVjQUR5Z1VDZ2lOUnBOUkZKUzBzRmJQVFpqN05aeHVHR00zUkVwS1NsSE5Cck5RU0xxSVlUQXRUSkZ6VG9oUlBLaFE0Y08zK2p4RXhNVFV3RzhFQklTOGdHQW5rUVVkZmtveXlWNlNwS2tTVWhJcUx6NUs3a29LQ2pvWGttU1hnZXdyNnlzYkdoMmRuWXBBQVFIQi9jSEVBL2dLd0Q5Yi9YNGpMRmJ4L2VhR1dOMzByeWFEMEtJSzFaZXVrd0k4VU1EMXZINTdRUWJBSkFrNlJVQUVFSk1xd2syQUpDY25Md0h3SjlFMUM4ME5MVGxiZGJKR0xzRlBITERHTHRqaEJDN0FKd25vcFpYQ3pjQWFrWnR6cHZONXZpR3FzTm9OUDU1dThjZ29uNUNDSU1RNHBIZzRPQkhMbHZ0REFBbWs4a2J3UG5iUFJkajdPWnd1R0dNM1RFR2crRzh0YlgxWGdEM1hXODdJdHByTkJyekc2b09LeXVyTTdkNUNBVUFKeUlDRWIxenJZMGtTYks1emZNd3htNEJoeHZHMkIyVGtaRlJxZEZva29ob0JBREZwWE52TGhuSk1Rc2hEbVptWnBZMFZCMkZoWVh5NWN1SVNBWUFXWmF2Q0NTU0pObGZ0c2dNUUNlRU1DY2xKVGtBdVBvd0ZHUE1JbmpPRFdQc1RwSmxXVTRSUWx5NDFnWkNpQ29oUkNvdUJvaGJJYXBQcExqSndvb0JnSWc2WFdWMTZCVW5FU0tWaU93Q0F3TTF0MVFsWTZ6QmNMaGhqTjFSUW9qZEFBb3UrYmwyMUtaNkZLZEVsdVZibmhNankvSTVBSkFrcWN0TjducXd1b2FuZzRPRFc5UXMxR2cwNHdHRVhXWDdhQUJRS0JUZmRPdld6ZVhTRmFHaG9lMDBHazNFVFo2Zk1WWlBPTnd3eHU2bzFOVFVzMEtJK09zOENyNHJOVFgxN0swZW40aGloUkN5RUdLbVJxT0pDZ2tKK2ZWRzlrdE9UdDRwaEVnQjBJbUkwa0pDUXBack5KcHRSTFFJd05yTHQwOUtTdnBlQ0JGSFJIM1ZhblZXU0VqSWFvMUc4N1ZHbzlra3k3S1dpQ0p2OVJvWVk3ZUh3dzFqekJLV1hXc0ZFUzI4blFNbkpTVmxBSmhLUktjQWpCVkNkTGpCWGMyU0pBMFhRdndNd0I3QVEwU2tOcGxNZzJSWlRyL0s5cWJpNHVKaFFvajNoQkRuaEJEM0U5RUVBSzBBdkZkYVd2cjU3VndIWSt6VzhZUml4dGdkbDV5Yy9LZEdvOUVTa2VlbHQ2U0VFQ2VTa3BMaWJ2ZjRTVWxKaXdFc3Zzcnk3dGZiTHlFaDRUU0FDVmRadFIvQXZ5OWZxTlZxZFZxdDlpTUFIOTFpcVl5eEJzQWpONHd4UzFseWxXVXI3bmdWakxGbWg4TU5ZOHhTZmhGQ1ZOVDhJSVNvTUp2TjZ5eFpFR09zZWVCd3d4aXppSXFLaXJNQWpsWTN3Z01ScFJIUlNVdlh4UmhyK2pqY01NWXNRcWxVbGdMWUovNldYRmhZV0dUcHVoaGpUUitIRzhhWVJXUmtaQmlFRUdsRXBBZGdGRUtrNWVYbFZWbTZMc1pZMDhkUFN6SEdMTVpzTnU4a290TUE3TXhtODA1TDE4TVlheDU0NUlZeFpqRnBhV21aUkpSODhXTmFwcVhyWVl3MUR6eHl3MWdEY092VXZZT1ZTbm0xZHhTeHkraU41a01BckR6OWdnZGF1cGFtUUsvWEh6OTkvSEN1cGV0Z3JESGpjTU5ZUGZQMERQYUVTaXdCQ1Q5TDE5SVVsQnRybXZoaHNvVkxhUkxVMWxZblBEMkR4Mm0xeVZwTDE4SllZOFhoaHJINlpnMVBFUHdJMU5iV3hnWUs1VTI5bkpxeHF6S2J6S2pTNlNBTFlRMXJlQUxnY01QWU5YQzRZYXlCMk5yWVlNWkx6OE8vcTYrbFMySE5RTWJoTE16N2ZpRktTa3N0WFFwampSNkhHOFlhaUVLcGdIOVhYL1RwMWNQU3BiQm1RcVZTV2JvRXhwb0VmbHFLTWNZWVk4MEtoeHZHR0dPTU5Tc2NiaGhqakRIV3JIQzRZWXd4eGxpend1R0dNY1lZWTgwS2h4dkdHR09NTlNzY2JoaGpqREhXckhDNFlZd3h4bGl6d3VHR01jWVlZODBLaHh2R0dHT01OU3NjYmhoampESFdySEM0WVl3eHhsaXp3dUdHTWNZWVk4MEtoeHZHR0dPTU5Tc2NiaGhqakRIV3JIQzRZWXd4eGxpend1R0dNY1lZWTgwS2h4dkdHR09NTlNzY2JoaGpqREhXckhDNFlZd3h4bGl6d3VHR01jWVlZODBLaHh2R0dHT01OU3NjYmhoampESFdySEM0WVl3eHhsaXp3dUdHTWNZWVk4MEtoeHZHR0dPTU5Tc2NiaGhqakRIV3JIQzRZWXd4eGxpend1R0dzU2Frdkx6YzBpVlkzSmt6WjVDZm4xOXZ4OHZKeVlFc3l6ZTFUMUpTVXIyZG56RlcvNVNXTG9BeGRtUFMwdEl3YmRvMGZQYlpad2dQRDc5aXZVNm5RMmxwS1FvTEMrdjhVMXhjakJrelpvQ0lHcXcyazhrRXM5a01zOWtNazhrRW85RUlvOUVJZzhFQXZWNFBuVTRIblU0SHZWNlB5c3BLbEplWG83eThIT1BIajRlVmxkVk5uZXUvLy8wdnlzcktNSC8rL090dVYxNWVEcDFPZDhWeXRWb05Cd2NIQUJlRDBvUUpFekJod2dTODhzb3JOM1QrRFJzMjRQMzMzOGU4ZWZQUXIxKy9tNnFkTVhabmNMaGhyQWt3bVV5WVBYczI3TzN0b2RGbzhPV1hYK0xnd1lNb0x5OUhXVmtaeXN2TFlUS1pydGpQMGRFUkxpNHVtREpsQ3ZSNlBZNGVQWHJWNDNmdDJoV2pSbzJDMld6K3gxcGVmdmxsVEpvMENRQXdmLzU4L1BERER6ZDhIVlpXVnJDMnRvYXRyUzFzYkd3UUdSbUpEaDA2NFB6NTgwaExTN3RpKys3ZHU2TzR1QmluVHAycVhYYnUzRG5vZERyRXhNVFUyYlpIang2MW9RVUFQdnZzTTJ6ZXZQbUtZMFpFUk9Eenp6OEhBQ3hidGd3bWt3azlldlJBZG5aMm5lM3M3ZTNSdG0zYk9zdnk4L014ZCs1Y2hJZUhvMSsvZm9pT2pzYjMzMy8vajlmZHMyZFBmUG5sbC8rNEhXT3NmbkM0WWF3SldMUm9FUTRmUG93dnZ2Z0M5dmIyeU16TWhGNnZ4NWd4WTJCdmJ3OTdlM3M0T0RnZ0x5OFBack1aSTBhTWdJT0RBeFFLUmUweGZ2dnROM3o4OGNkWFBmN3MyYlB4d2dzdjFONmVLUzh2eDZKRml6Qmd3QUJvTkpvNjI0YUVoTlIrSGpObURMcDE2d2FWU25YRlAzbDVlWmc1Y3lZV0xGZ0FmMzkvV0Z0YlE1S3VmaWM4TFMwTnI3NzY2bFhyT25ic0dQNzQ0NC9hWmVmT25ZTXN5NWczYng0QXdHZzBJajgvSDh1WEw0ZS92MytkL2J0MTY0WTMzM3l6OXVjdnZ2aWk5dlA1OCtleGR1MWFBQmNEMitVR0RScUVPWFBtMVA1Y1ZWV0YxMTkvSFdxMUdoOTg4QUVBb0gvLy9talZxdFZWcndrQUZpNWNDSzFXQzA5UHoydHV3eGlyZnh4dUdHdms0dVBqOGNNUFAyRGN1SEVZTUdCQTdYSWZIeDg4OGNRVGRiYWRPM2N1a3BPVE1YSGl4Q3VPTTNMa1NFUkdSZ0lBM256elRaU1VsTlRlMnJHenM0TktwYXJkZHYzNjlRQ0FHVE5tb0VPSERsZXRLeUVoQWNYRnhRQUF2VjUveGZxYWVURVpHUmtvS1NtNTV2WFoyOXNqTWpJU0NRa0p0Y2Q2NnFtblVGWldodDY5ZTJQdzRNRjQ5dGxuYTdkLzdiWFg2dHlXeXM3T3hyaHg0NjU2YkZ0YjJ6cUI1OUtSbmYvKzk3OHdHQXlZTldzV3VuZnZYcnZjYkRiaitlZWZSM0J3Y08weWc4R0FtVE5uNHNpUkkvajIyMi9Sb2tVTEFJQ1hseGU4dkx5dWV1NjVjK2RDcTlYaW5udnV3VXN2dlhUTjYyZU0xVDhPTjR3MVlvbUppWGpycmJjUUdocUtHVE5tMUZsMyt2VHBPaU1hQUpDYm00dlMwdElybGx0Yld5TWlJcUoyZm90U3FZUlNxYXo5STMyNXJWdTNJalEwOUFSWnB0UUFBQ0FBU1VSQlZKckJCZ0IrL2ZWWEhEcDA2SnJyalVZakFPRG5uMyt1RTV3dTE3RmpSL1RwMDZmMjU0OCsrZ2k1dWJsWXRtd1pVbEpTa0o2ZVhtZjduSndjR0F3R0xGaXdBQUJRVkZSVVcwOThmRHdlZlBEQjY0Nm1BTURPblR1eGRldFcyTnZiWTlXcVZiajMzbnRyMXkxY3VCQUtoYUkyTUpXWGwyUEdqQmxJVGs3R3A1OStpcDQ5ZTJMUG5qM28xcTNiVmI4L2c4R0FPWFBtNE5kZmY4V1FJVVB3MFVjZlhYUEVpakhXTURqY01OYUlmZmZkZCtqUW9RUG16Sm1EaW9vS2JOcTBDUTg5OUJDQWl5TWlIMzc0WVozdGF5YjJYcjY4ZGV2V2lJaUl1S0Z6bHBTVTRLKy8vcXE5OVhJdG4zenl5WFhYWjJWbFllTEVpZmppaXkvZzYrdDdRK2RldG13Wk5tL2VqTTgvL3h6ZTN0NUlUVTI5WWk1TVJVVUZUQ1pUN2ZLS2lnb0FRRjVlSGk1Y3VGQm5GS21vcUtoTzBEdDc5aXhhdEdpQldiTm1JVEF3RUcrLy9UWW1UWnFFNk9ob1RKbzBDZkh4OFZpOGVERysvdnByS0pVWGZ6MmVPSEVDU1VsSitPU1RUekI0OEdBVUZoYmlyYmZlUXYvKy9URnIxcXc2dFowNmRRcHZ2UEVHRGg4K2pNaklTSHo2NmFjY2JCaXpBQTQzakRWaU0yYk1nSnViR3h3ZEhURjc5bXlzWDcrKzlrbXBlKzY1NTRvL3JqVzNwYUtqbzY4NFZrRkJBV0pqWXdGY0hQWFI2WFJZdFdvVkFDQXNMQXp0MjdjSEFLeGV2UnBtc3huUjBkRm8xYW9WZXZic2VkMGEzM25uSFd6ZHV2V2E2MnNtSDErdWI5KysrUHJycjJ0LzNyTm5EK2JObTRmcDA2ZlhCckV4WThaZ3pKZ3hkZmFydVMxVk14K201cmJVU3krOWRNV2NtK1BIaitQRER6K0V3V0FBY0hGQzg0QUJBekJ1M0RnTUd6WU03dTd1ZVAzMTF6RnIxaXlVbHBZaU9qb2EwNlpOUTY5ZXZXcVA0ZS92ajhXTEZ5TWdJQUFBTUcvZVBCZ01Ca3lmUHIxMkc1MU9oK2pvYUN4ZHVoUUtoUUp0MnJSQlhGd2NQdjMwVTB5ZlBoMnVycTdYL1E0WlkvV0x3dzFqalZqTkgrdTB0RFQ4OHNzdmVPV1ZWK0R1N2w2N3ZyaTR1TTZ0b1ZPblRxR3NyQXp4OGZHMXkxcTJiSW11WGJ2aTVNbVR0V0hDWURCQUNGSDdzNXViRzlxM2J3KzlYby9WcTFmRHo4OFBtWm1aT0hueUpEWnMySUFubjN6eW1wTmlaVmxHMzc1OThjNDc3OVJabnBPVGd4ZGVlQUZmZi8wMXZMMjk2Nno3L1AvWnUvTzRxS3Y5ZitDdk16UHM0RUthdU9PR0t3amlubHRxdWFVcHBXV3BwV25XTmE5bW1pMVh6VEsvMStxYTVaTGFOYzNNMHJTeXZGYW01cFpMZ3NnaWlJS2ltQXNpaUNETE1EUG45d2ZPL0JobkJrR0Z6OHpIMS9QeDRCRnpQdHQ3UnBLWDU1elArU3hjYU9seE1YdjMzWGZoN3U2T3k1Y3ZXM3FGaGc4Zmp2ajRlQnc4ZU5DeVgxeGNIQXdHQTJiTW1BRUFOdWN4R3o1OE9JWU1HWUtPSFR0YTlpMDVRZGlzVDU4K1dMOStQVmF0V29VcVZhcWdkKy9lTnZ1WWc4MitmZnZ3ODg4L1krTEVpV2pRb0FIeTh2S3diZHMyZlBIRkY3aDgrVEw2OWV1SGFkT213ZGZYRnl0V3JNRDY5ZXZ4MjIrL1ljS0VDWGptbVdjc3ZVRkVWTEg0ZnhxUms4dlB6OGVjT1hOUXAwNGRqQnc1MHRJdWhFQmlZaUttVHAwS1QwOVBxMlBNZHdqcDlYcjA2dFVMSDM3NElkcTNiNDgvLy93VEFQREtLNi9nMnJWck5qMDhQLy84TTdLeXNqQmp4Z3k4OWRaYjBHZzBPSHIwS0JJVEU3RjI3VnFiNjVocHRWcDRlM3RidFpuM05kLzZmZXYrdDJyWHJoM3k4dktRbnA2Ty9QeDhSRVZGb1VlUEhxaGR1N1pWajh6WnMyZFJXRmhvYWN2TXpNU1JJMGRzMXZFeG1VeWxMczVYVkZTRUgzLzhFVXVYTG9XVUV1UEhqOGYvL3ZjL0RCOCtIQkVSRVJneVpBaGF0bXhwMlQ4OVBSM3Z2dnN1QWdJQ01HYk1HSHp3d1FmWXVuVXJidHk0Z2VEZ1lNeWRPOWVxbDJ2S2xDa1lQSGd3M252dlBYenl5U2ZZc21VTDNuMzNYYlJ1M2RwaFRVUjBiekRjRURtNWQ5OTlGMmZQbmtXYk5tMHM4emNLQ2dxc2dzYVdMVnRRbzBZTm0yUHQzZUxzU0c1dUxsYXNXSUdISDM0WVRabzBBVkI4SjlQOCtmUHh3Z3N2NElNUFBzRHMyYlB0SHJ0Ly8zNzA3OS9mcWsxS0NRQ1lOR21TVGZBb0tpcXlHdm9CZ0tsVHA2SkdqUnJRYXJVNGZQZ3dvcUtpRUJBUWdHYk5tcUZMbHk2Vy9SSVNFcENUazRPeFk4ZGEybDU3N1RXYm1yWnYzNDZNakF6TFpPWDgvSHlrcGFWQkNJR2Zmdm9KUC96d0F6SXpNOUc3ZDIrOC92cnJxRm16SnA1Ly9ubXNXTEVDR3pkdXhNYU5HeEVlSG82VksxZWlvS0FBMDZaTlEyWm1KdHExYXdkUFQwOFlEQWIwN05rVEkwZU90QmtPTTJ2Y3VERldyVnFGYjc3NUJxdFdyVUxWcWxYdDdrZEU5eGJERFpFVFc3eDRNYlp2MzQ0cVZhcFl0ZWZsNVZtRm13TUhEbGpkNW14MjllcFYxSzVkdTB6WFdybHlKYkt6cy9IS0s2OVlMUWdZSEJ5TWwxOStHVXVXTEVISGpoMXRRZ3dBUys5UVNlWUp4YXRYcjdhWlVEeG56aHhjdlhyVjh2cnk1Y3NZTkdnUWxpMWJobzRkT3lJbEpRVTZuUTROR2pUQWhBa1RyQjYzY08zYU5aaE1KZ3dhTk1qcW5JTUhEOFpMTDczazhQMGRQSGdRUTRjT1JaOCtmWER1M0RtRWg0ZGo3Tml4VnJWNWVYbGg2dFNwR0R0MkxINzg4VWY0K1BnZ0x5OFAwNlpOUTJKaUlueDlmUzM3dnZYV1d6aDgrRERTMHRLUWxwYm04THBBOGREZ2loVXJySVlVaWFqaU1Od1FPYkZEaHc3aDJXZWZSVzV1TGxKU1VpenR1Ym01OFBIeHNieis3TFBQN042Vms1V1Y1VERjRkJZV1l1Zk9uVGgwNkJDNmR1MktEUnMyWU1TSUVRZ01ETFM1USttNTU1N0QzcjE3TFhjWjFhbFR4NmJPaUlnSXF6YnpKTjdYWG52TjVoRUxHUmtaQ0FrSnNieXVWYXNXQWdNRDhmdnZ2Nk5qeDQ2SWpZMUZ5NVl0NGVIaGdWZGVlY1hxTVFxZmYvNDU4dkx5YkhxbGF0V3FaZmQ5bW5YdDJoVnZ2dmttdkx5ODRPZm5oMy8rODU4WU4yNmN3LzE3OSs2Tjk5NTdENTkvL2ptT0hEbUNtVE5uWXUvZXZWWjNZNjFac3dZSkNRbFd4K1htNXNMZDNkM21QYi8rK3V0bzFxeFpxVFVTMGIzQmNFUGt4TjU3N3owMGJ0elk2dGJ1Z29JQ1hMNTgyV29ObXErKyt1cTJ3MUpaV1ZtSWpJekUwYU5Ia1pDUWdPenNiTXllUGRzeVg2UkdqUnI0eHovK1liY09qVWFET1hQbVlPVElrWmc5ZXpaV3JseHBGYWFhTjIrT0NSTW1XQjF6L3Z4NXpKOC9IMlBIanJYcHNWaTdkcTNOTllZT0hZcGx5NWJoMldlZnhkNjllekYrL0hnVUZCU2dZY09HVnZ1WmUwL3MzVjUrNjNCZFNaNmVubGFocktDZ0FJMGFOY0tJRVNOczlsMnpabzBsVUQzNjZLTjQ0SUVIRUJFUmdiMTc5MXJ0WisvUkM3MTc5OFl6enp5RDhlUEgyNjJEaUNvZXd3MlJFN3YxTGlPZ2VFSXRBTlN2WHgvNStma0FnTWNmZjl6dThlWUp4VUJ4b0ZpN2RpMzgvZjNSdTNkdjlPelpFeDA3ZHNUOCtmTVJHUm1KRHovODBHYmliMG1CZ1lGNDhjVVhjZmp3WWVUbDVWbEN4dFNwVXlHbHRIa09rM21CdXpadDJ0Z0VrU1pObXRnOHgycllzR0ZZdlhvMUprMmFCSVBCZ0lFREIrTExMNy9FeXBVcjdkYlRwMDhmbTdZcFU2Wmd6Smd4RHQvRHJXclhybzBoUTRiWXRQLzg4OCtXN3hzMmJHZ1RzSWpJdVRIY0VMbVl2Lzc2Q3pxZERrRkJRWWlKaVFFQXpKOC8zMlplRGdDcmRXUUdEQmlBWHIxNklTUWt4R3FDYjlldVhkR2tTWlBicm1jREFHUEdqTUZ6enoxbjZiWDUvdnZ2OFovLy9NZnV2dVlKeFdQSGpuWDRSUElwVTZaWWVrNThmSHd3WmNvVXpKMDdGMkZoWVFnSUNNRHp6ejl2OHlpSjJiTm5JemMzMS9Md3k1SThQRHh1K3g2TVJtT0ZQaUdkaUpUSGNFUGtZbmJ0Mm9Xd3NEQ3JPVGV0VzdlMk95eFZNdkFFQlFYWlBWKy9mdjNLZk8xYmIrRis1SkZIckI2a1dkS1pNMmN3ZmZwMHZQLysrdzZmditUdjcyLzErc0NCQTlEcGRJaU9qc2JVcVZQeDBrc3ZvVVdMRmxiNzZIUTZhTFZhdXhPb2IyVmU4K2ZDaFF1NGV2VXFSbzBhaFpTVUZHemR1dlcyeHhLUjYySzRJWEloZi8zMUYySmpZekZyMWl5cjlySU1TOTFyaVltSlZuZFYzU292TDgveTM1eWNITHY3NU9Ua3dOUFRFODJhTmNPeVpjdncrKysvV3hidysrQ0REL0Rzczg4aU1EQVF3Y0hCcUZldkh2ejgvTkM1YzJkb05CcHMzYm9WVWtxWVRDWVlqVVlVRlJXaHNMQVFQWHYyeEtaTm03QjU4MllZalVZY09YSUVRUEZDaFRWcjFrU1hMbDBzd2VqY3VYTjI1Lzljdm56WjRYTzN6SjUrK21tN2Qwa1ZGQlRnODg4L3grclZxMjIydmZMS0sxWnJGUkZSeFdDNElYSWhGeTVjUUxObXpmRFlZNDladGIvOTl0dDJlekljelZlNUYyYk9uR2wxTzdjOW5wNmVtRDkvZnFuN05HN2NHS05IajhhcVZhc3didHc0eTYzbXZYcjF3cSsvL29yRGh3OGpKaVlHZS9ic3dZMGJOMkF5bVN4RFh2YXVGeEVSWVJsaWE5cTBLWm8wYVlJbVRackF5OHZMWnYrMHREU3NYNy9lcGowcksrdTJ6OE9hTkdtU0pjQ1ZWVm1mc1VWRWQ0Zmhoc2dGVEpzMkRVYWpFVldyVnNYamp6OXVtVFBTdFd0WFJFVkZPVHpPL0J5cThtcmF0R21wNXdXQW4zNzY2WTdPYlU5QlFRSGVmdnR0cTl2SlBUMDk3VDViNmxaU1Nzc1hVRHgwMXFOSEQvVG8wYVBVNDc3NDRvdHkxN2xreVJMTDkzZjYyUkpSeFdPNElYSUJKUmVQVStOa1dIT1B5NTBRUXFqeU15R2lPMmU3NmhjUkVSR1JDMk80SVNJaUlsVmh1Q0VpSWlKVlliZ2hJaUlpVldHNElTSWlJbFZodUNFaUlpSlZZYmdoSWlJaVZXRzRJU0lpSWxWaHVDRWlJaUpWWWJnaElpSWlWV0c0SVNJaUlsVmh1Q0VpSWlKVlliZ2hJaUlpVldHNElTSWlJbFZodUNFaUlpSlZZYmdoSWlJaVZXRzRJU0lpSWxWaHVDRWlJaUpWWWJnaElpSWlWV0c0SVNJaUlsVmh1Q0VpSWlKVlliZ2hJaUlpVldHNElTSWlJbFZodUNFaUlpSlZZYmdoSWlJaVZXRzRJU0lpSWxWaHVDRWlJaUpWMFNsZEFKRmFHUTFHSkNRbUtWMEdxVVJDWWhLS2lvcVVMb1BJSlREY0VGV1EvSUlDTFA1c0pkemMzSlF1aFZTZ3FLZ0kxM055bEM2RHlDVXczQkRkWTNwcHV1Z3V4RVdUbEo3WHJsOVh1aHluSmswU1dvM1FBSURSSkUxQ0k1UXV5ZmxKZVZrdjVVV2x5eUJ5Wmd3M1JQZlloYVRZVXcyYXRoNmwwYms5cUhRdHpzN0xIVUVlR3ZHaTBNQ3R3Q0NYRmhUaHBOSTFPVHVqa0JrWFRzU2VVcm9PSW1mR2NFTjA3NW5PSlI5UEFKQ2dkQ0hPTGl3c1RBb2g2a29wUGIxMG1xUVRjZEY3bEs2SmlGd2Y3NVlpSWlJaVZXRzRJU0lpSWxWaHVDRWlJaUpWWWJnaElpSWlWV0c0SVNJaUlsVmh1Q0VpSWlKVlliZ2hJaUlpVldHNElTSWlJbFZodUNFaUlpSlZZYmdoSWlJaVZXRzRJU0lpSWxYaHM2V0lxRkswYTljdUFzQm1lOXVFRUFDd3UxMjdkbGJ0VXNwbm9xT2p2Nm40Nm9oSVRkaHpRMFNWNHZyMTZ6dWtsSmxsM1Y5S21aV2RuYjJ0SW1zaUluVml1Q0dpU3BHY25Id2R3RG9Ba0ZJNjNNKzhUVXI1M2VuVHA3TXJwVGdpVWhXR0d5S3FORWFqY1QwQW94RENic0NSVXBxSHFJd0FObFZ5ZVVTa0VndzNSRlJwQ2dvS1VxU1VjYmZiVDBvWnA5ZnJreXFqSmlKU0g0WWJJcW8wZm41KzJRQU9sV0hYUTNsNWVla1ZYUThScVJQRERSRlZtcWlvcUNJQU1RRHlBZXU1TnlXK0x6Q1pURWRTVTFNTEtyMUFJbElGaGhzaXFsUlN5a01BcnBTeVM2NFE0bWhsMVVORTZzTndRMFNWNnRpeFkzRW1rOGt5bjBaS2FlbTFFVUxBWkRLbEhEdDI3TGJ6Y29pSUhHRzRJYUxLWnBSU2JycDVWNVFOSWNSNkZOOHRSVVIwUnhodWlLalNtVXltNzZTVTEwcTIzYnc5UEZ1djE2OVRxaTRpVWdlR0d5S3FkSEZ4Y1ZrQWZySFRlN1BqK1BIalpWN0ZtSWpJSG9ZYklsS0V3V0JZRHNCUXNrbEt1VnFwZW9oSVBSaHVpRWdSVXNva0FPZUVFT1locWRNbWt5bEI2YnFJeVBVeDNCQ1JJanc4UEhJQVJKbGZTeW1QNWVibWNraUtpTzRhd3cwUktTSXFLaXJQWkRJZFFmSFFsQkZBSkIrVVNVVDNBc01ORVNuR2FEUWVCbkJGU25uOTV2ZEVSSGVONFlhSUZCTVhGN2RmU25sYUNQRjNYRnpjZnFYcklTSjEwQ2xkQUZGRnFWT25qcmZPdTFvampYQjNVN29XY3N4Z3duNllEQjZCelVKRGxLNkZsSlZuTUZ4TVB4Ti9XZWs2eVBVeDNKQmFhWFYrTmNacmhSZ3ZJUmx1bkZodW9kUUNVa0FyK3l0ZEN5bkxSNnROcnRPNDFhUUxweFBPS1YwTHVUYUdHMUtsdWsxRGFtdUVKZ0lDd2U0NkhZU0dJN0JFenNwb05NQm9OQUVTTlRRNnR3QUFERGQwVnhodVNKVzBHaEVJSVlNQmdYKzlNUjIxSG54UTZaS0l5QTY5WG85dk4zMlBBNGYrZ29ROGU5NTBJMGJwbXNqMU1keVFLZ21CWHBDb0hoallBRThQajRDYkcwZW1pSnpSMWN4TUxGOVZ2REMxbEhJRGtwTUxGUzZKVklEaGhsUkpJOFNURUJCREJ3OWlzQ0Z5WW4vL2ZSRUppVW1RVXNyTVhQMFhTdGRENnNDSkNLUTZEWnEyYmlVaFE3eThQTkgva2Q1S2wwTkVwZGo0L1k4QUFDR3dLK2Z2RTFjVkxvZFVnajAzcERvYW5XNmlFRUtFaGJibFhCc2lKM2JqUmg2MmJ2c05Va29wVGZKYnBlc2g5V0RQRGFsS3pacXRmQUU1RkFBNnRXOEhYMThmcFVzaUlnZjJIVGlJNnprNUVNRGZRbW9pbGE2SDFJTTlONlFxM2pYY2V3cWd5Z1ArL2dodTNScGFyVmJwa29qSURxUFJpTjkzL2dFcHBRUVFyUmQ1NTVXdWlkU0RQVGVrSmhwaGt0MmxoRjlBclFmUnVtVnpwZXNoSWdmK3ZuQVJ4eE9USUlRd1NJa2pGMDZlNUJQaDZaNWh1Q0hWcUJNVTVBK0Jqa0pBMnlHOEhXcldyS0YwU1VUa1FQenhCRnk4ZUFrU3VDNGwvZ0JnVXJvbVVnK0dHMUlOamNhak5pQkNBS0QvbzMyVUxvZUlIREFhalRnV0c0K2MzRnhJazB3N3A4L21mQnU2cHhodVNEVTAwUFFDcEgvOWVuVVJHdEpHNlhLSXlBRzlYby9EUjZJQUFGTElqVWhOTFZDNEpGSVpUaWdtMWRBSWpCSVFZc2hqQStIdTdxNTBPVVRrd09YMEs0aFBTSVNVVWhZVW1yaHdIOTF6N0xraFZhamJ1RzBRSkRwNGVIaGdVTDlIbEM2SGlFcnh6Y2JOS0w1SlN1eEpQeE4vV2VsNlNIM1ljME9xNE82T2lSQkNoTFVOUmtBQUYrNGpjbFo1ZWZuWS9PUFBrRkpLbzhRR3Blc2hkV0xQRGJtOFdyVkNmRXpTdkhCZk9IeDlmSlV1aVlnY09IRG9NREt6c2dDSWl4cWovRXZwZWtpZDJITkRMcytyR3JwRG8vSDM4L05GY0hCcjZIUmN1SS9JR1JtTlJtemZVYnh3bndTaUM2Rk5VN29tVWlmMjNKQ3IwMGlCN2dMdzlhOWVIYTFiY09FK0ltZDE4ZEpseENVa0FoQW1hWkpITGlWSDgwR1pWQ0VZYnNpbDFXM1JvcnBHaUU1U1NtMTRXQ2dlZkxDbTBpVVJrUVBtaGZzQTZFMGF1UnRjdUk4cUNNTU51VFN0d1NNQUVpRkNDREhrc1FFUVFpaGRFaEhaWVRRYUVSTVhqK3M1T1FCayt2bmNMTTYzb1FyRGNFTXVUYU9WUFNSUW8wN3QydWdZM2s3cGNvaklBYjFlajBOL0ZTL2Nad0srd2ZueitRcVhSQ3JHQ2NYazBvUVF6K0ptcjQybnA0ZlM1UkNSQTFldVpGZ1c3alBvaXo1VHVoNVNOL2Jja011cTI3aHRrQVM2ZW5oNFlNakEva3FYUTBTbCtIckRKaGlOUmdCaXo0WFRDZWVVcm9mVWpUMDM1TExjM1BDQ0VFSzBEVzZOZ0ZwY3VJL0lXZVhuNStQSG4vOVhmQXU0Q1p1VnJvZlVqejAzNUpycTFQR0d3REFBNk5nK0hMNitQa3BYUkVRT0hQb3JFbGN5cmdJUWwwekNlRWpwZWtqOUdHN0lKVFdxNHQ4TkFqVjhmWDBSRXR3YU9oMDdJWW1ja2Nsa3dtODdkcUY0M1Q0Wm96ZG9PQ1JGRlk3aGhseVJ4aVMxM1FTRTN3UFZxNkYxeXhaSzEwTkVEbHk2bkk2NCtBUUFrRkxpeU9XVTJBeWxheUwxNHo5M3llWFVxOWU2bWhEb0xLWFVocllOUVMwdTNGY21CdzhleE9IRGh6RjE2bFNIKzBncGtaZVhoNXljSEdSbVp1THExYXU0Y3VVS3pwOC9qN3k4UEx6eHhoc0FBSVBCZ056YzNMdXF4OGZIQjI1dWJuZDFqcnUxWU1FQ2JOeTRFWXNYTDBiWHJsMFZyVVd0NG80bjRNTEZTd0JFSVdEaXduMVVLUmh1eU9Wb3ZVUXRBYlExM3dLdTBiQURzaXdTRXhQeDFWZGZJVEF3RUVPSERnVUFuRDE3RmhNblRrUlJVUkdLaW9xUWw1Y0hLYVhOc2I2K3ZxaGV2VG91WExpQU9uWHE0T0RCZzZXR3BMSllzR0FCK3ZidGUxZm5LSThiTjI3QXg0ZHpzeXFUMFdoRWJOeHhaRisvRGlsbDV0bWNETTYzb1VyQmNFT3VSMmdla2tETjJyVWVST2NPN1pXdXhtVTgvL3p6Mkw5L1B6Nzg4RU9FaG9ZaU1EQVFSVVZGdUhMbENpSWlJdEN5WlV0NGUzdkR4OGNIWGw1ZWxrRGo3Ky92c0lkbHpKZ3hhTkdpZk1PQ0owK2V4Sm8xYSs3Rld5cVQxTlJVekp3NUUyM2F0TUdzV2JNcTdib0U2UFZGT0h3a3N2aUZFTi9nd29VOFpTdWkrd1hERGJrY29jRW9JWVI0YkdCL2VIbDVLbDJPeTlCb05Iam5uWGZ3OU5OUFk5NjhlZmp2Zi85cjJmYnd3dy9mMGJCTXUzYnQwTDE3OTNJZDQrZm5WNm5oSmlNakE4bkp5V2pkdW5XbFhaT0taV1JjUmR6eDRvWDc4ZzNHNVVyWFEvY1BoaHR5S2JVYWhqUUNSQTgzTnpjOE9YU3cwdVc0bkFZTkdtRFdyRmxvMWFxVjBxWFFmZURiN3phanFLZ0lVdUxQOU9UNEZLWHJvZnNId3cyNUZHOXZ2QUFJRVJMY0dqVnIxbEM2SEpjMFlNQUFtN2E1YytmQzA3UDBYckNubjM0YUkwZU90THROcjlmajRZY2ZMdlg0ZGV2V29WR2pSbmEzbFp6WTYrZm5oMlhMbGlFK1BoNUNDSVNHaG1MeTVNbG8xcXlaWmYraW9pTDg5dHR2K09tbm4zRDI3RmxjdTNZTnRXdlh4aE5QUElGUm8wWkJDSUdjbkJ6MDZ0WExjc3lXTFZ1d1pjc1dBTUNhTldzUUhCeHNWY05mZi8yRnp6NzdERWxKU2ZEeThzTEREeitNYWRPbXdkdmJ1OVQzUmZZVkZCVGdCL1BDZlpDYmxLNkg3aThNTitRNkFnTTlwUWtSUWdOMDd0QWVmcjYrU2xma01uNzY2U2RjdTNZTlFQSGs0SWlJQ0FERmE1QUFRTGR1M1ZDdlhqMjd4NmFucDJQanhvMDNsODYzVDBxSmdvSUNQUHJvbytqU3BZdlZ0aE1uVG1ERGhnMmxIbThXSFIyTnRXdlhvazJiTm5qNDRZZVJsSlNFUC8vOEU4ZU9IY09hTld2UXVIRmpBTUN1WGJzd1o4NGNORy9lSEwxNjlZTEpaTUt1WGJ1d2FORWlHSTFHUFAvODgzQnpjOE9JRVNPUW5wNk8zYnQzbzFHalJ1alFvUU1BNElFSEhyQzY3b0VEQi9EOTk5K2pmZnYyNk5HakJ3NGNPSUFmZnZnQnVibTUrUGUvLzMzYnVzbldYNUZIY2VseU9pQ1FiaktKZzByWFEvY1hoaHR5R1EwOHFvVkRJd044Zlh3UTNLWVZGKzRyaHcwYk5pQTFOUlVHZ3dFMWF0U3doQnZ6N2R3UkVSSEl5TWhBMTY1ZGJTWVB6NTgvSDFxdEZ2MzY5YnZ0ZFZxMmJJa2hRNFpZdGZuNStXSERoZzFscXZQTEw3L0VnZ1VMTEwxQVVrb3NYTGdRNjlldng4S0ZDN0ZreVJJQVFLMWF0YkJ5NVVxRWg0ZGJqaDA5ZWpTZWZQSkpiTml3QWM4Ly96dzhQVDB4YytaTVJFWkdZdmZ1M1FnSkNjSE1tVFB0WG5mejVzMVlzV0lGUWtKQ0FBQXBLU2tZT1hJa2R1ellnYXlzTEZTdlhyMU05Vk14S1NWKyszM256WVg3RUtNdk1wNVZ1aWE2di9BZVduSVZHZ0ZUVndIaDk4QUQvZ2hwd3prajVmSDExMS9qenovL3RJUWFzK3ZYcndNb3ZrMzZyYmZld2dzdnZJQkxseTVadHA4OWV4WmJ0bXpCNDQ4L2pwbzFLMzQ5b2NHREIxc05id2toTUduU0pGU3RXaFVIRHg2MGhMSFEwRkNyWUFNVXp5ZHExS2dSMHRQVGNlUEdqWEpkOTRrbm5yQUVHd0JvMHFRSk9uWHFCQ2tsVWxJNFZhUzhybHpKd0xIWWVLQTQ1eHhPUHhOL1JlbWE2UDdDY0VNdW9VR0Q0S3BDaU01U1NtMUltOVo0c0JKKzBkNFBVbEpTb05QcDBMWnRXNnhhdFFwWHIxN0Z5SkVqc1gvL2ZoUVVGT0QxMTErSGo0OFBYbnJwcFVxcHh6eHNWSktucDZkbHZrMWFXcHFsUFRjM0YzLzg4UWMrK2VRVFRKOCtIVTgvL1RSU1UxTUJGTS8zS0krU3djYXNidDI2QUZEdW9FVEFxWlRUdUhqcE1nQlJLRTJtdmVEQ2ZWVEoySzlQTGtIamlWb0FPZ2toeE9CQi9ibHczejF5L1BoeEJBVUZ3Y1BEQXkxYXRNQlhYMzJGMTE5L0hWT21URUhUcGsyUm5KeU1oUXNYMnN4UnFTaU9obis4dkx3QUZFOGtCb0EvL3ZnRGMrZk9SVTVPRGdJQ0F0Q29VU08wYmRzV09UazV1SFRwa3QyRkNFdmphMmYrbG9lSEI0RC9QeStKeXNaa011RjRRaUt1WldjRE1GMC9kK1BxQWFWcm92c1B3dzI1QktORVp5MVFwMmFOQjlDdFMyZWx5MUdGN094c0hEeDQwT29PS0g5L2Yzend3UWNZUG53NGtwT1QwYUJCQTRTRmhaWDVuRXVYTHNXS0ZTdXMyc29URHZSNnZkMTI4MUNadjc4L3JsMjdodG16WjhQTHl3dmZmdnV0MVYxVVk4ZU90UnBXbzhwWHFOZGo3NS9GODRkTlV2TXRGKzRqSlREY2tFdlE2VFNqQUNFR0RlZ0hUMDhQcGN0UmhjMmJOME92MTJQWXNHR1d0cGlZR0x6MTFsdTRmdjA2K3ZidGl4MDdkbUQwNk5INCtPT1BMWGNxbGFaMzc5NE83NVlxaThURVJKdEZBYytmUDQrVWxCUlVxMVlOZGV2V3hZRURCNUNYbDRjaFE0WllCUnVEd1dBWmxpcEpDQUdBUFRDVjVlclZUQnlOam9HVVVwb01oaVZLMTBQM0o0WWJjbnAxbTRiVWt4SzlkVG90UmtRTVZib2NWVWhMUzhOLy8vdGY5T25UQi9YcjEwZEdSZ1pXclZxRlRaczJvWHIxNnZqMDAwL1JwVXNYYk4rK0hiTm56OGJZc1dQeHdRY2ZvRk9uVG5iUHA5UHBNR2ZPSExSdTNScE5talN4MnRheFkwZTBhTkVDdFdyVnVtMWQ2OWF0UTY5ZXZSQVVGQVNnZUJqcW80OCtnc2xrUWtSRUJJUVFscnU1YnAzb3UyelpNc3NFNlpMTVExMW56L0tHbmNydzNmYy9vcUN3RUFBT24wODVucXgwUFhSL1lyZ2hwK2VtdzNnaGhHalJQSWhQQUw4TEJvTUJwMCtmaHNGZ1FQWHExZEdtVFJ2TW5Ea1RxMWF0d3FwVnE2RFg2ekY0OEdCTW1USUYxYXBWQXdBOCt1aWpxRkdqQnFaTm00WnAwNlpoNjlhdGR1ZkZhTFZhbTF2QXpRSUNBaHh1dTFXclZxMHdldlJvZE83Y0dmNysvamh5NUFndVhyeUlsaTFiNG9VWFhnQUFCQWNISXlBZ0FFZU9ITUh6enorUDVzMmJJeUVoQVRrNU9XalJvZ1ZPbkRoaGRjNEdEUnFnVnExYWlJMk54ZVRKazFHdFdqV01HalVLelpzM0w4L0hSMlZRV0ZpSTc3ZHNMYjRGM0lTTlN0ZEQ5eStHRzNKdWdZR2VFdUlKQWFCZDJ4RDQrdktwem5kQ3I5Zmo5ZGRmUjNSME5MUmFMVDc3N0RNc1diSUU3dTd1YU5xMEticDE2NGJ4NDhkYmVreEthdGV1SFZhdlhvMjB0RFNiWUpPYW1tb0pRbVZsYitqSWJNeVlNZWpkdXplKy92cHJIRHAwQ0RWcjFzU1lNV013ZnZ4NHl3cktYbDVlV0xwMEtSWXRXb1NZbUJpY09YTUduVHQzeHZUcDAvSFdXMi9abkZPbjAySEJnZ1ZZc0dBQklpTWo0ZS92YndsS2RHOUZIVDJHdnk5Y0JDQXlEWkIvS2wwUDNiOFlic2lwTmRUNWhRbUJPajdlM21nYjBzYmgwNm1wZE5PblQ4ZWZmLzZKK2ZQbncyUXlZYzZjT2RpM2J4OTY5ZXFGZXZYcW9XZlBua2hKU1VGcWFpcTBXaTAwR2cyTVJpT0tpb3BRVkZRRWc4RUFnOEdBYmR1MlllREFnWmJ6TGxxMDZKN1hPbUxFQ0l3WU1hTFVmUUlEQSsxZSsvUFBQN2U3ZjNCd01OYXRXMmZUUG5QbVRJY0wrNzM2NnF0NDlkVlh5MUF4QWNVTDJ2eGlXYmhQSkdtMStyVGJIMFZVTVJodXlKa0o2RFNXaGZ2YXR3dFZ1aDZYNWVmbmh5bFRwbGhXR1E0TURNVDY5ZXV4YTljdVpHUmtXRzZ4dnAzUm8wZGJoWnMzMzN3VDdkdTNMMWN0MGRIUm1EZHZYcm1PSWVkMzlXb21vby9GQW9DRWxKRm5UeVJlVnJvbXVuOHgzSkRUQ2d3TXJTcGg2aXdsZEcxYXRVUzl1bldVTHNsbHZmNzY2NmhhdGFybGRjdVdMZkhlZSs5WjdTT2xoTkZvaEpRU0pwTUpsdVJrdXdBQUlBQkpSRUZVVWtyTGwvbE9JL1BRVVBmdTNSRVZGWFZIdFFRR0JscmRvVVhxY0NvbDVlYkNmZEFiSVhhQkMvZVJnaGh1eUdrVmVjb0gzWVhvQkFqeDJNQitYTGp2THBRTU5vNElJZmk4THJvakpwTUpDWWxKeUxwMkRSTElsVGN5dGl0ZEU5M2YrTnVDbkpaV29xT1VxT2RmdlRwNmRudEk2WEtJeUFHOVhvKzkrMjh1UkN6Rnh2UG56K2NyV3hIZDd4aHV5R2xwQkVZSkljVEEvby9DeTh0VDZYS29BczJjT1JOUlVWSG8ycldyMHFYUUhjak16RUxrellYN3BMRm9xZEwxRURIY2tGT3FHZGdxQU1DalFnaU1IQjV4Mi8ySlNEbWJ0L3lNL1B4OFNJaW9jOG5IRTVTdWg0amhocHlTdDRmMjVzSjl6VkNyRmhmdUkzSldlcjBlbTM3NHFialhSdUk3cGVzaEFoaHV5QmsxYmVvaG9Ia1NLRjY0ejgvT0U1dUp5RGxFeDhRaDdmemZnTUExamRHMFYrbDZpQUNHRzNKQ2djSTdGQnBSejl2TEMyMURncmx3SDVFVDIvYmI3K1p2azR4YTdUa2xheUV5NDMyZjVHd0VOT2dpZ0NwY3VJL0l1VjNOdER3QjNDU0J5TFNrNkV0SzEwUUVzT2VHbkV6MXhvMnJBS0t6bEZMWHFrVnoxSzlYVittU2lNaUJVOG1uTFF2M0FmZ0RYTGlQbkFSN2JzaXArQWl2bWtJanVnQVFqdzNvQjYxV3EzUkpSR1NIeVdUQ2lhU1R5TXpLQWlRS2luS3UvS3AwVFVSbTdMa2hweUswdW5BcFpmMnFWYXFnZDYvdVNwZERSQTdvOVVXV2hmdWtFTjlkdUhBaFQrR1NpQ3pZYzBOT1JhdkJXQ0dFR0RKb0FMeTh2SlF1aDRnY3lNek14T0hJbzhXM2dCc005Lzd4OEVSM2dUMDM1RFNxTmdpdUR1QlJBSGpxU1Q1WWtjaVpiZG42Qy9Mejh3RXBZcmh3SHprYjl0eVEwNmp1SlVZTElVVHpvS1lJcVBXZzB1VVFrUU5GUlVYNDdvY3RrTVdQamQrb2REMUV0MkxQRFRtSlZ1NFFZaWdBaExVTmdhK3ZqOUlGRVpFRENZbEpTRDE3RGhBaVcycE1lNVN1aCtoV0REZmtGT28zMTRRSWdhWmVYbDRJNWNKOVJFNXR4eDgzODR5VVNVYVQ5cXl5MVJEWllyZ2haeUFFTkYybFJNMEgvS3NqUEN3VVFnaWxheUlpTzdLeXJpSHlhSFR4d24xU0hEMS9NdWFpMGpVUjNZcmhoaFRuMzdTcG4wYWdFd0NQRnMyREVOaXd2dElsRVpFRHAxSlNjUFpjR2dTZ2x6Qnk0VDV5U2d3M3BEZ2ZlTllFUkJjaGhCalUveEV1M0Vma3BJb1g3anVGUzVmVElTVUtjcS9rLzZaMFRVVDJNTnlRNGpSQ0V3b2cwTWZiRzQvMDdxVjBPVVRrZ0w2b0NIdjNId1FBU09DSHpNems2d3FYUkdRWGJ3VW54V20wWWl5RUVQMGY2UU52YjIrbHl5RWlCN0t5cnVGd1pCU2tsTktvTjNMaFBuSmE3TGtoUlZVTERLMW1Bdm9Cd05BaGc1UXVoNGhLc1hYYmI3aHg0d1lBa1hqK1RIeXMwdlVRT2NKd1E0cXE2bTU2UmlPRXJsbVR4bWpZZ0JPSmlaeVZ3V0RBeHU5L05DL2M5N1BTOVJDVmhzTlNwSnltVFQwMFdoRUJBTldyVjBQYzhRU2tuRDZqZEZWRVpFZjZsWXliLzMrS0hDbU5YTGlQbkJyRERTbW1yc2FqQlNDYUFrQjBUQndTVDV3RXVMd05rVk15R293QUFBR1paRFRKa3dxWFExUXFoaHRTakZacWNxU1VLWUNRZW4wUjlQb2lwVXNpb3RJSUdBRzVMUzA1bnFzU2sxTmp1Q0hGbkRzVmwxcXZjY3VYZEJxM0I1U3VoWWh1ejZnMUdmSlJsQVRBb0hRdFJLVmh1Q0VsbWM2ZlRqd0Y0SlRTaFJBUmtYcndiaWtpSWlKU0ZZWWJJaUlpVWhXR0d5SWlJbElWaGhzaUlpSlNGWVliSWlJaVVoV0dHeUlpSWxJVmhoc2lJaUpTRllZYklpSWlVaFdHR3lJaUlsSVZoaHNpSWlKU0ZZWWJJaUlpVWhXR0d5SWlJbElWaGhzaUlpSlNGWVliSWlJaVVoV0dHeUlpSWxJVmhoc2lJaUpTRllZYklpSWlVaFdHR3lJaUlsSVZoaHNpSWlKU0ZZWWJJaUlpVWhXR0d5SWlJbElWaGhzaUlpSlNGWVliSWlJaVVoV0dHeUlpSWxJVmhoc2lJaUpTRllZYklpSWlVaFdHR3lJaUlsSVZoaHNpSWlKU0ZZWWJJaUlpVWhXR0d5SWlJbElWaGhzaUlpSlNGWVliSWlJaVVoV0dHeUlpSWxJVmhoc2lJaUpTRllZYklpSWlVaFdHR3lJaUlsSVZoaHNpSWlKU0ZaM1NCZEQ5SWJCRmkwQkk5eFpLMTBGRXJzZG9OSjFLUzQ1UFVib09jaDBNTjFUaDZqZHQwMFFJN1hvcFJKRFN0UkNSNjlFSmNiNU9vNUFuTDV5SlRWSzZGbklORERkVTRiUTZYWDBKMlVDcjBWVHpyMTRkSGg3dVNwZEVSQzVBcnk5Q1psWVdERVlqM04xbEl3QU1OMVFtRERkVWFhcjQrV0h5eXhQUXBsVkxwVXNoSWhlUWRDb1pIeS8rRE9rWkdVcVhRaTZHNFlZcWpVNm5RN09tVFJBV0dxSjBLVVRrSXR6ZDNaUXVnVndRNzVZaUlpSWlWV0c0SVNJaUlsVmh1Q0VpSWlKVlliZ2hJaUlpVldHNElTSWlJbFZodUNFaUlpSlZZYmdoSWlJaVZXRzRJU0lpSWxWaHVDRWlJaUpWWWJnaElpSWlWV0c0SVNJaUlsVmh1Q0VpSWlKVlliZ2hJaUlpVldHNElTSWlJbFZodUNFaUlpSlZZYmdoSWlJaVZXRzRJU0lpSWxWaHVDRWlJaUpWWWJnaElpSWlWV0c0SVNJaUlsVmh1Q0VpSWlKVlliZ2hJaUlpVldHNElTSWlJbFZodUNFaUlpSlZZYmdoSWlJaVZXRzRJYnBGZW5vNkJnNGNpSmRmZnJuY3gwNmNPQkdEQmczQ2xTdFhLcUF5eC83NDR3K0VoNGZqbzQ4K3F0VHJFaEU1STUzU0JSQTVtMHVYTHVIeTVjdkl5Y21Cd1dDQVRsZTIvMDBNQmdQaTQrTlJVRkNBUzVjdW9XYk5tbGJiYjl5NEFSOGZuNG9vMmFFWk0yWmcxNjVkbHRkcjFxeEJjSEJ3cGRiZ0xLU1VLQ2dvZ0plWGw2V3RaOCtleU0zTkJRQzR1Ym5oMEtGRFNwV0h3c0pDYUxYYU12KzhVZmsxYmRyVXc5dmJ1Mk5zYk93aEFFVksxME1WaHowM1JMY0lDUW5CMHFWTHNXYk5tbkw5b3RIcGRGaXpaZzJXTDE5dUZTQlNVMVB4MUZOUFllSENoUlZSYnBucW1qOS9QdWJQbjQvNjllc3JVb1BTZHV6WWdmNzkrK09QUC82d2FwOHpadzdtejUrUE5tM2FLRlJac1NWTGxxQlBuejY0ZXZXcW9uV29rQWdNRFBRTUNRbHAxTFp0MjlmOC9QeVNkRHJkM3ZEd2NHK2xDNk9LeFg4aUVOblJ1WFBuT3pxdVdiTm1ObTBaR1JsSVRrNUc2OWF0Nzdhc095S0VRTDkrL1JTNXRyTklTVWxCUmthR1RYdnYzcjBCRkllZnBLU2t5aTdMSWlZbUJ2bjUrWXBkWDIxQ1FrSWFhYlhhY0NsbGE0MUcwMU5LMlZFSVVibmRwcVFvaGhzaXFsQW1rd2thamVOT1lpa2xoQkNWV0pIcnU5MW5lajhLQ1FueDBXZzBqd2dobmhKQ3RKWlMxaGRDVkFVZ2hCRDhPYnZQOFA4T3VpKzg5dHByQ0E4UHgrKy8vMjZ6cmJDd0VOMjdkMGZQbmoxUldGaUlqSXdNaEllSFk5eTRjVmI3NWVUa1lQbnk1WGppaVNmUXRXdFg5TzdkR3krLy9MTFY1T0dJaUFpRWg0ZkRZREFnSnljSDRlSGhtRGh4SWdCZ3k1WXRDQThQUjNoNE9PTGk0cXl1LzkvLy9oZkRoZzFEcDA2ZDhPaWpqMkxldkhuSXpNeTBxVFV2THcrTEZ5L0c0TUdEMGFsVEp3d1pNZ1JyMTY2OW84OUVTb2x0MjdaaHdvUUo2Tm16SjdwMDZZSmh3NFpoNDhhTmxtdUZoNGRqMUtoUk5zY2FEQWFFaDRmajhjY2Z0Mm9mUG53NHdzUERrWnViaTNmZWVRZmR1M2ZITTg4OEE2QzRkeVE4UEJ5ZmZ2b3BEaDA2aENlZmZCTHQyN2ZIN3QyN0xjY25KQ1JneXBRcDZObXpKN3AyN1lyUm8wZmIvSmxkdTNZTjRlSGhlTzY1NTVDZm40K1BQdm9JL2ZyMVErZk9uVEZxMUNnY09YTEVzcTk1b3ZYS2xTc0JBTE5telVKNGVQZ2Q5OHlaWGJwMENXbHBhYVYrWGJwMDZiYm4rZWlqanhBZUhvNmpSNDhDQUFZT0hJanc4SEM4OHNvck51LzE3Ny8veHNTSkU5R3BVeWZMRU9lb1VhTVFIaDZPdkx3OG0zT1BHemNPNGVIaHVIejVzbFY3V1g3ZXBKU1lPSEVpQmd3WWdMLy8vdnVPUDZjSzVoWVNFdUxUdG0zYjFtRmhZY3UwV3UwWmpVYnpneERpYVNsbE1JQnFBSVNVRWxKS3BXdWxTc2FlRzdvdkRCdzRFTHQzNzhhdVhidnd5Q09QV0czYnYzOC84dkx5TUh6NGNIaDRlQ0FuSjhmbStJS0NBb3dkT3habnpweEJ4NDRkMGFWTEYyUmtaT0RRb1VQSXpNeTBtVHdNRkU5UUhURmlCTkxUMDdGNzkyNDBhdFFJSFRwMEFBQTg4TUFEQUFDOVhvOUpreVloT2pvYVFVRkJpSWlJUUdwcUtuNzQ0UWRFUmtaaTNicDE4UFgxQlFEazUrZmp4UmRmUkdKaUl1cldyWXVCQXdmaTZ0V3JXTHAwS1lLQ2dzcjFlVWdwOGE5Ly9RdS8vdm9yZkgxOTBibHpaM2g0ZU9Ea3laUDQ4ODgvTVdMRWlIS2Q3MWFmZlBJSlltSmk4TmhqajluOFlybHk1UXBtekppQmJ0MjZJU1FreFBMK2R1L2VqWmt6WjBLbjA2RlhyMTd3OVBURXZuMzc4TVliYnlBcks4dW1KcVBSaU1tVEorUHExYXZvMUtrVFRwOCtqY1RFUkV5ZVBCa2JObXhBdzRZTlVhOWVQWXdZTVFMeDhmRklTRWhBcDA2ZDBMQmh3N3VldFB1UGYvd0RaOCtlTFhXZmV2WHFZY3VXTGFYdUV4WVdCcVBSaUYyN2RpRWpJd09EQncrR2w1Y1hHalZxWkxXZmxCTFRwMCtIbjU4ZmhnMGJobnIxNnQxUjNXWDllU3NzTEVSTVRBeUtpb3B3NXN3WjFLMWI5NDZ1VnhHQ2c0UEROUnBOZTQxRzB3RkFad0JOaFJBZUFPeUdHSHU5TlNhVDZmR3dzRERiUkhnUFNDbGJBM0FEVUZBUjU2ZXlZYmloKzBMMzd0M2g2K3VMZmZ2Mm9iQ3dFQjRlSHBadDI3ZHZCd0FNR1RMRTRmSDc5dTNEbVRObk1HREFBTXliTjgvU1h0bzhDVTlQVDh5Y09ST1JrWkhZdlhzM1FrSkNNSFBtVEt0OVZxNWNpZWpvYUl3WU1RSXpac3l3RERWODhjVVhXTHAwS2I3ODhrdE1talFKQUxCaXhRb2tKaWFpYjkrK2VQLzk5eTIvb0JNU0VqQmh3b1J5ZlI3cjE2L0hyNy8raXVEZ1lDeGF0QWpWcWxXemJEdDM3bHk1em1YUDhlUEg4YzAzMzhEVDA5Tm0yMisvL1lZNWMrWmcwS0JCbHJhc3JDek1uajBiWGw1ZVdMTm1EUUlEQXdFVTkxdzg5ZFJUK09TVFR6Qmd3QUQ0K2ZsWmprbE1URVQvL3YyeGZQbHk2SFE2U0NreGE5WXMvUExMTDlpOGVUT21UWnVHWnMyYVllYk1tVml4WWdVU0VoTHcyR09QWWVEQWdYZjkvbWJNbUlFYk4yNlV1byszOSszbnJQYnAwd2Q5K3ZSQmNuSXlNakl5OFBMTEw2TldyVm8yKzUwNGNRS0RCZzNDbkRsejdyaG1vT3cvYjU2ZW5saStmRGt1WGJxRWh4NTY2SzZ1ZVM4SUNlSHRqbjZob2FHVE5CcE5TeWxsQXlHRW0zbjdyYUdtRE1OUG53S29rTzRjSVlRT2dEZUE2MElJVTBWY2cyNlB3MUowWDNCM2QwZmZ2bjJSbjUrUGd3Y1BXdHJ6OC9PeGYvOStOR25TQksxYXRYSjRmRkZSOFYyalJxUFJxdDNMeTh2cTF1THlNQmdNMkxoeEk2cFhyNDVwMDZaWnphRVlOV29VTkJxTlpjakdZRERnaHg5K2dMdTdPMmJNbUdIVjg5Q3FWU3ZMMEU5WlNDbng1WmRmUXFmVDRaMTMzckVLTmdEUW9FR0RPM28vSlkwYU5jcHVzQUdBMnJWcjJ3U01uMzc2Q1RkdTNNQ0xMNzVvQ1RZQVVLMWFOUXdaTWdRRkJRVTRmUGl3MVRFNm5jN3FzeEJDV0Q2SGlwNGMzS1ZMRi9UdDI3ZlVyNjVkdTk2ejY1bE1Kcno0NG90M2RZN3kvTHdCUUdob0tQcjM3KzhVODFRa0pDQ0ZuMGFqYVFpZ1dzbWE3bkRJcVVBSVVWRmZ1VUtJeTFMSzA0V0ZoYW4zNmpPZzhtSFBEZDAzQmc0Y2lCOS8vQkU3ZCs1RXIxNjlBQUI3OSs1RlFVRkJxYjAyQVBEUVF3K2hhdFdxMkw1OU83S3pzL0hjYzgraFk4ZU9kL1VYZjBwS0NtN2N1QUYvZjMvTG5KQ1MzTjNkTGZNZHpwdzVnOXpjWElTRmhhRkdqUm8yKzdaczJiTE0xMDFOVGNYVnExY1JIQnhzRlNUdXBaQ1FrRkszM2ZxNXhjVEVBQUNTazVPeGRPbFNxMjBuVHB3QUFKdTVIL1hxMWJNSlp1YmhFM3REaTY3c3dRY2ZSTzNhdGUvcUhPWDVlWE02UXNnYlJhWk54K09Qamc4SkNla3VoT2lwMFdnNkFtZ0RvSzRRd3Ixa3lDbjV2WU5ocVFFR2c2RkNmMGpjM053eUVoSVNybFhrTmNneGhodTZiN1JyMXc0QkFRSFl1M2V2WlhHKzdkdTNRNnZWM25hb29tclZxdmppaXkvdzBVY2Y0ZURCZ3poOCtEQUNBd1B4NnF1dm9sdTNibmRVVDNaMk5nQWdMUzBOWDN6eFJhbjdabVZsQVFBQ0FnTHNibmR6YzdQYmJvLzVsdWlLbkVkaEw0Q1Z0czM4V1pRMlI2V3dzTkRxdFhtdVRrbm0zaUtUcVdKSEF5NWR1bVRwelhQRXpjM040WjlYZVpubmFOMk44dnk4T2JQWTJOaDlBUFlGQlFYVjhQRHdxSzNUNllLa2xFOEQ2Q3VFcUFaWWh4dDdRVWVuMDUyT2lZbkpydFRDcVZJeDNOQjlRd2lCL3YzN1k4MmFOVGg4K0REYXRtMkxBd2NPb0Z1M2J2RDM5Ny90OFlHQmdWaXlaQWxTVWxMdzdiZmZZc3VXTFpneVpRcVdMMTl1bVNoY0h1YmhySWNlZWdpZmZ2cHBxZnVhdzh1MWEvYi9JV2p2emlwSHpQT043SzM3VXBKNTJLS2d3SFplNU8zV1pDbXRSOHZlTnZObnNYYnRXc1hXQXlxUGV6V2h1S3djM2ZadC9pd0xDd3R0NXZqY2VnZFZlWDdlWE1ISmt5Y3pBR1FBaUFPd3VYbno1bjdlM3Q3RHBKUXZDaUdhQ2lHcVNpazl4TTBQaVhkTTNWOFlidWkrTW1qUUlLeFpzd1k3ZCs1RWRuWTI5SHI5Yllla2J0V2tTUk84L2ZiYmFObXlKZDUvLzMxczI3YXQxSEJqL2dWMGEyOUM0OGFOb2RGb2tKQ1FZRFBKK1ZibTRhT0VoQVRrNStmYnpQT0pqSXdzYy8xTm16YUZUcWREUWtJQ01qTXpIUVk3VDA5UHVMbTU0ZkxseXphUG9VaE1UQ3p6OWNxaVdiTm1PSGp3SUtLam95c2szSmovREc2ZE0zV24zbmpqalhzeW9kak0wYy9JN1ZTcFVnVUFjUDc4ZVZTdlh0M1NmdVBHRGFTbHBWbnRXNTZmTjFlVWxKU1VBMkF0Z0xWdDI3WnRyZEZvZWdNSUFkQU9RQ3NoaFAxSllLUktuRkJNOTVYR2pSc2pLQ2dJZS9mdXhjR0RCMUc5ZXZVeURTc2xKeWZqK3ZYclZtM21ZWkhiM1Zacy9xVno2Ny8wZlh4ODBMTm5UMlJsWmVIamp6K0d3V0N3MnA2WW1HajVCVlc5ZW5XMGI5OGUyZG5aK1Bqamo2MStTZi94eHgvNDVaZGZidnNlekx5OXZkRy9mMy9rNWVWaDNyeDVWc005SnBQSk1zY0ZLSjdMazVlWGgwMmJObG5hY25OenNXVEprakpmcnl6TXc0S3JWcTFDY25LeTFiYkN3a0tyaWE1M3dqdzM1MTdjQ1FZQUhUdDJ4TU1QUDF6cVY2ZE9uY3A4UGtjL0k3ZGpuZ1MvYnQwNlN6Q1NVdUxUVHorMTZYRXJ6ODhiVUR6SEtTa3B5V1kvVnhBVEUzTThPanA2Y1U1T3ppdDZ2WDZFeVdSNkFzQW5Vc3FMU3RkR2xZTTlOM1RmR1Rod0lCWXRXb1E5ZS9aZzZOQ2haVnJ6SkNvcUNwOSsraW02ZHUySzJyVnJJeXNyQzd0MjdZS25weWVlZlBMSlVvOXQwS0FCYXRXcWhkallXRXllUEJuVnFsWERxRkdqMEx4NWMweWZQaDF4Y1hINDdydnZjT2pRSVlTR2hzTER3d01uVHB4QWZIdzhWcXhZWVhrZTFQVHAwekYyN0ZoczNyd1pVVkZSYU4yNk5TNWN1SURZMkZnOCtlU1QrTzY3NzhyOEdiejIybXRJU0VqQW5qMTdNSGp3WUhUczJCRUFFQmNYaHlaTm1sZ1dpWHYyMldjUkd4dUxEei84RUh2MjdFR05HalVRR1JtSmR1M2E0Zmp4NDJXKzN1MDBhOVlNNDhhTnd4ZGZmSUZubjMwV25UcDFRdDI2ZFhIdDJqVWNQbndZVFpvMHNVd0N2eFB0MjdlSEVBSmZmZlVWTGwyNlpGbjh6MWwwNk5BQk8zYnN3Snc1YzlDOWUzZFVxVklGLy96blAyOTdYRVJFQk5hdlg0OGRPM2JnN05temFONjhPWktTa2xCVVZHVDV2cVR5L0x4Tm5Ub1YxNjlmeDYrLy9sb2g3N2t5SkNjbkZ3Skl1Zm0xTFRBdzhBMS9mLytlK1h6V2hlcXg1NGJ1T3dNR0RJQkdvOEdOR3pmS1BDUVZHaHFLRGgwNjROaXhZOWk0Y1NPaW82UFJ0MjlmckZ1M0RzMmJOeS8xV0oxT2h3VUxGcUJseTVhSWpJekUwYU5ITFVNQ0FRRUIrT3FycnhBUkVZR0NnZ0w4OHNzdjJMdDNMenc5UGZIKysrOGpMQ3pNY3A1bXpacGg5ZXJWNk5hdEc5TFQweTFQKzE2MmJGbTVlZ21BNHVHTTFhdFhZOXk0Y2ZEeDhjSHZ2LytPZ3djUG9uYnQyaGcrZkxobHY3NTkrK0tkZDk1Qm8wYU5jUFRvVWZ6MTExOFlOR2dRWnMyYVZhN3JsY1drU1pNd2I5NDh0R3paRWxGUlVkaTZkU3VTazVQUnIxOC92UFBPTzNkMTdzYU5HMlBXckZsNDhNRUg4ZnZ2djVkcDllREtOSFRvVUl3Y09SSW1rd25idG0yRFhxOHYwM0cxYTlmRzh1WExFUllXaG5Qbnpsa1dpMXl4WW9YZFcvSEwrdk9XbTV1TDA2ZFBvMGVQSGs1eEsvaTlrcHFhV25EMDZOSGZFaElTeXZZQms4dFN6MCt0aW9TRWhIVFdhclhmb0hnOWg1RkhqeDUxM1g4NkFRaHNFZG9MUW41VDg0RWFBWi8rNTkvbzNMRzkwaVhkTjJiTW1JRjkrL2JoMEtGRFNwZmkxUGc1V1R0dzRBQW1UNTZNeFlzWDM5UDFlc29yK2xncy9qbjlEWnkvY1BFYVRLYVJxVW14THYxM29kcUVob2IyMG1nMDMwZ3BQYVdVdzQ0ZE8zWjM0OGYzRUllbGlPNEQ1cnVzZkgxOTcvclJBMnFTblowTktlVnRiK3UrMzhURXhNREh4K2VPN2dJa2NnYjhXNDVJNVlxS2l0Q25UeDhBd0pvMWF4QWNIS3h3UmM1anlKQWh5TTNOQlZDK3RZTFVMalkyRmc4OTlCQS9FM0paRERkRUt2YmlpeTlhVFhpKzlZR005N3VGQ3hkYTdnWnl0SmJNL2Vpenp6NVR1Z1NpdThKd1E2Uml6Wm8xVTdvRXB4WWVIcTUwQ1VSVUFmaFBGU0lpSWxJVmhoc2lJaUpTRllZYklpSWlVaFdHR3lJaUlsSVZoaHNpSWlKU0ZZWWJJaUlpVWhXR0d5SWlJbElWaGhzaUlpSlNGWVliSWlJaVVoV0dHeUlpSWxJVmhoc2lJaUpTRllZYklpSWlVaFdHR3lJaUlsSVZoaHNpSWlKU0ZZWWJJaUlpVWhXR0d5SWlJbElWaGhzaUlpSlNGWVliSWlJaVVoV0dHeUlpSWxJVmhoc2lJaUpTRllZYklpSWlVaFdHR3lJaUlsSVZuZElGMFAzRFlEUWc5ZXc1VlBIelU3b1VJbklCWjg2ZVExRlJrZEpsa0F0aXVLRktrNU9UZzhXZmZRNHZMMCtsU3lFaUYxQlFVSWpNckN5bHl5QVh4SEJERmM1a0tFclg2SFRYREFaanRRc1hMeXBkRGprUktTV0UrWHNBUW9qU2RxZjdsQkRpdWw0YStaY0hsUm5ERFZXNGM4bkhrK28zYnpOYUszWDFsSzZGbkl1blZnUjZ1R0dFUmlQYzhndmwxNFZHcENwZEV6a2ZLVTBYL3o1MVBGN3BPc2gxTU54UVpUQ21KY1ZIQW9oVXVoQnlMbUZoWVQyRkVET2xsSjdlbmlJNktUcDZqOUkxRVpIcjQ5MVNSRVJFcENvTU4wUkVSS1FxRERkRVJFU2tLZ3czUkVSRXBDb01OMFJFUktRcUREZEVSRVNrS2d3M1JFUkVwQ29NTjBSRVJLUXFERGRFUkVTa0tndzNSRVJFcENvTU4wUkVSS1FxRERkRVJFU2tLZ3czUkVSRXBDb01OMFJFUktRcUREZEVSRVNrS2d3M1JFUkVwQ29NTjBSRVJLUXFERGRFUkVTa0tqcWxDeUNpKzBOSVNJaVBWcXV0VWJKTkNCRWdwZFFLSVRRQUFzTEN3aHFXM0Y1WVdIZzFJU0VodDFJTEpTS1h4M0JEUkpWQ285RzBGVUw4ZVd1N0VNTDg3YmNsdmdjQWVIaDQ5QUt3cCtLckl5STE0YkFVRVZXS1k4ZU8vV1V5bVU2WGRYOHBaV3AwZFBTQmlxeUppTlNKNFlhSUtvc0J3SDhCUUVvSkthWE5EcmUwZndXZ3FOS3FJeUxWWUxnaG9rb2poTmdpcGN5OWRmanBsbjBncGN3MUdvM2JLckUwSWxJUmhoc2lxalJTeWdzQW9zcXdhNVRCWUVpdDZIcUlTSjBZYm9pbzBodzdkaXhIQ0hGRTNoeDdLamswWmY1ZVNpbUZFSDhsSkNSY1ZhWktJbkoxRERkRVZKbU1ScU14UmdpUjQyZ0hJVVMrbFBJb09OK0dpTzRRd3cwUlZTb3A1WjlTeXZSU2RybHVOQm9QVjFwQlJLUTZERGRFVktsaVkyUFBBSWcxVHlvdWVZZVVFQUlta3luKzVqNUVSSGVFNFlhSWxQQ2xvdzFDaUJXVldRZ1JxUS9ERFJGVnVweWNuTitrbEpkTHR0MjhCZnhLVGs3T3owclZSVVRxd0hCRFJKVXVPVG01RU1CM2R0YTcyWEp6R3hIUkhXTzRJU0pGR0kzRzFRQUtTalFWU0NtL1Zxb2VJbElQaGhzaVVvUldxMDJUVXA0V1FwaUhwRTRZRElZVXBlc2lJdGZIY0VORWlzakt5c29CRUNWdkFoQlhWRlIwVGVtNmlNajFNZHdRa1NKU1UxTUxwSlJSQVBSQ0NJT1VNaW9wS2NuaDRuNUVSR1hGY0VORWlqR1pUUHVFRU9rQXNrMG0wejZsNnlFaWRXQzRJU0xGeE1iR0hwVlNucEJTbm82TmpUMnFkRDFFcEE0NnBRc2dVcU02VGRyVWQzZlROVkc2RGxkUVlEQWQxVUM0QjdZSTdhVjBMYTZnc0xEd3pNVXppV2VWcm9QSW1USGNFTjFqZ1lHaGdYQ1RxeUZrQzZWcmNRWDVCaWtBQ1FneFV1bGFYSUdIcC91NXdNRFFwMUpUajZVcVhRdVJzMks0SWJyWFBCRUlnUllDSXNEYnl3dGFuVmJwaWtnRmpBWWo4Z3NLWUpMU0U1NElCTUJ3UStRQXd3MVJCZkgyOHNLMGYwNUNxNWJObFM2RlZDQWhNUW1MUDF1SmE5ZXZLMTBLa2ROanVDR3FJRnFkRnExYU5rZm5qdTJWTG9WVXdzM05UZWtTaUZ3Qzc1WWlJaUlpVldHNElTSWlJbFZodUNFaUlpSlZZYmdoSWlJaVZXRzRJU0lpSWxWaHVDRWlJaUpWWWJnaElpSWlWV0c0SVNJaUlsVmh1Q0VpSWlKVlliZ2hJaUlpVldHNElTSWlJbFZodUNFaUlpSlZZYmdoSWlJaVZXRzRJU0lpSWxWaHVDRWlJaUpWWWJnaElpSWlWV0c0SVNJaUlsVmh1Q0VpSWlKVlliZ2hJaUlpVldHNElTSWlJbFZodUNFaUlpSlZZYmdoSWlJaVZXRzRJU0lpSWxWaHVDRWlJaUpWWWJnaElpSWlWV0c0SVNJaUlsVmh1Q0VpSWlKVlliZ2hjaEVHZzBIcEVseGFmbjQrc3JPejdXNjdkdTBhQ2dvSzd2amNjWEZ4T0g3OCtCMGZUMFQzbGs3cEFvaW9iUDd6bi85ZysvYnQrTi8vL2dkUFQwK2I3VHQyN01ETW1UT3hZc1VLdEcvZnZsem5sbElpTnplM1RQdDZlWGxCcDdQOXF5TStQaDdqeG8xRC9mcjFzWG56NW5KZDMrenk1Y3M0ZlBqd0hSMGJFQkNBamgwN090eStjT0ZDN055NUU3dDI3YkxaMXI5L2Z6ejExRk40OWRWWDcramE3Nzc3THJ5OXZmSGxsMS9lMGZGRWRHOHgzQkM1aUppWUdOU3VYZHR1c0NtTHYvLytHMUZSVVhhM3RXdlhEbzgvL25pWnpyTnMyVEowNnRUSnFrMUtpVTgrK1FSR294R3BxYWxZdVhJbFhuenhSY3YyVHo3NUJCczNiclI3dm9VTEYxck9kL0xrU2N5ZE94Y2VIaDRRUXBTcEhnRFE2L1hvMnJWcnFlR0dpTzRmRERkRUxpQTNOeGVuVHAzQ3FGR2o3dmdjSjA2Y3dJSUZDd0FBaFlXRjBHZzBjSE56QXdBc1dyUUlBUER5eXk4alBEd2NBUERaWjU4aEx5OFByNzMyR2dEZ3lwVXJlUFBOTisyZSs1dHZ2c0hSbzBjeFljSUVSRVZGWWNXS0ZRZ01ETVNqano0S0FDZ3FLZ0lBcTU2UkkwZU9ZTWVPSGZEMjlyWTUzK3JWcTlHOGVmTXl2N2VYWG5ySjZ2WEtsU3R4L2ZwMXE3YlkyRmprNStmam80OCtzam5lYURRaU1qTFNabHVOR2pYdy9QUFBsNm1HK1BoNGRPalFvZFI5UHYzMFUzVHAwcVZNNXlPaU84ZHdRK1FDRGg0OENKUEpCSzFXaTMzNzlsbHRhOW15SldyVXFISGJjL1RwMHdkOSt2UUJBRHozM0hNSURBekUzTGx6QVFBNU9Ua0FnTURBUUlTRmhRRUFxbGF0Q28xR1kzbWRscFptOTd6UjBkR1dYOW9USjA1RVRrNE94b3daZzNmZWVRY05HemEwaEJRUER3ODgrZVNUbHVOKy92bG5OR25TQk1IQndlWDVLTW9rSmlZRzZlbnBWbTFYcmx5QndXQ3dPK3hsTXBsdzhlSkY2UFY2cS9ZR0RScVUrWnAxNjliRjJMRmpTOTJuY2VQR1pUNGZFZDA1aGhzaUY3Qm56eDRBeFQwYXQxcXdZQUg2OXUxN1Q2NlRsSlJrNlVuSnpNeEVYbDRlRGh3NEFBREl5TWl3MmYvVXFWT1lPblVxL1AzOU1XL2VQR1JrWktCbXpacFl0R2dSUm84ZWpSa3pabURkdW5VMnh5VWtKQ0ErUGg2elo4KzJXOGVlUFh1UWxKUlU1cm96TWpKUXQyNWR5K3VsUzVmYTdQUCsrKzlqNTg2ZCtPNjc3MnkyZGU3Y0dZTUhENzdqT1RjQVVMMTZkUXdiTnV5T2p5ZWllNGZoaHNqSkZSUVVZTisrZmVqSHYxMTNBQUFmU0VsRVFWVFJvd2VtVEpsaWFZK09qc2E4ZWZOUXBVb1ZxLzJ2WExtQ2ZmdjJvWHYzN3VXKzF0cTFhL0hWVjE4QitQOTNaMDJiTmcxQThieWFrbUppWWpCbHloUjRlbnBpMmJKbFdMMTZOWDc5OVZkczNyelowaXMwWThZTXpKMDdGN1ZyMTdZNjlzc3Z2MFMxYXRYUXYzOS91M1dzV2JPbTNITnVTb1liZXp3OVBlSHI2MnQzbTdlM045emQzVzk3bmFOSGorTEdqUnMyN1hsNWVUQWFqVGE5YW1abDdWMGpvbnVENFliSXlXM2Z2aDI1dWJubzNyMDdBZ01ETGUyUmtaRUFnRWFOR2xudC8vbm5uK1BzMmJPSWlJakF0R25UNE9YbFZlWnJ2Zi8rKzVaZW9Ca3paaUFuSndmTGx5OEhVRHdzTlhUb1VBREZ3emdmZmZRUlBEMDlzV0xGQ2pSczJCQ1BQZllZMXE5Zmo4V0xGK1BOTjk5RTc5Njk4ZEpMTDZGOSsvYll1WE9uNVJwbno1N0Z6cDA3TVg3OGVIaDRlTml0dzlHY205allXSHp3d1FmNDk3Ly9qWHIxNmxuYUZ5OWViSmsvNU1ocnI3MW1tVDkwSzN0M1VObnpmLy8zZnpoOStyVEQ3Vk9uVHJYYmZpOTcxNlJKd2tNbkdvYUVoSFFDQUNHRUZFSllrcWY1ZXlHRU5CZ01WdTBsdDVuYmk0cUtiTnJOLzlWb05OSzhqNzN0anZZWFFzakN3a0s3MjB0ZXU3Q3dVSnFQTWYvWHZMOUdvNUY1ZVhsMjIwdnVyOVZxWlU1T0R1eTEyM3R0L205MmRyYmRkcDFPSndFZ0l5UEQ2bmlkVGlmTjJ3REEzZDFkSmlRa0FJQzgrV1g1SXdKZ0JDbUs0WWJJeVgzLy9mY0FpdThrS3Vua3laT29VcVVLYXRhc2FkVStZOFlNN04rL0g5OSsreTBpSXlQeDRZY2ZvbW5UcHNqSnljRnZ2LzBHb0hqSVNRaUJUWnMyQVVDNWYvRnFOQnA4L1BISHlNL1BSLzM2OVFFQXpabzF3OUNoUS9Iamp6OWk3Tml4Q0FnSXdJUUpFd0RBS3R4czNib1ZVa29FQlFXVjY1cEE4Y1RxeE1SRW16VnBKaytlYkxQdm9FR0RjTzNhdFhKZkF3QmF0V3FGenovLzNPNjJEaDA2NE4vLy9uZVp6aE1YRitjdzhOd3BBY0RURGVOMEdsMFFySCtwQW9BMDk3QkpLUzIvc0cvZHArUUxOemMzcTdCamI3K2J2VnFXMXpldllYT00rZUpTU2t2WXRITnV5K3NTZC81WmppdjUrcGJKNWxibktYbmVFcjJYZHQ5SHlWNUhrOGtrQWNEUHo2L1Vjd2NFQk5pYzU5YUdkdTNhV2JXVnVKQzlPaHk2K1Y3ME44OWh1bm04SlFqZVBLL2xTMHBwM3Vhd3JlUXhKZHBoZm0weW1hUVF3bVNuemVhOEpjOVI4ajBLSVFJQVZBVlFXSjczV3hrWWJvaWMyT0hEaHhFWEY0ZXFWYXZpNE1HRFZ0dWlvcUxzM3AzajV1YUdHVE5tb0gzNzlwZzllemFlZSs0NXZQMzIyMmpUcGcwV0wxNE1vSGdZSlQwOUhXZk9uQUVBOU9qUkEwRHhVSlBSV1B5UHp2VDBkT1RuNTFzQzBkV3JWNjJ1WTIrWTVSLy8rQWRHakJnQk83OFlMTWFPSFl2WTJGak1talVMTld2V3REdWhlT3pZc1hhSHBVeW00citMeDR3WjQzRFlhdjM2OVdqWXNDSEdqUnVId3NKQ3EyTS8vdmhqaElhR1dpWlcyN051M1Rwb3RWcUgyM1U2SGFwVnErWndlMG1PaHNIdWxrWUlOeW1sSlJuYy9DeEVpZTl2VmRvWW44TnRVc3B5SDFleWxuSmVUemo2TTdWWFI0bkE0dkJhNWhQYU9lOGRmUjZPYWlseHViS1BwVG8reVczYjduU2ZralFhMnpWODdiV1Y4ZHA1Y0xLQXczQkQ1TVRXckZrRFB6OC96SjA3RjFPblRzWEpreWNSRkJTRTA2ZFBJelUxRmM4Kys2ekRZeDkrK0dHc1hyMGFVNmRPUlh4OFBBWU9IR2labU96b2JxbE5telpaZW9yTWR3NjkrKzY3RHE4eGJOZ3dtN3VTU21yY3VMRmxEbytadDdjMy92T2YvMkRVcUZGNCsrMjM4ZDEzMzFtR3A4dzlNdVBIajdjYm5wS1RrL0gxMTEvamhSZGVzT214TW52Z2dRY0FBRTg4OFlSVnU4Rmd3TWNmZjR5Z29DQTg4OHd6RG12ZXZIa3pmSHg4SEc1WG1nU1FYMmhhNisyaE9Rc1UvN0kxZndHQVZxc1ZKZHR2SG1iMXZVYWpzV20vK1Y4QkFEZTNXN1hmL01WbmRaNlMyODN0ZHM1ZGNqOW90VnE3N2ViOXRWb3Q3R3d2dFJaNzlRS0F5V1N5ZkEvcjhHSDMrcVZzdDd1UGxOSlN5ODJ2Y3Y5T2xWSnFiem12K1h5M1h0dXF2Y1RuYkZOanlYYnpmcmVFTW5ITHVXNjlac256MlB4NTI3bDJZbDVlWG56NTNubkZZcmdoY21MUFBQTU1UcDA2OWYvYXUvZmdxT3Q3LytPdjcxNUNic1FZaGRBaFFKUkFJU0ltUTFFQ1pGQnVIa0NvSno4Qy9od3E3WUNsZGtTdEtKY3liWkhTMmpEU1Uzb0dwQXIraWhRb1lFcVBua0hMemRyK3VGWEtKV2lFQUJId0dBcUVaQ0czVFhhejM5OGZrUDBsNUVKQ3NwZnNQaDh6bVhHLzJjdDc0eGhmK1h3LzM5ZHE1TWlSNnRhdG0vNzBwejlwNGNLRit2T2YvNnd1WGJwbzNMaHhMVDQrSlNWRmYvakRIMjY3Z21DMzIvWEVFMDlvK3ZUcFNrMU5sZFI0ejAxSlNZbFdybHpaSUZUTW1ER2p5UTIyNWVYbFdyZHVYYk92R3hzYnEzbno1dW1sbDE3U25qMTdOSEhpUkVueVB0ZWtTWk9VbUpqWTZISDc5Ky9YeG8wYk5XclVLS1drcExUNG51NVVlWGw1aXordmlvcUtWbC9KMWR6bDgrMWhXQXhWZTNUeTFOR2pmKzN3SjBjZ05Bb3ZMZHh1OFZoZFIxVlZWVldqKzlUVTFEUTQ1bmE3RzkzbjFtTTN3NkVrZVM4S2NMbGNSdDBLYXAyOHZMd3FTUTBQQmhqaEJnaGltWm1aR2pseXBBekQwT1RKazdWcDB5WmxaV1VwTnpkWDQ4ZVB2M1hmUUpOYWN3b2xNakxTdTRyVG5JU0VoRWIzdVhWMXBNNXJyNzNtUFQzV25JeU1ETm50ZGgwOWV0UWJia3BMU3lYZDJBOXg3Tmd4WGJwMHFjRmo2dllkN2QrL1gyZlBubTN3dmJTMHRDWURVVnRkdTNhdDBSVm85ZVhsNWJXNDhnTzAwYTJia2U5WWN3M2tIYUdvcU1obnorMExoQnNneU5XdFZqL3p6RFBhdG0yYm5uMzJXYm5kYnMyZVBidkRYdVAwNmRQNjdMT0dxOG9YTDE1VVZWV1Z0bS9mM3VCNHo1NDlHM3pNd2E1ZHU1U1hsK2U5RXVuQWdRTjYvLzMzTlhmdTNCWkw2d3pEa0dFWURUWUhGeFFVS0NFaFFkSFIwZHE0Y2FNKy92ampSbGRVMVYyaFZaL1Q2VlJPVGs2N3c0M0Q0WkRMNVdvMjNGaXRWcVducDdjWTJ1b3JLQ2pRMHFWTG05ekxBTUIzQ0RkQUo5RzFhMWM5K2VTVDJyQmhnOGFORzlmZ1V1ajJ1SGJ0bWc0ZE9xUTMzM3l6d2ZHNlBUZTNmaVRCNk5Hakc0U2JDeGN1YU5PbVRiTGI3Wm8xYTVhV0xWdW1RWU1HNlR2ZitVNmoxeW9vS0ZCVVZKVHNkcnUyYjkrdW1wb2FEUmd3d1B2OXp6Ly8zSHRhVEpJR0R4NnNkOTU1cDhYNUwxMjY1RjM1YWErNnYzeWI2OHhac0dDQnQ3SFo0WERvNE1HRERicDZkdTNhcGJ2dXVzdjc4K25idDY5TTArUWpGd0EvSTl3QW5jVEpreWVWbTVzcnd6QzBlL2R1YmR1MlRkbloyVzErSHJmYnJacWFHcDA0Y1VMZi9lNTM5ZGxubjJuTGxpMk5QcmZxMWowM3paazFhNVljRG9mV3IxK3Z2LzN0YnlvcEtkR3FWYXVhdk9Mb2d3OCswS1pObTd5MzZ5NGZsMjYwRm4vOTlkZWFQbjE2bTkvVG5YQTZuVnE0Y0tFU0V4TVZFeE9qc3JJeWZmVFJSNHFKaVdueUF6ai8rdGUvYXQ2OGVWcXlaSWttVDU2c25UdDNLaWNuUjBsSlNSbzBhSkNrRzFkYTJXdzI3K00vL2ZSVHZmYmFhenAxNmxTclYzc0F0Qi9oQnVnRUxseTRvTGx6NThwcXRXckRoZzE2KysyMzlhdGYvVXA3OXV6UnpKa3pOV1RJRVBYcDAwY3pac3hvOWpMc2ZmdjJhY09HRFRweDRvU2NUcWZzZHJ0NjlPaWhILzNvUjgxZWVkUmFMNy84c2h3T2gzYnMyS0dKRXljMktCdXNiOUtrU1lxTmpaWGI3VlpLU29wR2pScmw3VHJKemMyVnpXYnJzRldZMjRtTWpOVGx5NWQxK1BCaHVWd3VSVVpHcW4vLy9ucisrZWNiWGFubGREcjF4aHR2cUVlUEh0NFBBeDA5ZXJTV0wxK3ViZHUyZWNOTlZsYVdsaTVkcXJObno2cHYzNzdLeU1oUVJrYUd0bXpab3NjZmYxeURCdy8yeTNzRHdoM2hCZ2h5Qnc0YzBLSkZpMVJkWGEzVnExZHI0TUNCV3JGaWhiWnYzNjYzM25wTHp6Ly92Q0lpSXRTelowLzE2TkZEcTFhdFVsUlVsQ3dXaXd6RDhLN1VqQnMzVGtWRlJab3laWXFHRHgrdW9VT0hLakl5VWlkT25HaFFzbGVudVQwM2tqUmd3QUFOSERqUWU5c3dEUDNzWnovVGxTdFh0R1BIRGozMjJHTWFQWHAwazQrcmZ4cXF6dW5UcC9YKysrL3IyOS8rdHU2KysyN3Y4Ynk4UEkwWU1lSk9mM1MzVlg4VnFTVy8vdld2ZGZIaVJhMVlzY0s3QitqZWUrOVZXbHFhUHY3NFl5MWV2RmdSRVJFYU4yNmNjbkp5bEp1YnEvbno1MHU2MFl3OGJkbzBMVisrWEJzMmJHalR4MG9BdURPRUd5Q0k3ZDI3Vi9QbnoxZDhmTHgrODV2ZktDMHRUZEtOTUpHVmxhVXBVNmJvOE9IRE9uTGtpQW9MQy9XdmYvMUw1OCtmVjJWbHBWd3VWMTFMclZKVFUvWG9vNC9xMFVjZmJmSTF0bTdkMnV3TXQrNjVrVzZjaXFvZmJxUWI1WFp2dlBHR1ZxNWNxVzk5NjF0dGVwODllL2JVcEVtVEdqVU45KzdkVzNQbXpHbnhzZGV1WFZOT1RrNmJYcTh0SEE2SDl1elpvekZqeGpUNitZMGJOMDdsNWVXNmRPbVNldlhxcGVqb2FHVm5aNnRQbno3ZSs5eDMzMzJhT0hHaTl1elpvMU9uVGpVWjdnQjBMUDZFQ0VLREJ3OGVaclZhTjB1S053empmeDg1Y3VTalFNK0Uxa3Nla1Bhb0RITnpYTmV1UFg3M24vK2hZUSszN1gvMDlibGNMcTFldlZyVHAwOXZzZlVYdmxWY1hOeGtNN0ZwbXExYWlTa3BLWkhGWW1sMXMzRlREdjdqc0Y2WXQxQlhybDUxeU5TL256dDVqSjRib0JtczNBQkJ6RzYzTi9na2NBUkdjNS9vM2RwVFRBa0pDUjA1RG9EYm9Id0JBQUNFRk1JTkFBQUlLWVFiQUFBUVVnZzNBQUFncEJCdUFBQkFTQ0hjQUFDQWtFSzRBUUFBSVlWd0F3QUFRZ3JoQmdBQWhCVENEUUFBQ0NtRUd3QUFFRklJTndBQUlLUVFiZ0FBUUVnaDNBQUFnSkJDdUFFQUFDR0ZjQU1BQUVJSzRRWUFBSVFVd2cwQUFBZ3BoQnNBQUJCU0NEY0FBQ0NrRUc0QUFFQklJZHdBQUlDUVFyZ0JBQUFoaFhBREFBQkNDdUVHQUFDRUZGdWdCd0JDVmEyN1Z2bGZuQXIwR0FnUitWK2Nrc3ZsQ3ZRWVFLZEF1QUY4cE1ycDFIKysrWmJzZG51Z1IwRUljTGxjdWw1V0Z1Z3hnRTZCY0FOMHNCclRjekhDTUM1NlREUFNjZjE2b01kQnFESE5TeldtZVRIUVl3REJqSEFEZExDaVUzbW5lNmM4TU1OaXMzY1A5Q3dJUGJXR1dWeDBNdTkwb09jQWdobmhCdWg0bmd0blBzK1hsQi9vUVFBZ0hIRzFGQUFBQ0NtRUd3QUFFRklJTndBQUlLUVFiZ0FBUUVnaDNBQUFnSkJDdUFFQUFDR0ZjQU1BQUVJSzRRWUFBSVFVd2cwQUFBZ3BoQnNBQUJCU0NEY0FBQ0NrRUc0QUFFQklJZHdBQUlDUVFyZ0JBQUFoaFhBREFBQkNDdUVHQUFDRUZNSU5BQUFJS1lRYkFBQVFVZ2czQUFBZ3BCQnVBQUJBU0NIY0FBQ0FrRUs0QVFBQUlZVndBd0FBUWdyaEJnQUFoQlRDRFFBQUNDbUVHd0FBRUZJSU53QUFJS1FRYmdBQVFFZ2gzQUFBZ0pCQ3VBRUFBQ0dGY0FNQUFFSUs0UVlBQUlRVXdnMEFBQWdwaEJzQUFCQlNDRGNBQUNDa0VHNEFBRUJJSWR3QUFJQ1FZZ3YwQUFEYXhPamQ3OEg3VENuSmFyWHl4MGtZcXE2dS92TGlsMStjRC9RY1FEQWozQUNkU004QkF4SXNzcXlWakFFeVRDUFE4OEQvdWtSR1hFaE9UcHQrN3R5eGM0R2VCUWhXaEJ1Z0U3RVk5Z2NNR1k5WnJWWkZSMGNGZWh6NGl5azVxNnZsY3Jra1UxWlhGM2Rjb0VjQ2dobmhCdWhFYktibCt6S2tVWmtqTlB1NzN3bjBPUEFUWjNXMTFyejlqdjV4K0loTTZmVC9uT3J5UmFCbkFvSVo0UWJvSkJJU1V1STgwcE1XU2RPeW50U3doNzhWNkpIZ0o4VlhyK3BLY2JFa3lUUzBTZnFuSzhBakFVR05jQU4wRW5IZG83SU13NGpwMDd1WEJueXpYNkRIZ1I4VkZwN1RsK2N1eURSTjV6V25zVEhROHdEQmpxc3RnRTVoaUYyeVBDVkpROUxUZEU5Q1FxQUhnaDl0MnBwNzR4OE12ZTg0ZDh3UjJHbUE0RWU0QVRxQnBBRTFBeVJqZ04xdVYvcEREN0taT0l4Y3YxNm1uWHMrbG1tYVpxM0haTlVHYUFYQ0RkQUoyS1FNR2JvM05pWkdhUTg5S01QZ0t2Qnc4WmZkZStSME9tVVl4aG5EWTM0VzZIbUF6b0E5TjBDUVMwNU9qcFFzR1RMTjZQdVMrNmgvU3Q5QWp3US9jYmxjK3U4ZGY1RnBtcWFrZlZXTzJzdUJuZ25vREZpNUFZSmNsVFV1VGxLR1lSakc1RW4vSnJ2ZEh1aVI0Q2Ruem42cHMxK2VreUhWeU5TaEsxZnl5d005RTlBWnNISURCTGt1VnFPL3BQNTJ1MTNmbmpRaDBPUEFUMHpUMU5HOFBKV1VPaVFaWlM2UERnWjZKcUN6WU9VR0NISldpMzVnR0lZeGR2U2ppbysvSzlEandFK3FhMnAwNU9oeE9aMU9TZWFwcjA5YlB3LzBURUJuUWJnQmdsaGRjWjhrVm0zQ1RIbDV1WTRlejVNa2VReGpNOFY5UU90eFdnb0lZaFQzaFMrSys0QTd4OG9ORUxRbzdndG5GUGNCZDQ1d0F3UXBpdnZDRjhWOVFQc1Fib0FnUlhGZitLSzREMmdmOXR3QVFlaEdjWjh4bk9LKzhFTnhIOUIrck53QVFlaEdjWjh4ekRBTVk4b1RFeWp1Q3lQMWkvczgwa0dLKzRDMlkrVUdDRUwxaS91bVRQeTNRSThEUDdtMXVLKzJWb2NDUFJQUUdiRnlBd1NodXVLK2NSVDNoWlg2eFgwZWsrSSs0RTRSYm9BZzA2QzQ3d21LKzhKSi9lSStXU2p1QSs0VXA2V0FJQlBYTGVwLzFSWDNmYk0veFgzaGhPSStvR093Y2dNRWxTRjJHWmJwRXNWOTRjaGIzR2RTM0FlMEIrRUdDQ0pKMzZ3ZVNIRmZlR3BRM0NlSys0RDJJTndBUWNSbUdNUHFpdnZTSHhwTWNWOFlxU3Z1a3lqdUE5cUxQVGRBa0xpMXVLOWZ5djJCSGdsK1FuRWYwTEZZdVFHQ0JNVjk3ZWQydS9YSko1OEVlb3cybzdnUDZGaXMzQUJCSXBpSyt5NWN1S0MxYTlkcTBhSkZpb3BxZnQrUDArbFVlWG01U2t0TGRmWHFWUlVYRjZ1b3FFaGZmZldWWG56eFJkMTc3NzJTSkllamZYdGp1M1RwMHVJY2RUWnQycVNWSzFjcUp5ZEhZOGVPYmRkcitndkZmVURISTl3QWR5QXBLU2txSVNHaGIxNWUza2xKN281NFRxdEZQMUNRRlBkZHZYcFZPM2Jza0dtYSt2blBmKzQ5L3RSVFQ2bTR1Rmd1bDB0T3AxTnVkK08zSGhrWnFidnZ2bHZIamgzVDJMRmpWVmxacVRGanhyUnJubW5UcG1uQmdnV3R1dCtXTFZ1MGR1MWFqUmt6cGxQc1dXcGMzR2VqdUE5b0o4SU5jQWZpNHVMdXN0bHNiNmVucC9lUnRObmo4ZnpCWXJIOFQybHBhZG01YytlY2JYMit1dUkraTRLanVDODlQVjB6Wjg3VTczLy9ldzBiTmt5VEprMlNKRjIrZkZuOSsvZlgyTEZqRlIwZDdmMktpWWxSZkh5ODdybm5Ia1ZHUmpiNW5KbVptWm93b1czdnplMTI2NmMvL1dtRFkxT25UdFhGaXhlYmZZekw1ZExWcTFjMWN1VEladSt6Y09GQ1RaNDh1VTJ6K0FyRmZVREhJOXdBN1dBWXhqY2t2V3l4V09aS0tvaVBqLzlIZW5yNnZ0cmEya041ZVhtdHZ1SWxHSXY3NXN5Wm8wOCsrVVRMbHk5WFptYW00dUxpSkVtcHFhbWFPblZxbTUrdlQ1OCtldnp4eDl2MG1PcnE2a2JocHFxcVNvbUppVzErTGtrcUtTblJlKys5MStTS1U2QlEzQWQwUE1JTjBFNDNMbkNSM1RDTUJ5U2xTcHBtdFZxdnBLZW5mMkdhNWxhSHcvSEhsbGR6aHRobHVJT3V1QzhpSWtKTGxpeVJ3K0h3QnB0Z2taeWNyRGx6NW5odk94d09mZkhGRjhySXlQQWVxNnlzMUQvLytVOWxabVo2ajUwNWMwYnZ2ZmVlWDJlOUhZcjdnSTVIdUFIYXlUQU1tYVpaRjNJTVNUR1NZZ3pEU0RZTVkwSjhmUHh2MDlQVC8yS2E1c2FhbXBxRERvZmplbEZSVVpVa1U2b3I3ck1GWlhIZm9FR0RHaDNMemMzVm5qMTdidnU0WC96aUY4MStmODZjT2Zyc3MrWVh0dWJObTZlc3JLd212NWVlbnE2a3BDVHY3YU5IajJyUm9rVnlPQnpLemMxVno1NDlKVWtiTjI3VW1qVnJsSm1acVlVTEY2cEhqeDZLam83VzBLRkQxYjE3OXhibjl4ZUsrd0RmSU53QUhhQnU0K3JOZ05QZ253M0Q2R29ZeGxURE1LWkdSa2FlVFV4TS9MUjc5KzRIUFI3UFFiZmJmYlRTRTF6RmZZY09IZEtwVTZlOHQ3T3lzaFFiR3l0SnFxMnQxY0NCQS9YSUk0ODArVmpUTlBYMjIyK3JvcUtpeGRkd09wM3ExYXVYbm43NjZVYkhjM0p5NUhJMXYrMWsyYkpsM3RkYXYzNjlWcTllcmJ2dXVrdXJWNi8yQmh0Sm1qMTd0dUxqNDdWeTVVcGxaMmRyN3R5NXlzN08xcG8xYTFyK0FmalJYM2JWTCs3elVOd0hkQkRDVFhDTE1rM3pwZlQwOUxadmNJQlBtYVlaWlpybS9iY0drZnEzbXdrNmZXOStQV2tZUnJIVmF2M0s0NnExMTlRR1QzSGYzLy8rZDIzZnZsMGVqMGMxTlRVYU8zYXNZbU5qWlpxbUtpb3FOSHo0Y0EwZVBGaEpTVW5lUzczcjdOeTVVelUxTlpvNGNlSnRYeWN4TVZGVHBreHBjS3lzckV3NU9UbTNmV3hCUVlGZWYvMTE1ZVhsNlpGSEh0SFNwVXNieldJWWhyS3pzNVdSa2FHZi9PUW55c25KMGQ2OWU3Vmt5UkwxNk5HakZUOEozM0s1WFByZ1E0cjdBRjhnM0FRaDB6UmRobUhVU3VvaXFlMjdKdUZ6N1YxZE1VMnppMjZjdm9xWExOMGtNMmlLKzE1NTVSVzk4c29yMnIxN2Q0UExyeXNxS21TYXBtSmpZL1g2NjYrcnBLUkV2L3psTHpWMDZGQkpOemIvcmxtelJzbkp5ZTIrOUxzNVpXVmxldlBOTjdWdDJ6YlpiRGE5OU5KTG1qRmpSb3YvUHBLU2tyUjI3VnE5OWRaYldyZHVuYVpQbjY3Rml4ZHIvUGp4UHBteHRjNmMvVktGTjR2N2FpbnVBem9VNFNZSVZWUlVuSW1QajM5TDBzQkF6NEttbWFZWkpXbTBZUmpkYmpuZTVQM3JuYllxa25UU05NMnZQQjdQaHBKS1Q2M05adDBiRVJHaGY1ODh5ZGRqdDh1Wk0yY2tTYjE2OWRMdmZ2Yzd6WjgvWHovODRRLzEzSFBQNlh2Zis1NXljbkowL3Z4NXJWNjlXbGFyMVNjekhEaHdRRnUyYkZGYVdwcUdEeCt1YjN6akc3ZmQvMU9uWDc5K2V2bmxsN1Z1M1RybDV1WnE3Tml4c2xnQ1U5SnVtcWFPSHM5VFNXbXBLTzRET2g3aEpnZ1ZGaFplay9RZnFhbXBYUUk5QzVwbXRWcTcyMnkyUDBycUpqVWRhdW9GbWdyVE5QZDZQSjV0cG1uK3crUHhPRHdlVDBWK2ZuN2xmUU1lZWxlR1lZd2I4NWk2ZG8zMTYzdG9xL3o4ZkJtR29kVFVWTVhFeEdqMTZ0VmFzV0tGVnExYXBaMDdkK3IwNmRPYU1XTkdzL3R4T3NMNDhlUFZxMWN2M1gvLy9SbytmSGliSHo5ejVreHQzcnhaRVJFUkFRczIwczNpdm1QSDVYUldVOXdIK0FEaEpuaTU4dlB6S2ZNS1VxbXBxYkYydTcxV2FyQ2ZwbTcvUkkyazY2WnBGa2phV0ZwYStuK2F1aFM4Zm5GZnNLL2FTTktISDM2b0J4NTRRREV4TVpJa204Mm1WMTk5VllXRmhUcDgrTEJzTmx1cjl0clUyYjkvdjBhTUdOSG1PUVlPdkxHZ3VXUEhqa2JmcTZpb1VIWjJ0ckt5c2pSNzl1eEczNCtKaWZGdWpnNms4dkp5SFQxR2NSL2dLNFFib0oxdXJ0QlVTVHBybXVhbmt2YlgxdFllT25IaXhJbVdIbGRYM0pmY3AzZFFiQ1J1U1Y1ZW52THo4eHNVNmwyK2ZGbUxGeS9Xa1NOSE5HTEVDQjAvZmx5elpzM1MwcVZMTlhyMDZOcytaOSsrZlp1OVdxbzFFaE1UR3gwckt5dVRKRVZIUnpmNS9XQlJXSGhPWDU2bnVBL3dGY0lOMEE2bWFWNlM5S2ZhMnRyTlZxdjFRazFOemRYOC9OWnNETDJsdU8rZTRDanVhNHJiN2RiU3BVdTlyY0RWMWRYYXRtMmIxcTFicDhyS1NyMzQ0b3Q2NXBsbmRPYk1HYzJkTzFldnZ2cXFYbmpoQmMyY09iUFo1NXc5ZTdhNmRPbWloeDkrdU1GeGw4dWx5TWhJRFI0ODJOZHZLNkEyYmIxWkpFaHhIK0FUaEJ2Z0RqZ2NqdXZkdTNkLzd0aXhZNTlMYXZNcGhmckZmV2tQUGFqb1Zueml0YjhWRkJSSWtqd2Vqd1lOR3FRSkV5Ym8wMDgvMWJKbHkxUmNYS3owOUhRdFhMaFFLU2twa3FTVWxCU3RYNzllTDd6d2duNzcyOThxSlNXbDJkTk85VnVENjdQYjdZMHVEdzgxRlBjQnZrZTRBZTVBVVZGUlpWRlIwYkU3ZmJ6TnFGL2M5MkRBaS90dTljNDc3MmpkdW5XS2lvclNzbVhMdEh6NWNpVWtKS2lvcUVqMzMzKy9mdnpqSDJ2VXFGR05IdGU5ZTNldFhidFdIMzMwVWFOZ1UxeGNyTnVjcVd1a3BUSy96dXBHY1YrMUtPNERmQ2U0ZnFNQ1lTQTVPVGxTa1hGckpPT1pJZWxweGgvZlhTdWJMWGorem5qMzNYZTFjdVZLVFowNlZkT25UOWV6eno0cnQ5dXQwYU5IcTErL2Z1cmF0YXVzVnF0c05wc3NGb3VzVnFzOEhvL2NicmRjTHBmM3krMTJLenM3V3k2WHE5bVZtdGFhTm0yYXQzTm4xS2hSTFg3d3BkUHBsTTFtYS9Gbit2M3ZmNy9GMDJhKzRuSzVOT3U1Ri9UM2ZRZE1TZXNycnJybTBtOERkTHpnK1kwS2hJa3FhMXhjbEl4aGhtRVlVNTZZRUZUQlJwSmlZMk9WbVptcEJRc1d5R0t4YU92V3JYcjMzWGUxYjk4KzdkNjlXNVdWbGExNm5vRURCK3JwcDUvMnJyNU1tVEtsellIQzVYTHBxYWVlYW5CczVzeVo4bmc4YlhxZVd3VnFUdy9GZllCL3NISUQrRm52L2crTnRGajB0NGlJQ09Qdy85MGJkUDAyYnJkYk5UVTFpbzZPYnZGK3RiVzE4bmc4OG5nODNnOE9yZjlsczlrVUdSbnBwNm1EbjJtYTJydzFWOHR5M3BDenFycTRwbGJqdmo1OTdJNVBiUUpvWG5EOXlRaUVBYXRGUHdqbTRyN2JuZEtwWTdWYWZkWkVISW9vN2dQOEozQVZuVUFZcWl2dWt6cEhjUjg2RHNWOWdQK3djZ1A0VVdjcTdrUEhvcmdQOEI5V2JnQy9HV0tYWWVrVXhYM29lQlQzQWY1RHVBSDg1RVp4bnhIVXhYM3dEWXI3QVA4aTNBQitjck80cjF1d0Z2ZkJkejdhdGJ0ZWNaOUpjUi9nWSt5NUFmd2dPVGs1VWpLR3l6U2o3a3Z1by80cGZRTTlFdnpFNVhMcHZ6L2NXZmVKOGZ1cUhMV1hBejBURU9wWXVRSDhvTW9hRjZjZ0x1NkQ3NXc1VytndDd2TlEzQWY0QmI5aEFUL29Zalg2UytwdnQ5dTVCRHlNbUthcG84ZFBxS1MwVkpKeHZkWmpIQXowVEVBNFlPVUc4QU9yUlQ4d2dyaTRENzVSWFYyakkwZTl4WDBGWHhkWThnTTlFeEFPQ0RlQWoxSGNGNzdLSzhwMTVMaTN1RzhUeFgyQWYzQmFDdkF4aXZ2Q1YySGhPWjM3LzhWOW13STlEeEF1V0xrQmZJcml2bkMyY1l1M3VPKy9LTzREL0lkd0EvZ1F4WDNoNi9yMU11M2E2eTN1WTlVRzhDUENEZUJERlBlRnIvckZmUmJwUktEbkFjSUplMjRBSDZHNEwzemRXdHhYV2VLK0V1aVpnSERDeWczZ0l4VDNoUytLKzREQTRyY3Q0Q01VOTRVbml2dUF3R1BsQnZBUml2dkNFOFY5UU9BUmJnQWZvTGd2ZkZIY0J3UWVwNlVBSDZDNEwzeFIzQWNFSHVFRzZHaXBxUkh5V0o2U3BNVHUzWFQ2YktHS0x2NHIwRlBCVDM2LzRXYWVvYmdQQ0JoS040QU8xcXZ2NEVGV3UrVUR3MUJ5WkdTa1ltS2laZkNmV3RpNGR2MjZYQzZYVEUvdGsrZE9uZml2UU04RGhDTldib0FPVm11VHkycVlwYWFNK0NxblUxVk9aNkJIZ2wrWnBrenpaSTNiUEJMb1NZQnd4WitUUU1lejlFNTVZSURGWnU4ZTZFSGdmMjUzcldtMUdoZk9uOG83SjhrTTlEd0FBQUFBQUFBQUFBQUFBQUFBQUFBQUFBQUFBQUFBQUFBQUFBQUFBQUFBQUFBQUFBQUFBQUFBQUFBQUFBQUFBQUFBQUFBQUFBQUFBQUFBQUFBQUFBQUFBQUFBQUFBQUFBQUFBQUFBQUFBQUFBQUFBQUFBQUFBQUFBQUFBQUFBQUFBQUFBQUFBQUFBQUFBQUFBQUFBQUFBQUFBQUFJU0Evd2ZuaWpnS0I1MkRzd0FBQUFCSlJVNUVya0pnZ2c9PSIsCgkiVGhlbWUiIDogIiIsCgkiVHlwZSIgOiAiZmxvdyIsCgkiVmVyc2lvbiIgOiAiIgp9Cg=="/>
    </extobj>
    <extobj name="ECB019B1-382A-4266-B25C-5B523AA43C14-5">
      <extobjdata type="ECB019B1-382A-4266-B25C-5B523AA43C14" data="ewoJIkZpbGVJZCIgOiAiMzI3MzI1ODU4NTExIiwKCSJHcm91cElkIiA6ICIxODY2MDgyMzQzIiwKCSJJbWFnZSIgOiAiaVZCT1J3MEtHZ29BQUFBTlNVaEVVZ0FBQWN3QUFBTnlDQVlBQUFEdmhQdXFBQUFBQVhOU1IwSUFyczRjNlFBQUlBQkpSRUZVZUp6czNYbDhFMlgrQi9EUGs2VHBDVzJoMElKQXkxbXVBaTAzeUNtWEJ5SUlLS2ZDb3VJS0tuaWdJckFpcnFLc29vQ0lLNkRBb3JnZ3dnOVVqaFVRckdDaDViSmNwUlFvU08rN1RadGtudDhmSmJHaExZUWVtYmI1dkYrdmZXMDdNNWw4RTBNL2VaNlorUTVBUkVSRVJFUkVSRVJFUkVSRVJFUkVSRVJFUkVSRVJFUkVSRVJFUkVSRVJFUkVSRVJFUkVSRVJFUkVSRVJFUkVSRVJFUkVSRVJFUkVSRVJFUkVSRVJFUkVSRVJFUkVSRVJFUkVSRVJFUkVSRVJFUkVSRVJFUkVSRVJFUkVSRVJFUkVSRVJFUkVSRVJFUkVSRVJFUkVSRVJFUkVSRVJFUkVSRVJFUkVSTldjVUxzQW92THc4d3V1NVZaYkU2RFRDaytwMVhnSTZQUnExMFIva1RBVm1NeEtybEJFZHE3SVQweU5pY2xVdXlhaXNtSmdVclVUMkxKOUcyaTBqMEtnaHhBSWdvUzdFRUluSlhRUVVxTjJmVlNFRklvUU1FbkFDTUFnRmVVeWdIQkZnMjFYejV3OHJYWjVSSGVEZ1VuVmdjYS9lUWMvZHhmNUFLQ1pMb1RvWG5TbHExNFBqVllMclVZRG9lRkh1aXFSVXNKc1ZtQTJtMkUwRmtES3Y5WXBVaDZUQ2o0MkdNMjdFeStkVGdLZ3FGWW9rUjM0MTRXcXRLRFduWUlVUlQ2dTBXQ01FQ0lNQUxSYUxkcTBib1VXelpxaGFWQWdHZ2I0dzlQVEV4NGU3dERyT1NOYmxSUVlqY2pOelVWMmRnNFNFaE1SZStreUxzUmN4TGtMRjJBMG1pQ2xWQ0J3UWtxNTJWaGcybkE5TnZxSzJqVVRsWWFCU1ZWV28yWnRXcnJvOVdzQmRJVVFlbDhmSDR4OCtFRThNR3d3R2dUNG81WlhMWGg1ZWFwZEp0MkY3SndjWkdWbTRVWmlFbmJ2L1JuZmJ2a2VhZW5wQUtSUlF2eG1OQnVmdjNiK2p4TnExMGxVRWdZbVZUMXQyK3FiS3JxaEVtS0RFS0sydTdzN1FqdDJ3SUs1cjZCRnMyWVFnaC9ibWtCS2laaUxzWGozZzZVNGN2UVk4dkx5SUtYTVVxU2Nla1ZyMm83bzZBSzFheVFxU3F0MkFVUTIycmJWQjVuMUx3b2hsbXFFcU4ydWJXdThNdXQ1dkRwckp1cjUrVEVzYXhBaEJPcldxWU1IaGcxQjA2QW11SHoxS2xKU1VsMGh4RVBlVXVSNTZyWEhzN0t5akdyWFNXVEJ3S1FxSmFoT3c1ZUZFSE1oVUx0dDYyQXNmZitmNk42MU0zUTZuZHFsVVNYUmFqVm8wYndadW5ZSnc2ay9vcEdRa09naUlIcG9YTjNOR2NrSkI5V3VqOGlDZ1VsVmhiWko2NDVQYXpSaXFWYW5jZTBjMmhGZmZiRVNEUUlDb05Id1NwR2F6akxhdkgvSVlFUkdIVWRDWXFJckpPN3pybE0vS1NNbElSS0F2T05PaUNvWkE1T3FBaEhVS3VSaEljU0hXcTNXOC80aGcvRCtvbitnanErdjJuV1JnN201dW1MUXdINjRHbjhkc1pmaUlDRjcrZGIxajA1UFNiZ0FoaWFwaklGSnFtdllxcFdmVnVPNkJrQ3p3Q2FOeFpKMzMwWkFnRCtQVnpvcE4xZFhoTFJ2Zy9BakVVaE9UbkdEUnJUeHFGMzNoNnkwcEF5MWF5UG54cmt1VXB2V1JlTStYd2gwck9YbEpUNWR1Z1NORzkzRHNIUmlRZ2cwYnRRSUg3Mi9DTFZxMVJJQ29wUGVSZmNhK0FXZlZNWVBJS2txcUhXSHlRS2FSVzV1ZXMyQ04rYWdmOS9lYXBkRVZZUmYzYm9JOEsrUEE3LzhDck9paE5hdVUrOTZSa3BpcE5wMWtmUGlDSk5VMDZSbFNETUI4YklRMFBicjB4dERCZzFRdXlTcVlnWVBISUIrZlhvRGdFNmowYndlR055aHFkbzFrZk5pWUpKYWhFWm9SZ0JvNGVYcGljZEhqNEtQdDdmYU5WRVY0K1hsaWJHUGpvU3ZqdytFRUkwRU5DUEFoaXVrRWdZbXFhSlJvM2ErME9KeENPRVcycWtEZW5idnFuWkpWRVgxN05FVlhidUVBWUFMQk1ZMkRnNXVvSFpONUp3WW1LUUtGMDh4U0tDd21mcEx6ejhIVjFkWHRVdWlLc3JkelEwenBrOERBQWlCTGtMak9ramxrc2hKTVRESjhWcTBjSlZDK3pZQTNRTkRCNk5EU0R1MUs2SXFybjNiTm5qby9xRUE0S0tWWWg1YXRPQTNMSEk0QmlZNVhKRE84MGtoUktzNnZyNlk5dVFrdGN1aGF1TFpwNmZDMThjSEVLSkZvSXZYTkxYckllZkR3Q1JIMHdGeVBBRDA3OU1iTFZzMFU3c2VxaWFDQXB1Z3o3MDlBUUFDOG0vZ1pYSGtZQXhNY3FqQUZoMURoTkFFdWJycTBhdG5kM2g2OG42V1pCOTNOemYwN3RFZEh1N3VFRkkwdXFkVnUvWnExMFRPaFlGSmpxV1JQYVZFUFM5UEw0UjJERkc3R3FwbU9uVUlnYSt2THdCWjIwWG9lcXBkRHprWEJpWTVURkJRa0p2UWFMb0IwaTBvc0FtYU5HNmtka2xVelRRTmFvTEFKbzBnQVQwRXV2bjdkK0FVQlRrTUE1TWNKazlidXpZRXVna2h4SVBEQmtPcjVTRW91anM2blE1REJ3MkVLR3cyM00zZHZhQ2UyaldSODJCZ2tzUG9kR2d2Z0paNnZSNFBEQnVzZGpsVVRRMFpOQkN1cnE0UVFnUkxGemRlazBRT3c4QWtoOUVKOFJBQVhiY3VZYWpuNTZkMk9WUk4xYS9uaCs1ZE93T0FEbG81Vk8xNnlIa3dNTWx4QkxvQ1FLOGUzWGo3TGlveklRVDY5cjU1dm85QXFMclZrRE5oWUpLajZEUlNkQUNBdHEyRDFhNkZxcmtPSVlWWGxBZ3BRc0MvWStRZy9LQ1JROXpUdW5VekNOVDI4dkpFZ0g5OXRjdWhhcTVCQTM5NGVuaEFDSGczYXRhbXVkcjFrSE5nWUpKRGFLVytBd0FFK1B2RHc4TkQ3WEtvbW5QVHUxcS9lT2wwMmpDVnl5RW53Y0FraDlBS1RTZ0FOR3dRQUhkM2Q3WExvV3BPNzZwSHc0YUZkL21TR2wwWGxjc2hKOEhBSklkUUlEc0NRSU1BZjNpNHU2bGRUclZ5NDhZTm1FeW1VdGViVENaY3VYTEZnUldwVDYvWG8wR0FQd0JBUUhLRVNRN0J3Q1JIRUVLSWV3REF2MzQ5dUxreE1PL0cyTEZqOGZiYmI1ZTYvc2NmZjhUSWtTT3hkKzllQjFhbExyMkxTOUZqNFVGcTFrTE9RNmQyQVZUeitmdDM4QkJTNnJRNkxXclZxbFZqTHlsSlQwL0hndzgrV083OS9QTExMOVl1U0ttcHFjakp5VUZRVU1tWklLWEVoZzBiMExoeFkvVHYzNy9jejExZENDRlF5OHNMT3AwT0pwTkoxNmhSSS9mNCtQZzh0ZXVpbW8yQlNaVk82MjF3bDhKREs0UUdycTQxOTc2L2JtNXVHRDE2dE0yeWI3NzVCa0ZCUWVqUm8wZXg3YytlUFl1alI0OWk1TWlSTm5kdEtmcUZ3akxWMnF4WnliZEIyNzkvUDJKaVl2RGVlKzlCcDlNaE96c2I2OWV2eCtPUFAzNnpTWG5OcFhkMWhWYWpnVWxLalViajZ3WXdNS2x5TVRDcDhwbjE3a0lyZFJxTkJtNnVlcldycVRSdWJtNllOV3VXemJMTm16ZWpYYnQyeFpZRHdNYU5HM0gwNkZGTW5Ub1ZEUnMydEZsbkdWbWVPblVLQU9EcTZvcXJWNjhDQUx5OHZPRHI2d3RGVWJCeTVVcTBhOWNPZ3dZTkFnQW9pb0p2dnZrR1NVbEptRDkvZm1XOHpDckRWYStIUnF1RmhOQkk5d0ozQUdscTEwUTFHd09US3AxdzBicExDYTFHVTdOSG1CWHA0NDgveG80ZE82eS9QL2ZjYzlhZlI0d1lnZm56NStQNzc3L0h4WXNYc1c3ZE91dW90SGJ0Mm5qaWlTZXdZc1VLakJvMUN1M2IxOXhiUnJyZUhHRUtJYlhTcU9PMVNsVHBlTklQVlQ3RjVBNGh0QnFOWUdEYWFlTEVpVmkyYkJsYXRteUpsaTFiWXRteVpWaTJiQm04dmIzaDZ1cUtoSVFFTEYrK0hDTkdqRUM3ZG4vMUh6Y1lEQmd5WkFpOHZMeXdaTWtTRlY5QjVYTjExVU9qMVFCU2FBUzBQSk9NS2gxSG1GVHBYQlN0T3pSU3A2bmh4ekFya2lVb0Z5eFlnRUdEQnFGWHIxNEFnSnljSExpN3UyUHExS25JeU1oQVpHUWtSb3dZZ2F5c0xHUm5aOE5zTmx2M2NlclVLUnc4ZUJCOSt2UlI2MlZVcXNJUnBoWlNRQU90aGhmM1VxVmpZRktsTTJ2Z29vWFFDQ0hnb3VNOU1PMlZuSnlNMU5SVTY3UnFTa29LVENZVGdvT0RjZVRJRWZqNitxSkJnd2J3OC9ORG5UcDFVTGR1WFhoN2U4UEh4d2NlSGg2WU1XTUdQdjMwVTl4Nzc3MDE4c3hrRnhjZE5Cb05BS2tSQUwrSlVhVmpZRktsa3hENUF0S3NTSW1DQXFQYTVWU2FCeDk4RU9ucDZUYkxEQVlEZHV6WWdWMjdkaFhiM3RLTVlNeVlNVGJMbXpWcmh2WHIxK1BNbVRNQWdKQ1FFQURBeFlzWEFRQ3RXclhDK3ZYcmI0WkY2Y2FORzRlclY2OGlOemZYNWl6Y21zSmtORUdSQ2dDaEtKQUZhdGRETlI4RGt5cWZSc21EMEpvVlJZRWhQMS90YWlyTjhPSERrWmRuZTJYRHhvMGIwYXhaTTNUdjNyM1k5cGJMU3U2Ly8zNmJRUE83ZWEvUXFLZ28xSzFiRjAyYU5BRUFuRDU5R201dWJnZ01ESVNVRXJtNXViZXRaK0xFaVRXNlNZUWhQeDltc3hsQ1FvRko0U1VsVk9rWW1GVDVqRXFlMUd0TlVsR1FYNE1EYy9yMDZUYS9LNHFDRFJzMm9HdlhybmQ5V1FsUUdKaU5HaldDb2lqUWFEUUlEdzlIbHk1ZHJEL1BuRG56dHZXMGI5OGVYMzMxVmZsZVZCVm1NQmdLajlrS3FRaU52UDIzQjZJS3dNQ2t5cWMxNWdtcEt4eGhHbXB1WU40cU1URVJBRkNuVHAweVBYN3c0TUg0MTcvK2hkbXpaK1BaWjU5RlZGUVU1czZkYTdQTkcyKzhnUVlOR2hSNzdPclZxMi9iZjdZbU1CanlZVFlya0ZLWW9UVnloRW1Wam9GSmxTL1hKVS9XRW1aRjF1d3AyVnVkTzNjT0FFcHRhM2NuNDhlUGg1K2ZIK2JObTRmRGh3L0R5OHNMdzRZTnM5bW1ZOGVPYU5HaVJiSEhidDI2MVJyWU5aVmxoQ2tnbGN4YjU4S0pLZ0d2d3lRSHlNZ1RVcG9VUmNKZ01LaGRqTVA4OE1NUDBHcTFDQXNyKzgwMGhnd1pncGRlZWdsR294RTZuUTdYcmwycndBcXJOOHN4VEFpaFpPajFuSktsU3NmQXBFb1hIeDl2a0lCSnFlSEhNSXZhdlhzMzl1N2RpMkhEaHNIYjI3dk0rMGxKU2NHWFgzNkpvS0FnbUV3bVRKczJEWkdSa1JWWWFmVWtwWVRCa0E5RlVTQ2xOQ0VteGprK1dLUXFCaVk1Z2dRUUR3RHA2UmtvS0tpNVZ3QklLZkgxMTE5ajd0eTVhTml3SVdiUG5sM21mV1ZtWm1MMjdObHdjWEhCcWxXcjhObG5uMEdqMFdESmtpV1FVZ0lBa3BLU2NQMzY5V0wvcStramVaUEpiTDJFUjBwY1Vya2NjaEk4aGttT29jaGowSXJoOGRmL1JHNXVIdlQ2bXRlRVBUbzZHaDkrK0NHaW9xTFFxbFVyZlBUUlIvRHg4U25UdnVMajQvSDg4ODlEcjlkajFhcFY4UFB6ZzUrZkgxYXRXb1hhdFdzak5qWVdBREJqeG94UzkxR1QrOGptRitRai92cWZBQUFoNU84cWwwTk9nb0ZKRG1HRzVvUU93UFhyZnlJM0x4YytQbVdmcHF5cWtwS1NjUHIwYVV5ZVBCblRwMDh2Vnh2QUsxZXVJQ1FrQksrLy9yck50WlN0V3JVQ0FHdGdMbG15QkkwYk55NzIrQTgvL0JBNU9UbGxmdjZxcmlDL0FOZHZCcVlFanFsY0RqbUptdGN2aTZxa3dNRGdwc0xkN2FLdmo3Zll0R0V0V2pZditmNk8xVjE2ZW5xWlI1VjNRMUVVR0kxRzZQWDZHdG4yN2s3K3ZIRUQ5NDhZaTR6TVRHa3dpR1kzNG83SHFWMFQxWHc4aGtrT2Nmbnl1Y3NTSWlVOUl4Ti8vcG1nZGptVnhoRmhDUUNXVzZVNVkxZ0N3UFUvRTVDWmxRVUJKRE1zeVZFWW1PUW9pb0NNQW9Bek42OVBKQ3FyRTZkTzMveEpubEMxRUhJcURFeHlHQUVaQVFDL0hmN2RlcFluMGQyU1V1TGdvZDhBQUlwQWxNcmxrQk5oWUpMREtDYTVBNER4Y01ReEpDUW1xVjBPVlZNSkNZa0lQM3dFQUl3U3loNjE2eUhud2NBa2g4bEhYb3lFdkZCUVVJQmRlLzZuZGpsVVRlM2Rkd0JHa3dtUThwelJZRDZ2ZGoza1BCaVk1REEzVEtZc1NCRWhwWlRiZHZ4WTJOYU02QzZZeldiczJ2c3pwSlJTQ3Z5dTVMb2txMTBUT1E4R0pqbE9YSndCVWprQ0NNT1YrSGhjaXJ1c2RrVlV6VnlNdllTNHkxY2dnQUpJSEVsSU9GbHpMemFsS29lQlNRNWxoaEloaEV6T3ljbkJ5ZFBSYXBkRDFjekowOUZJUzA4SElMS2tTUjVWdXg1eUxneE1jcWlyNTA2ZmtCTFg4dk1MY0RqaUtISnplWk1Kc284aFB4K0hmeitLM053OEFNcU55ekVuZVVrSk9SUURreHpOS0JWbEF3RDhiOThCbkRsM1FlMTZxSnFJaTd1Q253LzhBZ0NRRXFzQjhDQTRPUlFEa3h3dU44MzhsWVM4bkphV2puVWJ2MUc3SEtvbS9yMTJIZExUTXlDbHZKU1RhdnBDN1hySStUQXd5ZUdTa3FLekZUUG1TUW56LyszOENXZk84Y29BdXIzb3MrZXhkZnNPU0Frem9MeVhsQlNkclhaTjVId1ltS1FLSmRlMFV3aDVEQURlVzdMVWFXNHNUWGZQWUREZ2t4V2ZGZjRpNUZHVG90bXBia1hrckJpWXBJcjQrRC9TcENLMlFNcjhxQk9uRUhFc1V1MlNxSXI2L1dna2prWWVCd0NqVU9TVytQTW4vbFM3Sm5KT0RFeFNpelFLK2IwRUxtVm5aMlBqdDF1UW5wR2hkazFVeGVUazVHRFQ1cTFJVFVzRGdEK05Kdk5XQUlyS1paR1QwcXBkQURtdnJPU0VsTnArL3RrQ1l2alYrSGlOcjY4dndqcDFVTHNzcWtLKzNmSTl2dHp3TmN4bXhhd281amxYWTA3dlZic21jbDRNVEZKVlJuSkN0SStmZnhORlVVS1BuemlGc05DT2FOU3dvZHBsVVJVUWRmd2tYbjF6QWZMeURKQlMvdWZLK1pNTHdkRWxxWWlCU1dwVFhMenFIdEc3YUIvSno4LzMvZlczSTJKZy83N3c4ZloyMnBzak96c3BKZUl1WDhITTJYTndJeUZSQWpndkZlV3BqTlRFRkxWckkrZkd3Q1RWNWFZbjVkYXVXLys2Um9nQk9ibDVubGV1eHFOeldDZlVybDFMN2RKSUJVbEp5WmozMWpzNGNlb1BTSWxNcVdEbWxRc25qd0RnVFZSSlZReE1xZ3BrUmtyZEdKKzZHZ09FR0hZMS9ocU9uemlGd2ZmMWg3dWJtOXExa1FPbHBxYmh1Vm12NGtqRVVTaFN3aXpNYjF3NTU3SUIrSk5kZlVoMURFeXFJcExNNlNrSmgzMzg2a05SMFAxR1FvTEx3VU8vNGQ1ZVBWQzdWaTFPejlad2lxSWc3c3BWL1AzRlZ4QjEvQVFVUmVZcGlseDA5ZHpKeGNDZlBHNUpWUUlEazZxVWRKOWFoMzAwT3FPQTZKcWNrdUo2Sk9JWVhGeGMwTEo1YytoMC9MaldSQVVGQmRpNmZRY1d2YmNFWjg2ZWd3UnlJZVJDWTFiUzBxeXNMS1BhOVJGWjhHczdWVGtOR3piMDBIdjVqWUZHckJSQ3VIdDZlcUJ6cDA1NFljWXo2QmpTSGhvTkx4K3VDUlJGUWRTSlUvajA4OVg0L2VneDVPVGtGb2FseEhNRm1ZbmZYcjkrbmJleW9TcUZnVWxWVnFQZzloMTBRcmNlUURzaG9IWFI2ZEMvWHg5TW1UUWVyVm8yaDRlN085eDRqTE5hTVJqeWtadVhpL014RjdIK1A1dXc1K2Q5TUpuTWtGSXFFRGhwTWh1ZmlUOGYvYnZhZFJLVmhJRkpWVnJqRnUyYmEzWGFhUkRpWVFHMEJRQ05Sb1BnbGkwUTNLb2xtZ1lGb21HQVB6dzlQZUhoNFE2OVhxOTJ5VlJFZ2RHSTNOeGNaR2ZuSUNFeEViR1g0bkRtM0hsY2lJbUYyVng0SG8rVThwd1VZcnMwbVQrN2N1RlVyTW9sRTVXS2dVbFZYNHNXcm8zaDFraWowOTR2Z0NsQ2lERExLaUVBZDNkMzZIUTY2TFE2VHRkV01ZcFVZREtaWURLYWtHY3dRTXEvcmd5UkVpZWt3TC9OK2RnZHI4bStncGdZZHVDbktvMkJTZFZPbzJhdFEzUjYvVGdJVFc4QjJSU0FIbEpvcFpBYVFGVHJ4SlNLdFA2amxBQ0VwcnIvRTVXS2tFS0JrR1lBQllxQ3l4b2hmNEZpL3ZiUytUOU9xRjBkMGQybzd2OGF5Y241K1FYWGNxdXRDZEJwaGFmVWFqd0VkTlY2VHRaVnB6UjMxV2ttYTRSd3lUT2FWK2ViTkJmVnJxazhKRXdGSnJPU0t4U1JuU3Z5RTFOallqTFZyb21vckhScUYwQlVIc25KNTdLUWpDeTE2Nmdvb2FHaFVnalJTa3JwNXVHaWpUbDNPdXFBMmpVUlVhRnFQWDFGUkVUa0tBeE1JaUlpT3pBd2lZaUk3TURBSkNJaXNnTURrNGlJeUE0TVRDSWlJanN3TUltSWlPekF3Q1FpSXJJREE1T0lpTWdPREV3aUlpSTdNRENKaUlqc3dNQWtJaUt5QTV1dkU2bWtRNGNPbmxxdDFxL29NaUZFZ0pSU0s0VFFBQWdJRFEwTkxMbytQejgvSlRvNk90dWhoUklSQUFZbWtXbzBHazFISWNTdnR5NFh3bnJYdlcrSy9Bd0FjSFYxN1ErQWR6QWhVZ0h2aDBta0hsMm5UcDNPYVRTYVp2WnNMS1dNaTRxS2FnWEFXTWwxRVZFSmVBeVRTRDBtQUY4QWdKUVNVc3BpRzl5eWZEMFlsa1NxWVdBU3FVZ0lzVTFLbVgzcjFPc3QyMEJLbVcwMm0zOXdZR2xFZEFzR0pwR0twSlRYQVJ5elk5TmpKcE1wcnJMcklhTFNNVENKVkhUOCtQRXNJVVNFdkRudlduUmExdkt6bEZJS0lYNlBqbzVPVWFkS0lnSVltRVJxTTV2TjVoTkNpS3pTTmhCQzVFa3BJOEhqbDBTcVltQVNxVXhLK2F1VU12RTJtMlNhemVZakRpdUlpRXJFd0NSUzJjbVRKeThCT0drNThhZm9tYkZDQ0NpS2N2cm1Oa1NrSWdZbVVkWHdWV2tyaEJDckhGa0lFWldNZ1VsVUJXUmxaZTJTVWlZVVhYYnpjcEtrckt5cy8xT3JMaUw2Q3dPVHFBcUlpWW5KQi9EZkVxN0gzSFp6SFJHcGpJRkpWRVdZemVhMUFBeEZGaG1rbFA5UnF4NGlzc1hBSktvaXRGcnRWU2xsckJEQ01oMTcxbVF5WFZTN0xpSXF4TUFrcWlMUzB0S3lBQnlUTndFNFpUUWEwOVd1aTRnS01UQ0pxb2k0dURpRGxQSVlnQUloaEVsS2VlemN1WE9sTmpRZ0lzZGlZQkpWSVdheitaQVFJaEZBaHRsc1BxUjJQVVJFUkZWV2FHam83dERRVUhiMklhcGllQU5wcWpDTmc0TWJhb1crSmFEbDU2b2MzRjNrTUEyRVBzZUk3V3JYUW5ldndHaTZlUDNpNmF0cTEwRVZqMy9ZcUVMVXE5Zld5N091L2hBRTZnT1NuNnR5c2J4L292Z2RwYW5xa3pnTGc1Z1NGM2VjdDJPcllYUnFGMEExZzV1dmZwQVE2S2pWYXVIdTVnYWhZV2FTRTVHQUlUOGZScU1SVWlEZjVHcXFyWFpKVlBFWW1GUVJkQm9oaHdNQ25UcUU0TzlQVDRXN3U3dmFOUkU1VEU1T0R2NjlkaDErUHhvSlNIazIvcHpyR2JWcm9vckh3S1J5YTlJeXBJbEdpQTRBMEt0SE4vVHIweHNhRFUvQUp1ZHg1V284a3BLVEFRQlNrWnVCWTd4M2FRM0V2MnBVZmxwTld5bGtjd0M0dDFkM2hpVTVuWmlMc2JnVWR3VlNTa09tS2Z1L2F0ZERsWU4vMmFqY05CTDNRc0xubm9ZTjBLRjllN1hMSVhLNExkL2ZQS0ZaWUh0YWJHeUd1dFZRWmVHVUxKV2ZCa01FaEhoczlDaTR1dXJWcm9iSW9USXlNckh2d0NGSUthV1p6ZkpyTkk0d3FWd0Nnam9GUWFLVFRxZkQrTEdQcWwwT2tjUDkzdzgvd1pDZkR5RkVqRkRrYWJYcm9jckRFU2FWaTVzN1hoVVFvbGVQYnFoVHgxZnRjb2djeW1nMFl1djJuYmpaTFAvWHZIUnpvdG8xVWVYaENKUEtyRjY5dGw2UXlrUUF1SzkvWDdYTElYSzRtSXVYRUhmNUNpQkVIaVNPSkNWRlo2dGRFMVVlampDcHpEeDhYUVlMSVdyNTE2K1BkbTFicTEwT2tVTkpLUkYxOGlTeWMzSUFJTm1vaU1OcTEwU1ZpeU5NS2lzZEJCNENnRll0bXlPb1NSTzE2eUZ5cU56Y1hFUkduWURSYUFTa2pMNTJRZnVIMmpWUjVXSmdVcGtVYlZiUXFVTUlmSHk4MVM2SnlLRlNVdE1RZGVJa0FFQXFjZ3ViRmRSOERFd3FHNjFveDJZRjVNeithbGFnc0ZtQmsrQmZPU29MblVhSzNteFdRTTdNMHF4QVN2RmZOaXR3RGp6cGgrNmF2MzhIVnpZcklHZG0wNnpBTE5hb1hRODVCa2VZZE5kY1BKVG1iRlpBenN6U3JBQVFNVWFwUkt0ZER6a0dSNWgwMTNSdTJoZllySUNjMWEzTkNoTE1tWmxxMTBTT3dSRW0zWlY2OWRwNlNZbXhBSnNWa0hNcTJxeEFBUTRqTHM2Z2RrM2tHQXhNdWlzZXZpNkROVUo0c1ZrQk9hTmJteFdZemVLSTJqV1I0ekF3Nlc2d1dRRTV0YUxOQ3FUQ1pnWE9ob0ZKZHJNMEs5Qm9OR3hXUUU2cGFMTUNRRzVtc3dMbndzQWsrOTFzVnFEWDY5bXNnSnlTVGJNQ1kvWm10ZXNoeCtKWnNtU3Z3bVlGZ0UrVHhvM1lySUNjMHVhdGJGYmd6QmlZWkplaXpRb2VmZVJoTmlzZ3A1T1JrWWw5djdCWmdUUGpuQnJacFdpemd0R1BERmU3SENLSCs3OGZma0krbXhVNE5ZNHd5UzUvTlN2b0RsOWZIN1hMSVhLb2dvSUNiTjIrZzgwS25CeEhtSFJIdHMwSytxaGREcEhEblQxM0FYR1hyN0paZ1pOallOSWRlZmk0REdHekFuSldVa29jT1hxTXpRcUlnVWwzcElNR0R3SkFNSnNWa0JQS3pjMUY1SEUyS3lBR0p0MUJrNVloVFlSQVI0MUdnNDVzVmtCT0tDVTFEWDlFbjczNUc1c1ZPRE1HSnQyZVZyU0RRTFBDWmdVOTJLeUFuRTdNeFZqRVg3dk9aZ1hFczJUcHRtNXBWdEJPN1hxSUhJN05Dc2lDZ1VtbFlyTUNjblpzVmtCRmNYNk5Tc1ZtQmVUc3R1LzgwZEtzNEF5YkZSQURrMHFsYzlPK0lJUVF2WHRXWExPQzJOaFlEQmt5QkJjdVhDaDFtMTkrK1FYMzMzOC9Ka3lZQUVWUjdONzN6cDA3TVhYcVZDUWtKRlJFcVZaWldWbm8zTGt6SG4vODhRcmQ3OTM0N0xQUDBLOWZQL3oyMjIrcTFXRHg2Nisvb20vZnZ2ajg4OC9WTHFWU0ZSUVU0UHYvMndrcHBaU1FQN05aQVRFd3FVUitmc0cxTE0wS0JnM29WMkg3UFhIaUJESXpNOUc0Y2VNUzEwZEZSZUgxMTE5SHJWcTFjT0hDQmF4WXNjTHVmUWNFQk9EaXhZdjQrOS8vanV6czdJb3EyZUZ5Q3EvM3MzSHExQ2xrWjJmajNMbHpxdGR5N3R3NTVPVGs0T1RKa3lVOG91WTRlKzY4dFZrQnBHQ3pBbUpnVXNtOC9Gd2YwZ2poRmVCZkgyMWFCNWQ3ZjFsWldVaE9Uc2F4WThmUXVuVnJaR2RuSXprNUdjbkp5U2pzTmdiczI3Y1BmLy83MytIbjU0ZlBQLzhjTTJiTXdKZGZmbW4zU0taejU4NVl0bXdaNHVQajhlNjc3NWE3WmtlTGk0dkRZNDg5aGc4Ly9MRFl1cmZlZWd0TGxpekJoQWtUSEZiUDlPblRNV25TcEdMTEowNmNpQTgrK0FBTEZ5NTBXQzJPVnRpc0lOTFNyQ0FKaWlsUzdacElmVHpwaDBxaWd4QWpBYUJWeXhZSUNpeC9zNElGQ3hiZ3dJRUQxdCtIRGgxcS9mbW5uMzdDdW5YcnNISGpSZ1FFQkdERmloWHc4ZkhCcEVtVGNPblNKYXhhdFFweGNYSFdrZWZ0ZE9qUUFUTm56c1JISDMyRUJ4NTRBTDE3OXk1MzdZNlNuSnlNbUpnWXRHdFgvR3hrUHo4L0RCZ3d3S0gxUkVSRW9GR2pSc1dXNi9WNkRCdzQwS0cxT0ZwdWJpNGlvNnpOQ3M1Y3ZuQzY5R01JNURRWW1GUk1rNVloVFFEUlhxUFJvRk9IOXZDdGdHWUZiNzc1SmlaTm1vUnAwNmJobzQ4K1Fvc1dMUUFBaHc0ZHdyUnAweEFmSHc5M2QzYzgrK3l6dUhIakJtN2N1QUVBZU9DQkIzRGh3Z1hzMmJNSHg0NGR3eE5QUElGUm8wYkJ6YzJ0MU9jYU8zWXNsaTFiaGc4Ly9CQTlldlNBVnFzdGQvM2tYRkpTMC9ESG1hTE5DbUJTc3g2cUdoaVlWSnhXdEJNUzkrajFldlR1MVFOQ2lITHZzazZkT2poMDZCQzh2YjJSa0pDQUhUdDI0TDMzM3NPZVBYdVFucDZPdVhQbklpSWlvc1NwVkI4Zkg2eGJ0dzZMRmkzQzVzMmI4Y2dqajl6MnVVNmNPQUdUeVlTNHVEanMyTEVESTBhTXNLdEdLU1cyYnQySy8vNzN2NGlMaTRPbnB5Y0dEQmlBcVZPbmx2cVk2T2hvckZxMUNzZVBINGZSYUVUejVzMHhlZkprREI0ODJHYTdyS3dzL09jLy84R2VQWHZ3NTU5L3dzM05EY0hCd1ZpNGNDSGMzTnpRdjM5LzY3YmJ0bTNEdG0zYkFBQmZmdmtsUWtKQzhNNDc3K0M3Nzc3RHA1OStpdTdkdXdNQTl1N2Rpemx6NWxpL1JDeGR1aFFSRVJFd21Vem8yclVyWG4zMVZUUnMyTkNtam9pSUNHemF0QW5uejU5SFltSWl2TDI5MGE5ZlB6ei8vUFB3OHZJQ0FEeisrT1BXazdMaTQrUFJ1WE5uQU1DTUdUTXdaY29VN05xMUMyKzg4UWFtVHAySzU1NTd6bWIvc2JHeFdMdDJMWTRlUFlyVTFGUjRlWG1oWThlT21ESmxDa0pDUW15MkhUTm1ER0pqWXhFZUhvNXQyN1poMDZaTnVIYnRHdXJYcjQ4SkV5YmdzY2Nlcy9zOXJGZXYzdTMvNDk0bE5pdWdrakF3NlZZNmpSUzlwWkMxQWhzM1FxZVE5aFcyNC9Ed2NQVHMyUlBaMmRsSVNFaUFScVBCTysrOEF5RUU2dFdyaDFHalJwWDZXSVBCZ0ZHalJxRkRodzd3OFBDNDdmUHMyN2NQT3AwT1RaczJ4Wm8xYS9EUVF3L1pOY3A4OTkxM3NXWExGdFNxVlFzREJneUFvaWpZdTNjdnpwNDlXK0wyKy9mdng1dzVjNkRUNmRDL2YzKzR1Ym5oNE1HRGVPMjExNUNXbG9heFk4ZGFhNTh5WlFvdVhicUVidDI2b1dmUG5raE9Uc2JodzRlUm1wcUt3TUJBakIwN0ZvbUppZGkvZnorYU5tMktybDI3QWdBd2FEbzlBQUFnQUVsRVFWVHExcTE3eDdxVGtwTHd4Qk5QSURBd0VIMzc5a1ZrWkNRT0hqeUlLMWV1WU5PbVRYQnhjUUZRT09VN2ZmcDBCQVFFb0V1WEx2RDA5RVJFUkFTMmJObUM2OWV2WS9ueTVRQUtwOHREUTBQeDdiZmZ3c3ZMQ3c4ODhBQUFvRTJiTnJldDQrREJnM2oxMVZkaE5CclJyVnMzOU83ZEd6ZHUzTURCZ3dkeDZOQWhMRnEwQ0VPR0RDbjJ1QlVyVm1EbnpwM28xcTBiR2pac2lQRHdjTHovL3Z2dzlQVEVRdzg5Wk5kN1dOR0J5V1lGUkhSSC92NGRQSVBhZEl4czJxYVQvSHpOT2xsUmpFYWo3TnUzci96cHA1L2ttalZyNU9USms2M3JYbm5sRlRsMDZGQ2IvLzM0NDQ5U1NpbHpjbktrMld5V04yN2NrR0ZoWWZMczJiTzNmWjZDZ2dJNWNPQkFPV3ZXTEhuZ3dBRVpGaFltZCt6WWNjZjZmdm5sRnhrV0ZpWkhqaHdwVTFKU3JNdFRVbExrMkxGalpWaFltSHpzc2Nlc3kxTlRVMldmUG4xa3YzNzk1S1ZMbDZ6TDA5TFM1SkFoUTJTdlhyMWtabWFtbEZMSzNidDN5N0N3TURsMzdseWI1OHpOelpXNXViblczeU1pSW1SWVdKaDg2NjIzaXRXM2FORWlHUllXSmc4ZlBteGR0bWZQSGhrV0ZpYkR3c0xrcGsyYnJNdXpzckxreUpFalpWaFltRHh3NElCMWVYcDZ1dHl5WllzMG1VdzI3OWVJRVNOa1dGaVl2SHIxcXMxemhvV0Z5WWNmZnJoWUxULzk5Sk1NQ3d1VHk1Y3ZML1orZE8vZVhVWkdSdHBzSHhrWktidDE2eVo3OSs0dDA5TFNyTXRIang0dHc4TEM1Smd4WTJ6ZTh5MWJ0c2l3c0RBNWZ2eDQ2eko3MzhPS2tKNmVJVnQzNmk2RFduZFVHclhvMVAvTy8ycklXZkFzV2JKaGFWYmdvdFBoc1VkdlAvVjVOeUlpSW1Bd0dFbzhDU2N0TFEwQkFRRVlPblFvaGc0ZGlvS0NBdVRsNWNGa01xRlBuejZsanZCS1lwbmlIVDU4T1ByMDZZTm16WnBoelpvMU1Kdk50MzNjNXMyRnMyNHpaODVFblRwMXJNdnIxS21EMmJObkY5dCsrL2J0eU1uSndkTlBQNDJnb0NEcmNoOGZIeno4OE1Nd0dBdzRjcVR3TGxCR1kyR3Y3bHRyY0hkM2g3dTd1OTJ2clRSdDJyU3hqbVlCd012THl6cHRYZlM5OC9iMnhxaFJvMnhHMnk0dUx1alZxeGVBd3VuVXNySzhIMlBIamtWb2FLak51dERRVUF3ZlBoeDVlWG5Zdlh0M3NjZmUrcDQvL1BERDhQTHl3dm56NTYzWDRWYjJlMmp6V3Rpc2dFckJLVm15b1hQVHZpQWdSUCsrOTZKMjdkdWZrWG8zamg4L0RxMVdpMW16WnVIR2pSdElUMC9IVTA4OWhUNTlDbTlJM2JWclYrdnhzUER3OERJOWg1UVNhOWV1aFkrUEQvcjA2UU1oQktaTW1ZSjU4K1poKy9idEdEbHlaS21QUFhueUpEUWFqYldlb2xxM0xuNFAwQk1uVGdBQVltSmlpbDByYWdtcGE5ZXVBUUI2OSs0TmIyOXY3TjY5R3hrWkdYamlpU2ZRclZ1M0NqazJES0RFczJvdFo3ZG1aV1haTERlWlRJaUtpa0pVVkJTdVhMbUNxMWV2NHRLbFN3QUtwejNMeW5KTlp0KytmVXRjMzZWTEYyemR1clhFTHorMzFxL1Q2UkFRRUlDWW1Cams1dWJDeTh1cjB0OURDOXRtQldDekFyTEJ3Q1FyUzdNQ0lZQUhoaFUvMWxRZVhicDBzZDdwSkNvcUNrYWpFVjI2ZEVGZ1lDQU9IanlJQXdjTzRNOC8vd1FBSkNZbWx1azV0bS9manRqWVdMejAwa3ZRNlFvLzJzT0dEY05YWDMyRmxTdFhZdkRnd2RZVFc0b3ltODNJek14RXZYcjFySThyeW5JTXNLaU1qTUxEV3BhVGMwcFNPRW9wSE5tdFdiTUdTNVlzd1crLy9ZWWpSNDRnS0NnSXMyYk53cjMzM2x1bTExcVVwNmRuc1dXV3M0amx6V3RjZ2NMclBGOTY2U1hFeGNXaGR1M2FhTkdpQlpvMmJRb1hGeGRFUlVYWmJIdTMwdFBUQVFEKy92NGxydmZ6OHdOUWNpTUVlK3F2N1BmUXdxWlpnUUkyS3lBYkRFeXk4dkp6ZlVqY2JGWVEzS3BGaGU2N2E5ZXUxaE5aMXE1ZGk3eThQRHp6ekRNQWdBMGJOcUIrL2ZyV3N5Z2pJaUx1ZXY5cGFXbjQ1Sk5QRUJRVVpETTlxZEZvOE9LTEwyTEdqQmxZdW5RcDNuenp6V0tQMVdxMTBHcTF5TXpNaEpTeTJLZ2xOVFcxMkdNczA0RHIxcTByY1lSM3E2Q2dJQ3hmdmh3WEwxN0VOOTk4ZzIzYnR1R0ZGMTdBWjU5OVpuMWZLdHMvL3ZFUFhMNThHZSsrK3k0R0R4NXNmWjByVnF4QVZGUlV1Zlp0T1JFcktTbXB4QzVPS1NrcEFJRGF0V3VYK1RrcSt6MlViRlpBZDhCam1HU2hrOEFvb0xCWlFjT0FnRXAvUXJQWmpLU2tKQUNGeCtFZWUrd3hQUGJZWTNmOVIxVktpWG56NWlFOVBkMW1kR25SczJkUERCZ3dBRnUzYnNXK2ZmdEszRWRnWUNEeTgvTngrdlRwWXV1T0hqMWFiRm5MbGkwQjRLNkRwbm56NXBnN2R5NWVlKzAxQU1BUFAveGdYV2NKc0x2cG4ydXZ2THc4bkRwMUNpMWF0TUNRSVVOc3ZoVGNycS92blk3OVdsaStOQnc2ZEtqRTlaYjNzR1BIanZhV1hLcmJ2WWZsa1ptWlZhUlpBYUl2WHpoOXZrSjJURFVHQTVNQUZEWXJFRUxUenRLc29GYXQ0bE9YNVJFZUhvNDFhOWJnblhmZXdjNmRPM0gyN0ZuMDZ0WEw1by9lVTA4OWhhZWVlZ3JYcjErL3EzMHZYYm9Vdi8zMkc4YU9IV3M5Z2VWV3I3LytPbng4ZkRCLy9ueWNQMS84NzZEbHVza2xTNVpZcDFzQjROS2xTMWk1Y21XeDdTMlhXcXhldlJveE1URTI2L0x6ODdGLy8zN3I3ekV4TWNpODVWQ1laV3E0YUxqNyt2b0NBQzVmdmx6Nml5MGp5eWc2SVNIQjVyam13WU1IY2ZEZ3dSSWY0K1BqZytUazVCS25VVy8xeUNPUFFLL1g0K3V2djhieDQ4ZHQxaDA1Y2dUYnQyOUh2WHIxTUdqUW9ETFZiKzk3V0I1L0ppUVVhVmFnYkFGZzM3Y0ZjaHFja3FWQ2xkQ3NvS2dkTzNiZ3hJa1RhTktrQ2R6YzNPRHY3NDlYWG5rRkxWcTB3UHo1ODlHK2ZYc01HellNUUdGb0FiQmVuMW5TTVVTTGxTdFhZc09HRGVqUm93ZGVldW1sVXJlclc3Y3VGaTVjaUJkZWVBSFBQZmNjbGk5Zmp1RGd2M3JrVHBvMENidDM3OGJwMDZjeGV2Um9kT25TQlhsNWVZaUlpTUFqanp5Q2I3NzV4bVovTFZ1MnhOU3BVN0ZtelJwTW1EQUIzYnQzeHozMzNJUDA5SFFjT1hJRXpaczN0ellqT0hic0dENzU1QlAwNnRVTERSbzBRRnBhR243KytXZTR1YmxoOU9qUjFuMDJhZElFL3Y3K09IbnlKR2JPbkFrZkh4OU1uRGpScHM2eTB1djE2TisvUC83M3YvOWgzTGh4Nk5XckZ4SVNFbkQwNkZIMDY5ZlBwbTJoUmJkdTNiQjc5Mjc4N1c5L1EvdjI3ZEd4WTBjTUgxN3liZDRDQWdJd2I5NDhMRml3QU5PbVRVUDM3dDNoNysrUEsxZXU0UGp4NC9EdzhNRGl4WXR2MjZIcGR1eDlEOHZqL1BrWWE3T0MzRlRUcGdyWktkVW9IR0VTWUdsV2dJcHZWbUR4ejMvK0V6dDM3c1RLbFN0eDMzMzN3ZGZYRjMzNjlFR0RCZzBBRkliRmdBRURNR0RBQU92eE1LMVdpNTkrK2drdFc3YTBUbE5hZ3R4Z01HREJnZ1g0NG9zdjBLeFpNeXhldlBpT0k0M2V2WHZqeFJkZlJHcHFLcVpPbllydnZ2dk91bDkzZDNkODhjVVgxdVlKKy9idHc3VnIxekI3OW14TW56Njl4UDA5OTl4eldMUm9FZHEwYVlOang0NWh4NDRkaUltSndkQ2hRL0dQZi96RHVsMm5UcDNRdFd0WEhEOStITjkrK3kyaW9xSXdhTkFnYk5pd3dTWU1kVG9kRmk5ZWpEWnQydURvMGFPSWpJeUVxNnRyV2Q3dUVzMmZQeCtqUjQrR3lXVENqaDA3a0oyZGpaVXJWNVlheUMrOTlCTDY5T21ENjlldlkrL2V2YmY5NGdJVWpyclhyRm1EZnYzNjRlelpzOWk1Y3lldVhidUc0Y09IWStQR2plV2FqclgzUFN5UDdULzhlUE1uemJkSlNkSFY5M1kzUkZSNWJqWXJpS3JvWmdXbHViVnh3YlJwMCtUeTVjdGxiR3lzakk2T2xnTUdESkM3ZHUyU1JxTlI3dHk1VSs3YnQwKys4ODQ3TWl3c1RDWW1Kc3JzN0d3NWF0UW9HUllXSnFkUG4yNXRFR0N2dFd2WFdpLzRYN3QyYlVXL1BLcUdDcHNWZEpOQnJUc3FqVnQxS0g1dEVSRTRKVXV3TkN2UWRuUnhxZGhtQmZaeWRYV0ZYcS9IbGkxYmNQcjBhZHg3NzczbzI3Y3ZkRG9kbGk1ZGlwU1VGT2gwT2p6NjZLUFdGbWg5Ky9aRjE2NWQ4ZkxMTDkvMU1hd25uM3dTZ1lHQjJMbHpKeVpPbkZnWkw0bXFtY0ptQlFVQXhKa0NzM1RzVFVlcDJxallBMVZVTFFXMTdyaEdDREZsOE1EK1dMWDhJN1hMS1VaUkZBZ2hiSTZyeWhJdS95QXFpNEtDQW94N1lob2lqNStVQUpiRm1YSmVSVXhNdnRwMVVkWERZNWhPenM4dnVKWUV4Z0FWMzZ5Z29tZzBtbUxoeUxDa2ltSnBWaUFnc2lTVUl3eExLZzBEMDhsNStiaytwS21rWmdWRVZaMHMwcXhBQ2x5RFdaYXZnd1BWYUF4TTUrYndaZ1ZFVlVuUlpnVlE1Q2sySzZEYjRVay9UaXlvVlVnTFZHS3pBcUtxcm1pekFnbXhIV3hXUUxmQndIUmlVb013emMxbUJmZFdRck1Db3FxdWFMTUNRM3JDOTJyWFExVWJwMlNkbHc3UTlMSTBLK2hZQ2MwS2lLcTY3VHYvYWxhUWtKQnc1eDZBNU5RNHduUlMvdjRkWEFYUVh3Z2hIbjNrNFR0MmNTR3FhVEl5TXZIcmIwY2dwWlJtUlg2aGRqMVU5WEdFNmFSY1BKVG1BTnE2NkhRWXEwS3pBaUsxYmQvNUkvSUxMTTBLd0dZRmRFY2NZVG9wbmF2MlJTR0U2Ti8zWHRTdVhVdnRjb2djcXFDZ0FGdTM3NFNVVWdMWW15QnlNKzc0SUhKNkhHRTZvZXJRcklDb01wMDlkeDZYcjdCWkFkMGRCcVlUOHZUVEQ5Y0k0ZFhvbm9ac1ZrQk9SMHFKSXhISDJLeUE3aG9EMC9ub0FERVNBRUxhdFdXekFuSTZtWmxaaUR4K2tzMEs2Szd4R0thVEtkcXNvR09IRURZcklLZkRaZ1ZVVmd4TUoxTzBXVUgzcm1Gc1ZrQk9oODBLcUt3NEpldGNiSm9WdEcxZE1YZXFKNnBPMkt5QXlvb2pUQ2ZDWmdYazdOTFRNOWlzZ01xTUkwd25ZbTFXNE1KbUJlU2NObS9kYm1sV0VNMW1CWFMzT01KMElteFdRTTZzb0tBQS8vM3UrOEptQlZMK2o4MEs2RzV4aE9ra2JKb1ZER1d6QW5JK1o4NmV4OVZyMXd1YkZRakpaZ1YwMXhpWVRvTE5Dc2laU1NueCs5RmpLQ2dvWUxNQ0tqTUdwbk5nc3dKeWFwWm1CWXFpc0ZrQmxSbVBZVHFCb3MwS09yRlpBVGtobTJZRmlySU5iRlpBWmNBUnBoT1FHb1NKbTgwS3VyRlpBVGtoYTdNQ1JlWVpNaE8zcVYwUFZVOE16Qm91S0NqSXpkcXNvQW1iRlpCenNqUXJrRUp1WUxNQ0tpc0daZzJYcDYxZG04MEt5SmtWYlZaZ3lqZXZVTHNlcXI0WW1EV2NxMWEwZ3FWWndTZzJLeURuVTdSWmdTbFhHNk4yUFZSOU1UQnJPSTFHUHN0bUJlU3NiSnNWS1A5TFNEaHBVTHNtcXI0WW1EVllZYk1DTVFKZ3N3SnlUc1dhRmZEc1dDb0hCbVlOZHJOWmdTZWJGWkF6WXJNQ3FtaThEclBHNnV5aWdXa1VBUGpWcllzclYrS1JuczdXbWVROERJWjgvUExyYjVabUJTZlpySURLaXhmazFWQU5nenNFNnpXYTd3VFExdFhWRlY1ZW5oRDh6MDFPUkpFS3NyS3lZVFFhb1pqTUV5NWZPTFZSN1pxb2V1TUlzNGJTS2RJb2hFeVRRcVFiOHZOaHlHZWY2ZXBBS3RMNnRVWUNFQnAreVNrZktTR1JscFAyNS8rcFhRbFZmL3pYV0hOcG1nWjNhQ21GcG9IYWhaRDlYSFZLYzFlZFpySkdDSmM4bzNsMXZrbHpVZTJhcWplek5DbjVNZkhuejE5VHV4S3EvaGlZUkZWSWFHaG9QeUhFTjFKS053Q1BSRVZGSFZDN0ppSXF4TE5raVlpSTdNREFKQ0lpc2dNRGs0aUl5QTRNVENJaUlqc3dNSW1JaU96QXdDUWlJcklEQTVPSWlNZ09ERXdpSWlJN01EQ0ppSWpzd01Ba0lpS3lBd09UaUlqSURneE1JaUlpTy9EMlhrUXE2ZENoZzZkV3EvVXJ1a3dJRVNDbDFBb2hOQUFDUWtOREE0dXV6OC9QVDRtT2pzNTJhS0ZFQklDQlNhUWFqVWJUVVFqeDY2M0xoYkRlUk9pYklqOERBRnhkWGZzRDRCMU1pRlRBMjNzUnFVZlhxVk9uY3hxTnBwazlHMHNwNDZLaW9sb0JNRlp5WFVSVUFoN0RKRktQQ2NBWEFDQ2xoSlN5MkFhM0xGOFBoaVdSYWhpWVJDb1NRbXlUVW1iZk92VjZ5emFRVW1hYnplWWZIRmdhRWQyQ2dVbWtJaW5sZFFESDdOajBtTWxraXF2c2VvaW9kQXhNSWhVZFAzNDhTd2dSSVcvT3V4YWRsclg4TEtXVVFvamZvNk9qVTlTcGtvZ0FCaWFSMnN4bXMvbUVFQ0tydEEyRUVIbFN5a2p3K0NXUnFoaVlSQ3FUVXY0cXBVeTh6U2FaWnJQNWlNTUtJcUlTTVRDSlZIYnk1TWxMQUU1YVR2d3BlbWFzRUFLS29weSt1UTBScVlpQlNWUTFmRlhhQ2lIRUtrY1dRa1FsWTJBU1ZRRlpXVm03cEpRSlJaZmR2SndrS1NzcjYvL1Vxb3VJL3NMQUpLb0NZbUppOGdIOHQ0VHJNYmZkWEVkRUttTmdFbFVSWnJONUxRQkRrVVVHS2VWLzFLcUhpR3d4TUltcUNLMVdlMVZLR1N1RXNFekhualdaVEJmVnJvdUlDakV3aWFxSXRMUzBMQURINUUwQVRobU54blMxNnlLaVFneE1vaW9pTGk3T0lLVThCcUJBQ0dHU1VoNDdkKzVjcVEwTmlNaXhHSmhFVllqWmJENGtoRWdFa0dFMm13K3BYUThSRVZHVkZSb2F1anMwTkpTZGZZaXFtQ3A1QSttR3pkczMxcnZvbXF0ZEI1RWEzRjNrTUEyRVBzZUk3V3JYUXFTVy9QejhTMzllT25OWjdUcUtxbktCR1JUVUtRaHVjaTBFV3F0ZEM1RTY1TTEvbDZMNEhhV0puTWNWVTRGcFF2ekZQMkxVTHNSQ3AzWUJ4YmdoQ0FLdE5VSVQ0TzdtQnExT3EzWkZSRVRrSUdhemdyeThQQ2hTdXVsMDJoWUFHSmgzVXJ0V0xjeDg5bW0wYlJPc2RpbEVST1FnRjJJdVl0bktmeU1wcGVyZC9yWEtCcWFMaXd2YXRnbEdqMjVkMUM2RmlJZ2N4Rld2aDZ1clh1MHlTc1RMU29pSWlPekF3Q1FpSXJJREE1T0lpTWdPREV3aUlpSTdNRENKaUlqc3dNQWtJaUt5QXdPVGlJaklEZ3hNSWlJaU96QXdpWWlJN01EQUpDSWlzZ01EazRpSXlBNE1UQ0lpSWpzd01JbUlpT3pBd0NRaUlySURBNU9JaU1nT0RFd2lJaUk3TURDSmlJanN3TUFrSWlLeUF3T1RpSWpJRGd4TUlpSWlPekF3aVlpSTdNREFKQ0lpc2dNRGs0aUl5QTRNVENJaUlqc3dNSW1JaU96QXdDUWlJcklEQTVPSWlNZ09ERXdpSWlJN01EQ0ppSWpzd01Ba0lpS3lBd096QXBuTjVncmIxNDBiTjJBeW1VcGRiektaY09YS2xRcDd2dXBpMTY1ZGlJbUpVYnNNaDBwTlRjV3VYYnVRbXBxcWRpbEVUbzJCV1VGV3IxNk5DUk1tM0RiazdzYllzV1B4OXR0dmw3cit4eDkveE1pUkk3RjM3MTY3OS9uSEgzOWc3Tml4Mkxkdm44M3loUXNYWXNXS0ZXV3UxZUx4eHg5SDU4NmRrWldWVmU1OWxlYU5OOTdBLy83M3YwcmJmMFZadkhneE9uZnVqUER3OEhMdkt6WTJGbSs4OFFaaVkyTXJvRExIV0xKa0NUcDM3bHpzczBaVW5lblVMcUNtYU5XcUZUNzk5Rk5zMnJRSkV5Wk1BQUJjdUhBQkZ5NWNzT3Z4OTkxM0gxeGRYUUVVamloeWNuSVFGQlJVNHJaU1NtellzQUdOR3pkRy8vNzk3YTV4eDQ0ZHVIanhJdXJWcTJlelBEdzhISTBiTjdaN1A1VXBPanI2amlQMWhJUUVuRHAxcXRUMTlldlhoNysvZjBXWFZxcWNuQng0ZW5xVytmRUdnK0cybnhOTFVNYkd4bG8vSXlWcDJyUXB2THk4eWx4SFZiUnAweWE4Ly83NzF0OW56SmlCS1ZPbUZOdnU2TkdqV0xCZ0FlYk9uWXRldlhyWnJPdlhyeCt5czdNQkFDNHVMamg4K0xETitvRURCeUlqSTZQRTllbnA2Vmk1Y2lVT0hEaUE5UFIwTkdqUUFDTkdqTUNrU1pPZzFXb0JBQnMzYnNTLy92V3ZPOWJvQ1BiVVMyWEh3S3dnZmZyMFFVaElDQ0lqSTYyQitmUFBQK1B6enorMzYvSDMzbnV2OVkraFphcTFXYk5tSlc2N2YvOSt4TVRFNEwzMzNvTk9wME4yZGpiV3IxK1B4eDkvSEw2K3ZpVStKajgvSDd0MzcwWndjRERhdDI5dlYwMW56cHlCb2lobzE2NmRYZHRYaEdlZmZkYjZ4NjAwMjdadHc3WnQyMHBkLy9UVFQrT1paNTZwNk5LS2lZdUx3NXc1YzlDK2ZYdk1temV2elB1NWZQa3lubnp5eVR0dXQzang0dHV1WDdWcUZicDA2VkxtT3FxeVo1OTlGbzBiTjBhclZxMXNscDg5ZXhhclY2L0d6ei8vWE9wakZ5eFlBS1BSaUkwYk4rTGN1WE1sYnRPeVpVdE1tVElGR3MxZmsyN3A2ZWw0NG9rbkVCOGZqODZkTzZObno1NElEdy9Ic21YTGNPblNKYnoxMWxzQWdONjllNk51M2JwSVNFakF4eDkvWEFHdnRtenNyWmZLam9GWlRoRVJFYmg4K1RJQW9ILy8vdkR5OHNMbXpadlJxRkVqVEpnd0FZODg4Z2lBd3RIZHA1OStpdVhMbDlzRTRlclZxN0ZseXhibzlYcnJ5Tkl5ZW5KMWRjWFZxMWNCQUY1ZVh2RDE5WVdpS0ZpNWNpWGF0V3VIUVlNR0FRQVVSY0UzMzN5RHBLUWt6SjgvdjhRNnQyL2ZqdlQwZEx6ODhzdDJ2YTZFaEFTOCtPS0x5TTdPeHJadDIrRG41MWUyTitndWJkMjZGWXFpbExwKzZOQ2htRGh4SWlaTm1sVHFOaDRlSHBWUldqSEp5Y21JaVlrcDl4ZUs1czJiWTlldVhhV3VQM255SkY1NTVSVjg4TUVINk5DaFE2bmJlWHQ3bDZ1T3FxeDc5KzRJQ1FteFdUWng0a1NjT1hNR3JxNnVhTnEwS1M1ZHVsVGlZd2NPSEFnQTJMdDNiNm1CNmVmbmg2RkRoOW9zKy9qamp4RWZINDhYWG5nQmt5ZFBCZ0JrWkdSZzh1VEoyTEZqQjBhT0hJbE9uVG9oTURBUWdZR0JpSW1KVVRVdzdhMlh5bzZCV1U0Ly92aGpzVDkyQm9NQjk5MTNIM3IwNkdHZElyT01IaHMwYUdBelhlamk0bUpkLys2NzcyTEhqaDNXZGM4OTk1ejE1eEVqUm1EKy9QbjQvdnZ2Y2ZIaVJheGJ0dzVDQ0FCQTdkcTE4Y1FUVDJERmloVVlOV3BVc1JHazJXekcrdlhyMGJCaFF3d1pNdVNPcnlrdkx3K3paczFDY25JeVhudnROWWVGSlFENCt2cWlvS0RndHR2bzlYclVxbFdyeEhWYXJSWTZYZlg2V090ME92ajYrcFo2L052ZDNkMzYvNlc5YnAxTzUzUlRibkZ4Y1JnK2ZEaWVmdnBwckYrL3Z0VEFMSXZzN0d6ODhNTVBhTml3b2MyWE0yOXZiL3p0YjMvRFcyKzloUjA3ZGxTWkFLcHU5VlpYMWVzdlN4VTBmLzU4bTFIZHRtM2JzSERod21MZlZpMGg0T2JtVm15NVRxZURFQUlUSjA3RTBLRkQ4Y2tubndBQW5uLytlUURBbTIrK0NWZFhWeVFrSkdENTh1VVlNV0tFemFqR1lEQmd5SkFoK09xcnI3Qmt5Uko4K2VXWE5zK3haY3NXWEx0MkRRTUhEcnpqSDFXRHdZQlhYbmtGNTg2ZHcvang0ekZtekpoaTJ4dzllaFJmZlBFRi92ampEd0JBeDQ0ZFN4MjVqaGt6QnJHeHNRZ1BEOGVlUFh2d24vLzhCM0Z4Y2ZEeThrTC8vdjN4M0hQUHdjZkh4N3I5eFlzWDhkaGpqOTIyeGpWcjFtRE5talVscmhzNGNDQSsrT0NETWorLzBXakVybDI3c0gzN2RseStmTmw2SE9qUlJ4L0Z4SWtUSVlSQVZsYVd6Ykhqb2xQRVgzNzVaYkdSME8rLy80NlZLMWZpM0xsemNIZDN4NEFCQXpCNzlteWJrZkRtelp0dGp0V1ZaTWFNR2FXdWUvWFZWKy80dmxXR2E5ZXVZZVhLbGZqdHQ5K1FtNXVMNXMyYjQrbW5ueTV4MjcxNzkyTE9uRGw0NG9rbk1INzhlSHo4OGNjSUR3KzNQdTV2Zi9zYkJnd1lZUGR6NzltengvcGxvcUpGUkVUQVpES2hUNTgrMWkrbUZwWmpwRkZSVWVWNmp0emNYS1NrcE54eHU3cDE2OTV4MXNRUjlSSURzMElsSnlmam80OCt3dENoUTNIZmZmZlpyTXZMeXdPQVl2L0FqVWFqTlVSYnRteUpsaTFiWXNHQ0JSZzBhSkQxZzU2VGt3TjNkM2RNblRvVkdSa1ppSXlNeElnUkk1Q1ZsWVhzN0d5YmsyUk9uVHFGZ3djUG9rK2ZQZ0NBek14TWZQYlpaM2JWbjVXVmhSZGZmQkhIangvSGlCRWpNSHYyN0dMYi9QVFRUM2p6elRlaDBXalFzMmRQZUh0NzQ4U0pFM2pxcWFlc28rV1NmUFhWVi9qeXl5L1JwVXNYTkczYUZKR1JrZmp1dSs5dzRzUUpyRnUzenZvZU5HellFTXVXTFN0MVB6Tm56c1Q5OTkrUEJ4NTRvTVQxZGV2V0xkZnovL3p6ejFpd1lBR0NnNFBSdjM5L0tJcUNuMy8rR1V1WExvWFpiTWFUVHo0SkZ4Y1hqQjA3Rm9tSmlkaS9meithTm0yS3JsMjdsdmo4NGVIaCtPNjc3OUNsU3hmMDdkc1g0ZUhoMkxwMUs3S3pzL0hlZSs5WnQrdlhyMStwSjE1ZHVIQUJuM3p5Q1o1Ly9ubTBiTm15eEcxS085NWRtV0pqWXpGdDJqUmtaR1FnSkNURU9pMDZlL1pzQkFjSGwvcTQ5UFIwVEo0OEdlN3U3dWpWcXhjU0V4Tng5T2hSdlB6eXkxaTRjQ0VlZlBCQnU1Ni9zc0lTS1B6aUJnQXRXclFvdHM3UHp3OWVYbDZJajQrSG9pZzJ4ejN2eHNHREIvSEdHMi9jY2J1MzMzNjcxTSs3SStzbEJtYUZNWmxNZU8yMTE2RFg2ekZuemh5RWg0ZGp6Wm8xZVAvOTkxR25UaDNycFJhM25rMlpuNThQdlY1di9UMDVPUm1wcWFuV2FkV1VsQlNZVENZRUJ3Zmp5SkVqOFBYMVJZTUdEZURuNTRjNmRlcWdidDI2OFBiMmhvK1BEenc4UERCanhneDgrdW1udVBmZWV5R0V3TktsUzVHUmtWSHNXK2V0TWpJeThOUlRUK0hDaFF0NC9QSEg4ZkxMTHhkN1RFcEtDaFl0V2dRWEZ4ZDgvdm5uMXBHVTBXakV3b1VMOGNNUFA1UzYvKysvL3g0Yk4yNjBudm1ibloyTkYxOThFVkZSVWZqNjY2K3RaeFY2ZUhnVU84dnhWbzBiTjc3ak5tVjlmbjkvZjN6KytlZm8zTG16OWJHVEprM0M2Tkdqc1duVEpqejU1Sk53YzNQRG5EbHpjUFRvVWV6ZnZ4OGRPblRBbkRselNuemVMVnUyWU5XcVZkWmpqeGN2WHNTNGNlT3dkKzllcEtXbFdVL1NDZ2dJUUVCQVFJbjdzSHcrMnJWclY2Vk82bG13WUFFeU1qTHcwa3N2WWZ6NDhkYmxtemR2eHJ2dnZsdnE0N1p0MjRiSmt5ZGo1c3laMWovZSsvYnR3OHN2djR3UFB2Z0E5OTEzWDdHWkdFZExTa29DVVBvWE1GOWZYMXk5ZWhWNWVYbGxQa082VTZkT2R6eVJDNEJkSitrNW9sNWlZRmFZeFlzWEl5b3FDczgvL3p5MFdpM2VmdnR0QkFRRVdFL0V5TXJLZ3B1Ylc3SGphMGFqMFNZd3o1dzVBd0RXTUxKOGMyelZxaFhXcjE5L3gyK0g0OGFOdzlXclY1R2JtNHRqeDQ1aDI3WnRHRHQyN0czRHpQSThHbzNHNW9TQlcrM2N1Uk41ZVhrWU4yNmN6YlNqaTRzTFhuLzlkZXpac3dkR283SEV4ODZZTWNQbU1oa3ZMeS9NbWpVTGt5ZFB4dDY5ZXpGbHloUjg5dGxuV0w5Ky9XM3JCQXFuWk5ldFczZmJiZmJ0MjJmenZ0cnovQUJLUE1iVHBFa1RORzNhRkRFeE1YZDlDY21qano1cWM2Sk84K2JOMGIxN2Q0U0hoK1BpeFl2bzBxVUxubm5tR1p3K2ZiclVmVmhPZ2lvYU1DVnAzNzQ5VnExYVpYZHQ1UkVkSFkzbzZHaTBhdFVLNDhhTnMxazNldlJvL1BERER6aHg0a1NKancwS0NzS01HVE5zWHN1QUFRUFF1M2R2L1BycnIvajk5OS9SdDIvZlNxMy9UZ3dHQXdEWWZJYUtzcHlUVU5ybjNSNysvdjRWZHZtVEkrb2xCbWE1U1NueDRZY2Y0cnZ2dmdNQXJGMjdGb2NPSFlMQllNQS8vL2xQNnpIRHBLU2tFaytlTVJnTU50ZldSVVZGb1c3ZHVtalNwQWtBNFBUcDAzQnpjME5nWUNDa2xNak56YjF0UFJNblRyUitPMSt6WmcwQ0F3UHh3Z3N2bEJpWXVibTVXTEZpQlpLVGsrSGw1WVgzMzM4ZjNidDNMM1hmSjArZUJGQTRmWGdyRHc4UDY1bUNKZW5XclZ1eFphMWJ0NFpXcTdXZVpUeGd3QURyNjc1VmRIUTB2djc2YXdDRjF4dVdGdW9XdDM0eHNlZjVMYkt6c3hFUkVZR1RKMC9pNnRXcmlJK1BSMXhjSElEQy8xNTNFNWdsbmRWNnp6MzNBQ2ljYWdlQUo1OThFbWxwYVNVK2Z1Zk9uZGJyQXZ2MzcyK2RhaTlKYVpjVVZZYWluNFdTWmk5YXQyNWRhbUNHaFlXVmVDeTlmZnYyK1BYWFg0djk5MUNEcGI3U3JnbTJCSS9hSTJHTDZsWnZkY1hBTEtlRkN4ZGkrL2J0bURKbEN0YXVYUXR2YjI5RVJrYWlhOWV1TmllVFhMcDBDVzNhdENuMitQejgvR0tCMmFoUkkrdXhodkR3Y0hUcDBzWDY4OHlaTTI5YlQvdjI3ZkhWVjE4QkFCNSsrR0cwYnQyNjJEOFNLU1gyN05tRHBVdVhJaUVoQVVEaENQWjJZUW5BK2tlOXRLbkQyeDNETFBwZVdHaTFXcmk2dWxwUGlBb09EaTd4Mk5lRkN4Znd3UWNmSUNRa0JBODg4QUErK09BRHRHM2IxcXhlRW1jQUFDQUFTVVJCVkdiRUdCOGZqeVZMbG1ENjlPbG8zYnAxbVo0ZktCeVp2dlhXVzhqS3lrSkFRQUNhTm0yS2poMDdJaXNyQ3pkdTNJQ1VzdFRYV0pLU0dnbFkvbnRiUm80OWUvWXM4YkdXc0J3M2Jod3lNek1SR1JtSmhRc1gycnpQRVJFUitPcXJyL0RlZSs4NXRHbUJwVTFmYVNPa3UvMHNBSDhkazZ3S282RGF0V3NES0R3SG9DVHA2ZWx3ZDNjdlZ3QlY1RWsvanFpWEdKamxWbEJRZ0ZtelptSE1tREZZdTNZdHhvOGZEMWRYVjd6MzNudVlPSEVpdnZqaUM2U21waUkxTmJYRTZUNkR3V0R6SVI0OGVERCs5YTkvWWZiczJYajIyV2NSRlJXRnVYUG4yanptalRmZVFJTUdEWXJ0YS9YcTFUYVhKb3dhTmFyWU50SFIwVmk0Y0NFdVhMaUFvS0FnTEYyNkZPKzg4NDVkcjlYeVJ6QTlQYjNFRTFSdTErdlVhRFFXRy9WbFpXVWhOemNYOWV2WEwvVng0ZUhoZVAzMTEzSFBQZmRnNmRLbDhQTHl3cmZmZm90Rml4YmhzODgrZzZJbzJMaHhJLzc5NzM5RFNvbk9uVHVYR0pqMlBIOTZlanJtejU4UGQzZDNmUFBOTnpZbjJFeVpNZ1UzYnR3b3RjNkt0bWJOR256NjZhY1lQbnc0WnMrZWpldlhyMlBNbURGWXRXb1Zac3lZZ2VUa1pLeFlzUUxidDIrSG41OGYvdmpqanp0KzRhbElscW0vOVBUMEV0ZmY2Yk5RRXN1WHR6cDE2cFN6dXZLenpIU1VkS2xLZW5vNk1qSXk3RzRBVXBxS1BPbkhFZlVTQTdQY1huLzlkWGg1ZVNFL1A5KzY3SkZISGtIejVzMnhaODhlK1ByNldvKzNEUjQ4dU5qajgvTHliS1pxeDQ4ZkR6OC9QOHliTncrSER4K0dsNWNYaGcwYlp2T1lqaDA3bG5nMjNOYXRXNUdZbUhqYmV2MzkvV0UwR3ZIYWE2OWgxS2hSZDd6TTVMdnZ2b09ucHljR0R4Nk1wazJiSWlJaUFzZU9IU3QyNmNUVnExZXRmL0JLY3ViTUdZU0ZoZGtzcy9RWnZYVmZRT0hJZS9YcTFWaXpaZzJrbEZpOGVMRjFaREp2M2p4TW16WU5jK2JNd2Rtelo1R2Ftb3BISDMwVVR6NzVaS25Yak5yei9ILzg4UWR5YzNQeDhNTVAyNFNseVdTeVRza1daWm1LdkYyamhidVZuSnlNZDk5OUYvdjM3NGUvdno4V0xGZ0FJUVFhTldxRTZkT240NU5QUGtGS1NncDI3OTROVDA5UHZQVFNTM2owMFVkdjJ6S3ZKSllUd1N3ams3dGxHZDBmTzNhc1dCczRrOGxVNm5RczhOZHgrcUxNWmpNT0hqd0l3TDZUWENxYjVlU3Fnd2NQMmx3UERRQy8vdm9yZ01JT1ArVVJHaHFLSlV1VzNIRzd0bTNiM25FYlI5UkxETXh5SzIwYUxDUWtCQ0VoSVVoTlRjWG16WnZScDArZkVrZGx1Ym01eGFaSmhnd1pndlQwZEN4ZXZCaWVucDY0ZHUxYXFaY1QzSzI2ZGV0aXk1WXRkbTkvNE1BQkhENThHSU1IRDhiZ3dmL1AzcDNIUlZYOS93Ti9YV1pZWkJNWEZOR1BvYWlJcVltV29XVXFtV21hbXJsTDdwV3B1ZkRMTlpmVVNrM0lmVTBMY1VGTTA5eEt6SlVVRlZRVVJTZ1hGQmRJVkJDUUdXYTV2ejlvN3BkaEJyZ29NbUN2NStQaDQ4SGNlKzZkOTFEdzRweDc3cm52WU51MmJRZ0pDY0ViYjd3aDFaU1ptVm5vUXZFQUVCUVVoQlVyVmtpaGQvLytmV25ad1B3OTRZaUlDQVFHQnVMT25UdG8zcnc1enA0OWF6U1o0WlZYWHNHRUNSTVFGQlNFeXBVclkvdjI3ZEoxd1dkNWYwTVAyakRSeW1EbHlwVm1oN29NMXd4TDRwcGJUazRPdG0vZmp0V3JWME1RQkhoN2V5TWpJOFBvK3VDZ1FZTVFHeHVMM2J0M28zbno1bGkyYk5sVERiR3BWQ3E4ODg0N2FOV3ExVk92VE5PcVZTczRPRGdnTWpJUysvZnZsM3BBZXIwZVM1Y3V4WjA3ZHdvOE5qbzZHcnQzNzBhM2J0MmtiUnMyYk1EdDI3ZlJ0R2xUczM4TWxyYmF0V3VqZWZQbU9IZnVISDc5OVZkMDc5NGRRTzRmR212WHJvV3RyUzArK09DRFozcVBhdFdxRlRxNlVoeWxVUzh4TUorNytmUG5JeWNuUjFxRUlMLzA5SFNUMEgzdzRBR0NnNFBoNGVHQjFOUlVqQmd4QW9zV0xTcU5jazNjdVhNSGJtNXVzTEt5UXZQbXpkR2xTeGZzMjdjUGd3Y1B4bXV2dlFaN2UzdWNQWHNXZGVyVWdhZW5wMG5ZR0RnNU9lSEREeitVSnQrY1BIa1NtWm1aK1BEREQrSHI2d3NBaUl5TXhKSWxTNlRoNHA5KytnbHBhV2s0ZS9hczBibEVVVVRMbGkweGV2Um9yRml4QWhNbVRNRDQ4ZU1MdmRWRXp2czNhZElFYm01dWlJcUt3cEFoUStEbDVZVzR1RGhrWkdTZ1ljT0dpSStQTnpwbjdkcTFVYjE2ZFZ5OGVCR2ZmLzQ1WEZ4YzRPL3ZYK2c5aU9aczJiSUZ3Y0hCZVBEZ0FkNTg4MDE4K2VXWDJMeDVNNDRlUFdyVVRxMVdZK1RJa2REcGREaCsvRGltVEptQ3NXUEhGdnNlek5qWVdPaDB1bUl0RXBDZm9YYzdaODRjekpneEF6dDI3RURObWpVUkZ4ZUg5UFIwdlBQT096aDQ4S0RaWTMxOGZQRE5OOTlnNTg2ZDB1emp5NWN2dzluWitablc1QzFwVTZaTXdkQ2hRekZuemh3Y1BIZ1FycTZ1T0hueUpGSlRVekY5K25TVGh4aFlXbm1ydHp6aUhhelBVWEJ3TUE0ZE9vVHg0OGViL2FYMjk5OS9RNlZTR1YyUGZQejRNUUlDQW1CdGJZMDFhOVpnOWVyVnNMS3lRbUJnb0RUaDVQNzkrN2g3OTY3SlA4UFU4dUt5c2JHUlptem1sWkdSZ2FTa0pLUGFaODJhaFRGanhzRFYxUlduVHAxQ1RFd00zbnZ2UFN4WnNxVFFXeDRXTEZpQVRwMDZJU29xQ2tlUEhrV05HalV3ZGVwVVRKMDZWV3JqNU9TRWpJd01USnMyRFdGaFlTWkR0YmR1M2NMYXRXdlJyVnMzZlBYVlZ4ZzJiQmdDQXdQeDRNRURmUDc1NStqZHV6ZCsvUEZIWEx4NDBXU1pPVG52WDZGQ0JheFlzUUp0MnJUQnpaczM4ZnZ2djhQZDNSMC8vUENEMlVrWFNxVVNDeFlzZ0xlM042S2pvM0h1M0xsaUQ0MEN1WDhBVkt0V0RTdFdyTUNTSlV1TWVoMmlLQ0ltSmdiejU4L0h1KysraTcxNzl5SW9LQWlmZnZvcElpTWowYWRQSDR3Y09SSTdkdXlRL2ZpdkN4Y3VRQkFFczdPZGk2Tjc5KzRJREF4RW8wYU5FQmNYaDRpSUNOU3JWdzhoSVNHRkxxZll0R2xUTEYrK0hEcWREci85OWh2dTNMbURkOTk5RnhzM2JyVElBZ3dGOGZUMFJIQndNTjU2NnkzRXhzWWlQRHdjdFdyVndwSWxTOHBrYjYyODFWc2VzWWY1bkd6WXNBSExsaTNEZ0FFRHBQdlVJaU1qOGZQUFA4UEp5VW1hOVFwQVdtYnQ5dTNiR0R0MkxHeHNiTEJtelJwVXJWb1ZWYXRXeFpvMWErRHM3Q3o5UWl4c2liU251ZjdUb0VFREhEbHlCRE5uenBRbUQrajFldno1NTUvU2Nsc0dDb1VDUTRjT05mdjRvcTFidHhiNEhuWjJkcGc0Y1NJbVRweFlhTzE3OXV3eENsN0RrMXRHalJvbFhVZjA4ZkdSbHV4cjM3NDlYbnZ0TllTRWhHREhqaDFZc1dJRkdqWnNLTTBVTHM3N0E1QW1RdVgzd3c4L21HM2ZwRWtUYk5xMHlXVDc1TW1UQzF6TVlNS0VDWmd3WVlMMGV1REFnUmd3WUlEUjhPdXRXN2VRbXBxS0xsMjZJQ1VsQlRZMk5uanJyYmZRb1VNSFdGbFo0Wk5QUGtHblRwMndmdjE2SERod0FGRlJVZWpidHk4bVRacFU2T2NEZ0ppWUdEUnIxcXhFYmtOcDM3NjkyWjdxRjE5OFVlaEMvNGIvWmlXbHNPLzNzNmhidDY3RlJuZWVSbm1ydDd4aFlENEhOMi9leExadDJ6Qnk1RWg4L1BISDBuWVhGeGVjUG4wYUdvMEdlcjBlTldyVXdKZGZmaW10QzN2cjFpMDBhZElFVTZkT05ibzJaWGlra1NFd0F3TUR6VjRQL2Y3Nzc4MzJGSXNTRUJBQWxVcUZFeWRPU0E5bkZnUUJGU3RXeEtCQmc2UW5ycFNHL0wxVXc4eFVoVUtCTVdQR29IUG56aWEzdFRnNk9tTFVxRkg0NUpOUGNPN2NPYmk3dTVlN0JkanpocVZlcjhjLy8vd0R0VnFOMnJWcjQ5TlBQOFhiYjc5dE1uUmZ1M1p0eko0OUd4TW5Uc1RwMDZkbFRlclE2L1dJalkwdGxjZWZsYVRNekV5a3BhWEJ6czZ1Mk5kdDA5UFRJWXBpb2JlcmFMVmFhY1p2UWJlOUZFU3RWaU03Ty91NVBqaWR5b2J5OVZ1bERMTzF0VFc2MXJaNzkyNlRHYWplM3Q3U2pEVnpXcmR1WGVoMU9GOWZYNXc4ZVJJMk5qWm1ieFpmdVhKbGdjY2VPM2Fzd0gzdTd1NVl2bng1Z2ZzdDZiUFBQa09iTm0zTUxqeVFuMUtwbE5XdXJMT3lzcEp1OVNub0llSjVPVG82bXF4ZFhOaTVDL3Qvb2F3eWpLbzh6Y09adTNYclp2UUFhWE9pb3FMdzl0dHZtMzNBZEZGMjdOaGg5QUJwZW5FeE1KK1Q1L0dvSlNzcnE2ZTZSbGFlMmR2YnZ4QWhXRnh5Z3ZLL29GMjdka2JmaTRKV2dpck05OTkvTDEzVE5uZWRQVEF3VU9wOVBzM0M1SDUrZnZEMDlIeW1HcWw4WUdBU1VabFZFdXV0NWwxSTM1ejg5K2NXVjJFTDU5T0xoWUZKejlYUFAvLzhuMzUvK2o4ZE9uUXd1VVdJcUR6aGJTVkVSRVF5TURDSmlJaGtZR0FTRVJISndNQWtJaUtTZ1lGSlJFUWtBd09UaUloSUJnWW1FUkdSREF4TUlpSWlHUmlZUkVSRU1qQXdpWWlJWkdCZ0VoRVJ5Y0RBSkNJaWtvR0JTVVJFSkFNRGs0aUlTQVlHSmhFUmtRd01UQ0lpSWhrWW1FUkVSREl3TUltSWlHUmdZQklSRWNuQXdDUWlJcEtCZ1VsRVJDUURBNU9JaUVnR0JpWVJFWkVNREV3aUlpSVpHSmhFUkVReU1EQ0ppSWhrVUZxNmdJSm9OQnJFWFVtd2RCbEVSRlNLL3I1NkRXcDFqcVhMTUt2TUJ1YmpqQXdzVzdVVzF0YldsaTZGaUloS2lWYXJ4ZU9NREV1WFlWYVpDOHdjVVgvUFJoRHU2VVhSTHUzeFkwdVhRMVNxUkwwSXdmQTFBTUZLS0t3NTBZdExGRk4wV3R5MmRCbDVsY1dmUnF2YTlWNXVhS1cwcm1icFFvaEttNDFDcUcxbkxRNjNFZ1JybFZxL1FhVVhlRjJDL3BOMGdqNDE2Y3JGT0FCNlM5ZGlVQllEaytnL3EyblRwcThybGNwZG9pamFDWUxRNzl5NWN3Y3NYUk1SNWVJc1dTSWlJaGtZbUVSRVJESXdNSW1JaUdSZ1lCSVJFY25Bd0NRaUlwS0JnVWxFUkNRREE1T0lpRWdHQmlZUkVaRU1ERXdpSWlJWkdKaEVSRVF5TURDSmlJaGtZR0FTRVJISlVPWWU3MFgwWDlHMGFWTUhoVUpSTmU4MlVSUnJpS0tvRUFUQlNoVEY2ajQrUGkvbDNhOVdxeC9FeGNWbGxtNmxSQVF3TUlrc3hzcks2aFZCRUU3azNTWUlRdDZ2TitRL3h0Yld0aDJBWTgrL09pTEtqNC8zSXJJY1piTm16Uktzckt6cXlta3NpbUxpK2ZQbkd3RFFQT2U2aU1nTVhzTWtzaHd0Z0hVQUlJb2lSRkUwYVpCdiswWXdMSWtzaG9GSlpFR0NJUHdLNEhIZW9WZ3piU0NLWXBaT3A5dGZlcFVSVVg0TVRDSUxFa1h4TG9ESW90b0pnbkJKcTlVbWxrSkpSRlFBQmlhUkJjWEV4R1NJb25oQy9IZmNOZSt3ck9Gck1WZE1YRnpjQTh0VVNVUUFBNVBJMG5TaUtNWUtncEJSVUFOQkVMSUJSSUhYTDRrc2lvRkpaR0Y2dlQ1YUZNVi9DbW55V0JURjQ2VldFQkdaeGNBa3NyQ0xGeS9lQm5EUk1QRW43OHhZUVJDZzErc3Z4Y1RFL0czQkVva0lERXlpc3NKa2tRSURRUkRXbEdZaFJHUWVBNU9vRE1qSXlEZ2dpbUpLM20zLzNrNXlQeU1qWTQrbDZpS2kvOFBBSkNvRHJsNjlxZ2J3czVuN01YLzlkeDhSV1JnRGs2aU0wT2wwUHdISU5yd1dSVkV0aXVKbUM1WkVSSGt3TUluS0NJVkNrU1NLNGwrQ0lCZ1dZYittMVdxdldib3VJc3JGd0NRcUl4NDllcFFCNE9TL0N4V0lBT0kxR2syYXBlc2lvbHdNVEtJeUlqRXhVYVhYNjZNQTVBaUNvQVVRazVDUVVPQ0NCa1JVdXZnOFRLSXlSQlRGS0VFUS9nRlFRYXZWL21IcGVvaUlpTW9zSHgrZmNCOGZuOU9Xcm9PSWpQRUIwdVdZdTJmai85bFlLejB0WFFlVnJBcldZaWNyQ0RaWkd1eTJkQzFVOHRScTlZMTdONjdjdEhRZFZId016SExLdzZPWkIrekVueUNnb2FWcm9aSW0vdnR6S1pnK1VacGVCTGVRTGZSTlRJemg0OXJLR1Y3RExLL3M0QUVCRFFVSWJ2WVZLa0NoVkZpNklpSXFoRTZyUTdaS0JiMG8yc0VPSGdBWW1PVU1BN09jczY5UUFRRmpSNk9SdDVlbFN5R2lRc1JkU2NDeVZXdVI5dml4cFV1aHA4VEFMT2NVU2dVYWVYdkJ0K1dybGk2RmlJcGdiVzF0NlJMb0dmQStUQ0lpSWhrWW1FUkVSREl3TUltSWlHUmdZQklSRWNuQXdDUWlJcEtCZ1VsRVJDUURBNU9JaUVnR0JpWVJFWkVNREV3aUlpSVpHSmhFUkVReU1EQ0ppSWhrWUdBU0VSSEp3TUFrSWlLU2dZRkpSRVFrQXdPVGlJaElCZ1ltRVJHUkRBeE1JaUlpR1JpWVJFUkVNakF3aVlpSVpHQmdFaEVSeWNEQUpDSWlrb0dCU1VSRUpBTURrNGlJU0FZR0poRVJrUXdNVENJaUloa1ltRVJFUkRJd01JbUlpR1JnWUJJUkVjbkF3Q1FpSXBLQmdVbEVSQ1FEQTVPSWlFZ0dCaVlSRVpFTURFd2lJaUlaR0poVUlqUWFEZFJxdGFYTEtCTlVLcFdsU3loeG9paml4SWtUZVB6NHNhVkxrWmlySlNFaEFSa1pHUmFvaHY0TGxKWXVnRjRNVzdac3dkYXRXeEVjSEl6cTFhc2I3Uk5GRVUrZVBFRmFXaG9lUEhnZy9YdjQ4Q0djblozUnIxOC9DMVV0My9IangzSHIxaTM0Ky9zWDJtNysvUGs0ZS9Zc1FrTkRvVlNXL28rWFRxZERhbW9xcmwrL2poczNic0RGeFFYdnZmZWVTVHUxV28wN2QrNGdLU2tKdDIvZlJxTkdqZURqNDFQZ2VjK2NPWU94WThjaUlDQUFBd2NPTEZaTmp4NDlRazVPVHJFL0N3QlVyVm9WQ29YQ1pIdG1aaVkrL1BCRDlPM2JGeU5HakFBQTVPVGtZT3pZc2FoZnZ6NldMVnNHUVJDZTZqMkpDc0xBcEdlV25KeU1kZXZXd2NmSEI5V3JWOGZJa1NPUm5wNk96TXhNWkdSa0lDc3JDM3E5M3VnWWhVSUJGeGNYZUh0N28xKy9ma2hJU01BLy8veGo5dngyZG5ZWU5XcVVyRnBDUWtMZzdlMzl6SjhwdjFPblRpRXNMQXp1N3U3dzgvTURBTVRFeEVDcjFScTFjM0p5d3ZYcjE3RnExU3EwYXRYS2FGL2p4bzFoWjJjSEFFaExTOE03Nzd6elREVU5HVElFbzBlUFJsWldGdnIxNjRmSGp4OGpNek5UMnE5VUt0R29VU084OTk1N21EQmhBdTdkdTRmSGp4L2o4ZVBIeU03T05qcFh4NDRkQ3czTVgzLzlGZGJXMXVqU3BVdXg2NXcwYVJMT25UdFg3T01BWVAvKy9TWi9nQUhBaWhVcm9ORm8wS05IRDJtYmpZME5KaytlakJrelp1RHExYXVvWDcvK1U3MG5VVUVZbVBSTTlIbzl2dnJxS3lnVUNreWJOZzBBY1Bic1diUnUzUnFkTzNlR282TWpuSnljNE96c2pBc1hMcUJ1M2JydzlmV0ZvNk9qMFhrMmJ0eUkzMzc3emV4N2hJYUc0dlBQUDVkZXg4Zkg0OENCQXhnd1lBQmNYVjJOMmxhclZxMkVQMkd1Z0lBQS9QWFhYNWc1Y3lZOFBEeFF0MjVkQkFRRVFLVlN3ZHJhMnFpdG82TWp0bS9manUzYnR3UEk3ZlZsWjJkajE2NWQrTi8vL2llMTArdjE4UEh4Z2ErdjcxUFY5TW9ycjBqbnVYdjNMbnIxNm9WV3JWcWhldlhxcUZhdEdpcFhyaXoxc2k1Y3VJRGF0V3VqWGJ0MmNIRnhRZVhLbFZHMWFsVzR1cnJDMWRWVkN2SlBQLzBVbHk1ZE1ua3Z3ekN6M01EODhNTVBFUkFRQUFBWU5Xb1UwdExTWkIyWG5aMk5GU3RXSURrNUdRMGJOb1N6czdOSm04aklTR3pidGcxV1ZsYm8zcjI3eVg2dFZvc2hRNGFZUFgvOSt2VVJIQndzcXhhaS9CaVk5RXlXTFZ1R3FLZ29mUGZkZDNCemM1TzJ0Mm5UQnIxNjlUSnF1MmpSSW1SbFphRkRodzRtNTVrMmJScSsrT0lMQUVDblRwM1FvMGNQakJ3NUVnQlFzV0pGTkdqUVFHbzdhOVlzdUxtNVljS0VDYkN5S3AzTDhFcWxFdDk4OHcwR0RCaUFJMGVPb0c3ZHVnQ0FjZVBHb1cvZnZvVWVtNUNRZ0FFREJwamQxN1JwVTJsSTBTQStQaDZUSjAvRytQSGowYjU5ZTlrMSt2cjZvbDI3ZGdYdWI5V3FGVDc5OU5OQ3o5R2pSdys4OGNZYlJ0dDI3TmlCNU9Sa2pCdzUwdXp3cURrTkd6YVV2aTZzNTVyWDMzLy9qU2xUcGlBNU9SbDkrdlRCaEFrVFlHTmpZOVRtOXUzYm1ENTlPZ0JnelpvMUpuK3NMRnEwQ0k2T2p2ajQ0NC9Odm9maER3T2lwOEhBcEtlMmFkTW1oSVNFWVBqdzRYajc3YmVOOXNYRnhlSEFnUU5HMnpJeU1uRHo1azJUN2U3dTdtalNwQW5zN2UybGJiYTJ0bkJ4Y1RGNVQ0MUdnNk5IajJMZ3dJR2xGcFlHMWF0WHg2NWR1K0RrNUNSdHUzdjNMbUpqWXdzOTd0YXRXOFY2bnlkUG51RDI3ZHNXbVVUVnVYTm5vOWZuejUvSGtpVkxNR2pRSUF3ZE92UzV2ZTh2di95Q2hRc1h3c2JHQmdzV0xERDdSOVdEQnc4d2R1eFlxYmZxNHVKaUVwalcxdGF3c2JFeCsvK09JQWlvVmF2Vzgva0E5Si9Bd0tTbmtwV1ZoVldyVnVIOTk5L0haNTk5aHRqWVdEeDQ4RURxNGV6ZnY5OGtHTlZxTlZKVFV4RVZGV1cwL2QxMzMwV1RKazFrdmUrZmYvNkpyS3dzZE92V1RYYXRPM2Z1eFBidDIvSEZGMS9JN3UwVUpHOVlpcUtJclZ1M1NrT3ZCUkZGc1ZqdlliZ3VXdHhKUXp0MzdzU1pNMmVNdHZYcTFRdWVucDdGT285QlptWW1acytlRGFWU0NTOHZMMFJFUkJSNVRPUEdqVkdwVXFWaXZjYzMzM3lEOFBCd2VIdDdZLzc4K1daRFRhVlNZY1NJRWNqS3lzS29VYU93Y3VWS2ZQVFJSeWJ0Y25KeUlBZ0NJaU1qVGZZcGxVb2NPM1pNZG0xRStURXc2YWs0T0RnZ0tDZ0lMVnUyaEY2dnh6ZmZmQU85WG84MzMzd1RBUERGRjErWURNbjI2OWNQcjcvK09pWk1tR0J5dnRqWVdNVEZ4UUhJdlNhWGtKQ0FzTEF3QUVEUG5qMmxuc1RXclZ1aFZDb3hlZkprckZpeHd1UmFxRGw3OXV4QmZIdzhEaDgrL0ZTQmVlM2FOYU5lWXV2V3JXRnJhd3UxV28ycFU2Y2FUVHd4SnprNUdhdFdyWUtEZzRQWi9kZXZYOGVGQ3hlTVhnTkFkSFIwZ2JkSWRPalF3U2k4QWVEaHc0ZlNOVXU5WG8rVEowK2lkZXZXVW1CbVpHVGc3dDI3QmRicDZ1b3FmWjlGVWNTc1diT1FsSlFFQVBqeXl5OEwvWXdHeTVZdFErdldyV1cxQllDUkkwZml5cFVyNk51M0x5Wk1tR0RTWXpTd3M3TkQ3OTY5OGRaYmIrSEdqUnNBZ01PSEQ4UFcxdGFvM2JoeDQrRGk0b0xaczJmTHJvRklMZ1ltUFRYRFpKV1FrQkJjdTNZTndjSEJScjJpeE1SRTZSY3VrTnNydlhQbmpsRlB4ZFBURSs3dTdqaDE2cFEwR1VPbjArSDgrZlBTVUdlWExsMWdiVzJOK1BoNFJFZEhvMkhEaHJoMDZSTGk0K094YytkT3pKZ3hvOUJyVTVNblQ4Ymh3NGZScDArZnAvcWN1M2Z2eHFaTm02VFgrL2Z2aDZ1cks5UnFOYXl0cmFXZ0wweEIxemtGUVpDdUFlZjM4ODgvRjNpKzExOS8zU1F3UjR3WUlmWHcxV3ExU1hDRmhvWWlORFMwd0hOdTNMZ1JqUm8xQWdBRUJRWGg2TkdqQUhLSDNsOTY2YVVDandOeWgyN0hqaDFiYUJ0elVsTlQwYUpGQzB5YU5Lbkl0b2Jyd0liQU5NeFd6c3ZRdy96amp6OU05ckdIU2MrS2dVblA1T3JWcTFpMWFoVzZkdTJLbDE5K0dVQnU3OFRLeWdxN2QrL0doZzBiak1Jc01qSlNHaTVUcVZTWU5Ha1MrdmJ0aTQ4Ly9saWFxT0hyNnl2MU9QTGFzR0VEWEYxZDBibHpaOFRIeDBPajBlQ1BQLzZBalkwTlpzMmFWV0NOWGw1ZThQTHlldXJQK05GSEgrSDk5OS9Ic1dQSHNITGxTZ0M1dlRrZzl4N0RtVE5ud3NIQkFZSWdJRE16RXhVcVZJQkNvVEQ2T2lzckN3RUJBZEl2ZloxT0J5RDNsM2pQbmoyTjdwVU1Edy9IdDk5K2krWExsNk54NDhaR3RXemV2QmsvL1BDRDBmVmV1WHIyN0NuMSt1L2Z2NDl4NDhaaDRzU0pVcS9iRUlyTGx5OUhhR2dvM056Y2tKeWNqQW9WS2hUNWZ2bDdlZ0N3Yjk4KzNMdDNyOURqbmp4NWdwU1VGS3hidDY3UWR2NysvaVovRkFVSEI1djBTTC85OWxzNE9Ua1p6YW9tS2lrTVRIcHFtWm1abURoeEluSnljcVRyVmprNU9SQkZVZnJsOXRKTEwrR1hYMzR4ZTN6KzJaaUZpWTJOUlhoNE9DWk9uQ2dOTzNwN2UyUE1tREZZdkhneFhudnROYk0zNkplRXFsV3JvbXJWcWtZOXlaczNid0lBYXRldURTQTNISnljbk5DaVJRdXNYNzhlWGw1ZWVPT05ON0JzMlRMNCtQaWdaOCtlUnVjMDNKZHFiVzB0L1RNdzNNSlJvMFlOazE2azRYcG9oUW9WcEcyRzhDM3NSbjJWU29VYU5XcElmemdZemx1elprMXBtMWFyeGR5NWM3RnIxeTYwYWRNR2ZuNSttRDE3Tm9ZUEgxN2tCQ3VOUm1PeTdiZmZmc1A1OCtjTFBVNmxVaUU3T3hzLy9mUlRvZTE2OWVwbEVwZ1pHUmttZ2FuVmFxSFJhQW9jeW82UGp6ZWF3VXRVSEF4TWVpbzVPVGtJQ0FqQXZYdjNqSDZSUFhueUJNRC9UZDkvOHVRSmpodzVZdlljK1JjektJZ29pdmp1dSs5UXMyWk45T3JWQ3p0MjdKRDIrZnY3NC9UcDAvajIyMi9SdUhGaktjQ2V0NFNFQkRnNk9wcTlxVjRPdy9mSlhNL05jTDAwNzIwNkJ0bloyVkFvRkVZOU9rUEFSa1pHNHY3OSt3RCtMMFFOeDZqVmFyTXpSL042K1BBaGZ2LzlkN1J1M1JvTEZpekFvVU9IQUFBREJ3NUUxYXBWQ3owMk1URVJHelpzTU5xMmZQbnlRbzhCY204aDh2RHd3T3JWcTR0c20xLytYcVRoKzJCblo0ZXpaOCthUGFaR2pScEZUdElpS2dnRGs1N0treWRQY1BueVpjeWJOdytMRnkrV3RodFdtakZNY0huNDhDRUNBd1BObnFPdzVkSWVQbnlJWDM3NUJaY3ZYMGJEaGcwUkZ4ZUh3TUJBazVtamdpRGdxNisrUXE5ZXZUQnQyalNUNjZqUFMwUkVoTkVFb2s2ZE9rbGZEeDA2RklJZ1FLVlNZZlRvMGRMWGVSbDZRQlVyVmpRNWQyeHNMR3JXckduMnVteDJkclpKeUJwVzdZbUlpSkJteWVhZG1adVNrZ0lBUlFabXRXclZzSERoUXJ6MjJtdEdQVGMvUHo5NGVIZ1VlbXgwZExSSllENHZQajQrMkxoeEk3eTl2WTE2MVR0MzdzVGl4WXQ1blpLZUd3WW1QUlVYRnhlRWhJVEEwOVBUS0RBTnZhTmF0V3JoOU9uVHFGV3JscXdoMlZ1M2JpRTZPaHJuejUrSFJxUEIvdjM3Y2VyVUtkU3BVd2UvL2ZZYjJyZHZYK0JOL0ZXclZrVkFRQUJtejU2Tk5XdldZUFRvMFNYNFNVM2R2bjBiWjgrZU5icHV1bmJ0V2pnNE9PREREei9FTjk5OGd6cDE2bURnd0lHWVBuMDZ2TDI5VFhwRGhoREx2ekxSclZ1M2tKQ1FZSFlGR3lEM0Q1TDhzMjBOTTE5WHJWb2w5YkIxT2gxQ1FrSlFwMDRkbkQ1OUdnQmtMUlZuYm9icmd3Y1BqSWFBelhuMDZGR1I1MzVXaVltSjB2Y05nTWt0TkRkdTNJQldxNVUrYjBGZWVlVVZMbUJBVDRXQlNVL04zUDE5aVltSlVDcVYwbkRpelpzM0M3eFdtYmZYTlgzNmRGeStmQmtlSGg0WU1tUUkyclp0aTNyMTZtSFFvRUZ3ZEhURTFLbFRDNjJsVzdkdU9IandvTm1iL1hVNkhaS1RrMUd6WnMzaWZMd0M3ZHUzRDVVcVZZS2ZuNS8wQjBMdDJyV2w2NEx1N3U1U2o4ek56UTBlSGg0bTE5b1NFaElBQUhYcTFESGFicGhVVk5BU2RCa1pHU2EzMHR5OGVSTldWbGFvVWFPR3RFMmhVRWdMRFN4YXRBalZxMWMzV3Bhdk9ENzU1Sk9uT3E2ay9mTExMMGJEOFhubC9YOXAxS2hSVUNxVkJZNDBiTm15cGNoWnYwVG1NRENwUkowNWN3YmUzdDdTRW1wdWJtNzQrdXV2emJiTjJ4TWNOV29VM04zZGphNUJhclZhdEczYkZyNit2cWhTcFVxUjc3MW8wU0t6dnlTLyt1b3I3TisvSDE5ODhRWDY5KzlmM0k4a01jeU1IVEJnQU5xM2IxOWtyd3ZJdlljekxTME45KzdkTTJwLzVNZ1IxSzVkMitqYTRQYnQyM0h3NEVHODhjWWJhTkdpaGRuenBhV2xtUVJtVkZRVXZMeTh6TjdEbUppWWlHUEhqcUYzNzk2eVBxTTVnWUdCY0hkM0w3Uk5YRnhjZ2YrZFMwcEFRSUMwUHEzQjFhdFhzWGp4WXR5NGNRTStQajQ0Y3VRSU9uZnVqRC8rK0FPREJnMUMvLzc5WmYxM0lwS0RnVWtsSmlzckM2ZFBuOGJ3NGNPbGJiYTJ0Z1V1RnBEMytwTzVCY2lWU21XeGJnOG9xRWRoNkhVK3kxSnptemR2eHZMbHkyRmxaWVZWcTFaaHhvd1pBSEo3Y2hVclZwUStTOWV1WGFYcmtwOTg4Z251M0xtRHBVdVh3c3ZMQzIzYnRnVUFYTGx5QmRldlh6ZGE3M1RyMXEwSURBeEU5ZXJWcFhQbjkvRGhRMXk3ZHMzb0tTZVptWms0ZmZwMGdZOGRXN3AwS1JRS0JRWVBIdnpVbjcxT25UcEZYc00wREFzWHRQQ0FPVnF0RmsrZVBDbjJOV2VkVG9lb3FDaHMzYm9WWjgrZUEvQWtXUUFBSUFCSlJFRlVSYjkrL2ZEZGQ5L2h3SUVEaUlpSXdQVHAwOUdwVXljc1diSUVHelpzUU5ldVhkRzVjMmU4L1BMTGZPUVhQUk1HSnBXWTRPQmdhRFFhbzEvb2NvZGtuNmV2di80YUgzLzg4Vk0vN21uZHVuVll0V29WT25ic2lNR0RCK1B6eno5SHQyN2QwS1pOR3pSbzBBQmp4NDdGa1NOSG9GQW8wTHAxYTF5NmRBa1hMbHhBbFNwVjRPenNqREZqeGtDajBXRDM3dDNvMmJNbkZpMWFCSVZDZ2E1ZHV5SXpNeE1MRnk3RTNyMTdVYTFhTmF4WXNVSjZBc3VDQlF1UW5wNE9Cd2NIV0ZsWklUSXlFams1T1Vicjl2NzQ0NC9JeWNreGU4MHpKQ1FFeDQ0ZGc3Ky92OWtadDgvaXdvVUwrT0dISDJCblp3ZEJFSER1M0RsWVcxdWJEREhuOWVEQkE4eVpNd2RPVGs1d2RIVEUxYXRYa1pXVlZlZ3hCaXFWQ3NlT0hVTjBkRFNPSGowS2hVS0JEejc0QUxObXpUSzdGTitycjc2S2pSczNJaUlpQXR1MmJjT1FJVU5RcFVvVnRHalJBdTNhdFVQSGpoMmY2ZlBUZnhNRGswcE1lbm82dW5UcFluUjlxRnExYXRKanYvS1RzN3BMU2JDeHNYbW1aeU42ZTN2anpUZmZ4Tnk1YzZGVUtyRmp4dzZFaG9ZaUlpSUNwMDZkUW1abXBzbHpNYzJwVjY4ZXVuWHJocmk0T1BUcDB3ZTFhdFhDeUpFakVSVVZoV2JObW1IQmdnVkdRN1JaV1ZsRzYvRzZ1TGhnOU9qUlVrOFZ5SDBxU04rK2ZjMWVuMVVvRkdqZXZQbHp1WW0vV3JWcWVQTGtDYkt6c3lFSUFueDhmUERCQng4VWV2dUpzN016VHA4K0xkMnphV2RuaHpmZWVBUERoZzByOHYxc2JHeHc2dFFwV0Z0YlkvYnMyWGo5OWRkbFBUbWxUWnMyYU5PbURWSlNVbkRzMkRHY1BIbXl4SzVsMDM4UHh5ZktLWStHemRwQkVFT2RuWnpjMWl4YkJOK1dyMXFzbHJTME5OalkyTURlM2g2aUtMNlF3MTVxdGRyc2FqWjVhYlZhNkhRNjZQVjZDSUlBS3lzcm8zOEdaODZja1o3MWVQdjJiWnc4ZVJLOWV2VXFjSEVBalVZRG5VNVg0TXpPd3I3bktwV3FUTTRJMWVsMHNoOFY5cUk0ZFNZYVkvL2ZGTngvOENBTklqNUlqSTg1YXVtYXFIall3NlJubHZmK3ZoY3hMQUh6UzcvbFY5ak16THhhdG13cGZWMnJWcTBpMTdqTnZ4SlFmb1Y5ejh0aVdBTDR6NFVsdlJoSzk0R0NSRVJFNVJRRGs0aUlTQVlHSmhFUmtRd01UQ0lpSWhrWW1FUkVSREl3TUltSWlHUmdZQklSRWNuQXdDUWlJcEtCZ1VsRVJDUURBNU9JaUVnR0JpWVJFWkVNREV3aUlpSVpHSmhFUkVReU1EQ0ppSWhrWUdBU0VSSEp3TUFrSWlLU2dZRkpSRVFrQXdPVGlJaElCZ1ltRVJHUkRBeE1JaUlpR1JpWVJFUkVNakF3aVlpSVpHQmdFaEVSeWNEQUpDSWlrb0dCU1VSRUpBTURrNGlJU0FZR0poRVJrUXdNVENJaUloa1ltRVJFUkRJd01JbUlpR1JnWUJJUkVjbWd0SFFCOUd4MFdoM2lyaVJZdWd3aUtrTGNsUVJvTkJwTGwwSFBnSUZaem1XclZGaTJhaTJzcmEwdFhRb1JGVUtqMGVCeFJvYWx5NkJud01Bc3AzSkUvVDBiUWJpbkYwVzd0TWVQTFYwT2xSQlJMMEt3RWlBQUVDRUNFQ3hkRXBVMFVVekpFY1Y3bGk2RGlvOC9qZVdYVmUxNkx6ZTBVbHBYczNRaFZISUU2SjJjN0JTRHJJQjYyUnB0cUZxbk9HUHBtcWhrNlFSOWF0S1ZpM0VBOUphdWhZcUhnVWxVaGpScTFNak4xdFkyVkJDRWRucTlmbWhNVEV5d3BXc2lvbHljSlV0RVJDUURBNU9JaUVnR0JpWVJFWkVNREV3aUlpSVpHSmhFUkVReU1EQ0ppSWhrWUdBU0VSSEp3TUFrSWlLU2dZRkpSRVFrQXdPVGlJaElCZ1ltRVJHUkRBeE1JaUlpR2ZoNEw2TG55TXZMeThuZTNyNnkzUGFDSUZRRmZ5Nkp5aVQrWUJJOVIvYjI5aTBGUWZoRGJudFJGQjhDdUMwSWZKQVFVVm5ESVZtaTU4akt5dXE0S0lwMzVMWVhSVkVRQklIUE9DVXFneGlZUk0vUjJiTm5OWUlnL0FvQW9paENGRVdUTm5tM0M0SlFDWURidjdzMHBWVW5FUldOUTdKRXo1a29pb2NGUVJnbUNJS2R1Y0FFQUVFUUlJcGl1aWlLTy8vOStuRk9UazVFS1pkS1JJVmdZQkk5WjFxdDlySzF0WFVpZ0laRk5QMDVKeWRud3I5ZjU4VEZ4ZVU4NTlLSXFCZ1ltRVRQV1VaR1JtS2xTcFd1QzRMUUVNZ2RnalZNNnNuenRVNFV4VzF4Y1hHWkZpeVZpQXJCYTVoRXoxbGlZcUlLd09taW11bjErcXVsVVE4UlBSMEdKbEVwMEdxMU93dmJMNHBpakZhcnZWOWE5UkJSOFRFd2lVcEJiR3hzckNpS1YvTGVYMm1ZQUNTS1lnNkFhQTdIRXBWdERFeWlVaUtLNG5mbXRndUM4Rml2MXg4dTdYcUlxSGdZbUVTbEpEVTFOVXdVeFRRQWVlKzdoRjZ2djNIaHdvWHpGaTJPaUlyRXdDUXFKYmR2Mzg0R0VKRi8yVHRCRU1MQVJRcUl5andHSmxIcDJpK0tvaFNPb2lobVptUmtoRml5SUNLU2g0RkpWSXBFVVl3SGNGOFFCTVA5bDM5ZXZYcVZzMk9KeWdFR0psRXB5czdPL2d2QURRQVFjeDJ5Y0VsRUpCTURrNmdVSlNRazNBVnc2ZCtYai9WNlBkZUxKU29uR0poRXBVd1V4UjMvZmhtbDBXaHVXYlFZSXBLTmdVbFV5bUppWWc0Q3VBZmc1SlVyVis1WnVoNGlrb2VQZGFjUzQrN1orSDgyMWtwUFM5ZFJIampaWUlCYXE0dlAwU3ZPV2JxVzhrQ3RWdCs0ZCtQS1RVdlhRZjl0REV3cUVSNGV6VHhnSi80RW9jaEhXQkVBaUtJQVFJVEFIMEdaYmlGYjZKdVlHSk5vNlVMb3Y0dVA5NktTWVFjUENHZ29RSEN6cjFBQkNxWEMwaFhSQzBDbjFTRmJwWUplRk8xZ0J3OEFERXl5R0FZbWxTajdDaFVRTUhZMEdubDdXYm9VZWdIRVhVbkFzbFZya2ZiNHNhVkxJV0pnVXNsU0tCVm81TzBGMzVhdldyb1Vla0ZZVzF0YnVnUWlBSndsUzBSRUpBc0RrNGlJU0FZR0poRVJrUXdNVENJaUloa1ltRVJFUkRJd01JbUlpR1JnWUJJUkVjbkF3Q1FpSXBLQmdVbEVSQ1FEQTVPSWlFZ0dCaVlSRVpFTURFd2lJaUlaR0poRVJFUXlNRENKaUloa1lHQVNFUkhKd01Ba0lpS1NnWUZKUkVRa0F3T1RpSWhJQmdZbUVSR1JEQXhNSWlJaUdSaVlSRVJFTWpBd2lZaUlaR0JnRWhFUnljREFKQ0lpa29HQlNVUkVKQU1EazRpSVNBWUdKaEVSa1F3TVRDSWlJaGtZbUVSRVJESXdNT2svNDh5Wk13Z0xDek83Nzl5NWMxaTBhQkV5TXpOTHRhYXNyQ3pjdlh1M1ZOK3pwRjIvZmgxNnZkN1NaUkE5ZDBwTEYwQmt6c09IRC9IdzRjT25PdmFsbDE2Q3RiVzF5ZmJqeDQvandJRUQ2TnUzcjhtK2E5ZXVZZE9tVGVqYnR5OHVYNzZNelpzMzQrdXZ2NGF6czdQWjkwaEpTVUZHUmtheDZxcFVxUktxVktsaXRPM1FvVU9ZUFhzMkRoMDZCQmNYRjJsN1ZGU1U3QkR5OHZJeU9yYWtaR1ptUXFWU21XeTN0YldGazVNVEFDQTVPUm45Ky9kSC8vNzlNWDc4K0JLdmdhZ3NZV0JTbVJRYUdvb2ZmL3p4cVk3ZHRXc1gvdmUvL3hYckdEczdPd0NBVHFlRG5aMGRMbCsrakk4KytnaEJRVUdvVjYrZVNmdkZpeGZqOE9IRGNIQndrSFgrek14TStQdjdZK3pZc1ViYlQ1MDZaVGJ3Um8wYUpUc3dseTFiaHJwMTYrTHZ2LzgydTkvYjJ4dGR1M2FGVHFjcjhsemp4bzJEdjc4L0FHRCsvUG40N2JmZlROcTBiZHNXMzMvL1BRQmd3NFlOMEdxMWVQWFZWM0gxNmxXamRvNk9qbkJ6YzVQMUdZaktBd1ltbFVuKy92N28xcTFic1k0NWZmbzA1czJiOTFUdloyOXZEd0RRYXJWNDVaVlhzSEhqUm93YU5RcERoZ3pCRHovOEFHOXZiNU5qV3Jac2libHo1OG82LzVneFkweTJpYUtJTTJmT29ISGp4amg1OHFTMHZVS0ZDamh5NUFoRVVaUjE3Z29WS21EUG5qMzQrdXV2emU1ZnNHQUJ4b3daSXdWd1ptWW0xcTlmajdmZWVncytQajVHYlpzM2IyNzArdVdYWDhhVUtWT2sxNHNXTFpLK1RrMU54YTVkdXdEa0JtMStmbjUrV0xod29helBRRlFlTURDcFRLcFlzU0lxVnF4WXJHUHk5M0FBNFB6NTgwaEtTZ0tRZTYxTnJWWmo5KzdkQUFCM2QzZTgrdXFyQUhKREJ3RFVhclcwYi8zNjlWaTllalhxMTY5djl2MU9uVHFGTGwyNnlLcE5yVmFqWmN1V1J0dGlZMlB4Nk5FalJFUkVJQ0lpUXRwZXExWXQvUHJycjdMT2E5Q2xTeGUwYjk4ZUFEQmx5aFNrcGFWaDllclZBQUFIQndlaklXckQ1dzhJQ0NpeUoyNXZiNDlHalJwSnJ3MURzUUFRRkJTRW5Kd2N6SnMzRDQwYk41YTI2M1E2akI0OUdzMmFOU3ZXWnlBcTZ4aVlWR2ExYmRzV1dxMVdkbnR6UTVqNzkrL0gvdjM3QWVUMkhyVmFMUllzV0FBZ3R3ZGtDRXhERHpNbkp3ZEFic0E5ZWZJRUhUdDJ4SUVEQjJCalk0TjMzbm5INk54dDJyU1JoaWFMTW5qd1lKTnRlL2JzZ1pPVEUzNzg4VWYwNzk4Znc0Y1BSOGVPSGFGVUtwR1ptWW5mZi8rOXlQUDYrZm1oY3VYS3NMR3hnWTJORFFCQXFWUkNxVlFXZUYwelBEd2NMVnEwS1Bhd2RWNkhEeDlHZUhnNEhCMGRFUllXaG80ZE8wcjcxcTVkQzRWQ1lmWmFNVkY1eHNDa01tdml4SW5GbW4wWkh4OXZNZ3YyeXkrL3hKZGZmZ2tBQ0F3TXhJRURCM0R3NEVHbzFXcWNQMzhlZS9ic3dmMzc5NlhlNmZUcDA1R1ZsWVcwdERUcEhJSWc0TFhYWGpNSnpJaUlDTHp4eGh1eWFsT3IxV2pSb29YUjYvRHdjSFRzMkJGMTY5YUZJQWlvWExreVBEdzhBQUJKU1VtWU4yOGVuSjJkb1ZTYS9wanFkRHFrcDZmRHk4c0xsU3RYbGxVREFLU2xwZUhNbVRQNDZxdXZaTFYvK1BBaERodzRJTDMrNTU5LzRPTGlnbm56NXFGcDA2YVlObTBhL1AzOXNXblRKdmo3K3lNaUlnSS8vdmdqbGk1ZGFyWnVvdktNLzBkVG1kVzFhOWRpdFhkeWNpcnd0cEg4TkJvTlJvOGVEVUVRVUtWS0ZWU3FWQWtBVUtkT0hiUm8wUUp1Ym02b1ZxMGFxbGV2RGxkWFY1TmYvbloyZG5qenpUZk5YcnN6Wjg2Y09kTEVJaUMzdC92UlJ4K2hiZHUyaFI2M2RPbFNOR25TeEdUNzFhdFhqWHB3S1NrcE9IcjBLQURnM3IxN1VLbFUwdmZpelRmZlJNMmFOUUVBMjdadGcwNm53NlpObStEcTZvclhYbnV0MFBlL2NlTUc1c3laSS9XOGJXeHM4TlpiYjZGdjM3N28xS2tUYXRXcWhVbVRKbUhldkhsNC9QZ3hObTNhaEpFalI1b01QeE85Q0JpWVZDWk5talFKRnk5ZUxOWXhobC9xY2pnNk91TDMzMzlINWNxVm9WQW84T1RKRTdScDB3WnZ2dmttZXZmdUxiWGJzbVVMM04zZDBhNWRPeVFtSmtyM1RCcDZtM0x2b1J3eFlnUUFTSk43dkx5OHBHMGxJU2twQ1V1WExnV1ErMzBRUlZGNjdlN3VqcG8xYTBLdFZtUGJ0bTFvMkxBaDR1UGprWlNVaEwxNzkyTG8wS0ZTenphdjNyMTdvMXUzYm1qWnNpVW1UcHdJQUdZbjhiejk5dHZZc21VTDFxOWZEMmRuWi9qNStaWFk1eUlxU3hpWVZDWjE3dHpaYUFoVGpyLy8vaHM3ZCs0c3N0M2R1M2VSa0pBQXRWcU5UcDA2QWNpOWhtbHZiNC9VMUZTcDNaRWpSeEFVRklUMzNuc1A3ZHExdzVFalI3QnIxeTVrWm1ZaUl5TUROV3JVTURwdmNuSXlIQndjakNiR0ZPVGpqei9Hd1lNSHBkZGFyUlkvLy95ek5QbG4yTEJoc2o2endhdXZ2b29USjA0QXlKMlJtNWFXaGsyYk5obTEyYk5uRHg0OWVvU0pFeWRpMnJScHNMS3l3cmx6NTNEbHloV0VoSVFZOVlDQjNHdkNoUTJKYXpRYTdOcTFDeXRXcklBb2loZ3hZZ1QyN2R1SDNyMTdvMmZQbnVqV3JadloyY1ZFNVJVRGs4b2t3NHhQT1RJek03Rnc0VUkwYjk0Y3ZyNitxRnExcXJRdktpb0sxNjVkdy9YcjEzSHk1RWs4ZlBnUTc3Ly92dlFlaHNBRWNudGloaDdqbVRObk1IMzZkTFJ1M1JxelpzMENBQXdkT2hSRGh3N0ZsaTFic0huelpwT1pyRDE3OWtTUEhqM2c3KzlmWU5BSWdnQ0ZRb0g3OSsvajNMbHpBSEt2UjRxaUNHZG5aMmxoQXl1cjNFVzRJaU1qcFZtK2VhV2twTWorL2hpK1IydldyRUg3OXUzaDZla0pJTGVYL2UyMzMyTDQ4T0g0N3J2dk1IUG1US05qd3NQRGtacWFDbDlmWHdCQWRuWTJrcEtTSUFnQ2R1L2VqWjA3ZCtMaHc0Znc4L1BEcEVtVDRPcnFpaUZEaG1ETm1qWFl0bTBidG0zYmhoWXRXbUR0MnJYRnFwV29yR0pnVXJtblVxbXdkKzllZUhwNm9udjM3a2I3VnF4WWdVdVhMc0hEd3dNS2hRS09qbzRJQ2dxQ2w1ZVhTVS9RY1BOL2VIZzRac3lZQVI4Zkh5eGN1TkRzNUpYNzkrK2paOCtlUnR2dTNMa0RBSmczYng1KytlVVhzN1ZXckZnUmh3OGZocXVycXhSUWQrN2N3ZDY5ZXpGbzBDQzBhZE1HQUtTUURBNE9oaUFJSnVlUmU0K213ZHExYTVHZW5vNHhZOFlZelR4dTBxUUpQdnZzTXl4ZnZod3RXN1kwK2dNaXY4aklTUFRvMFFOdnYvMDJidDI2aFJZdFdtRG8wS0h3OHZLUzJsU29VQUhqeDQvSDBLRkRzV3ZYTHRrTE94Q1ZCd3hNS2xNQ0F3TmxEYXVhczJMRkNxeFpzMFo2L2ZYWFgrT2JiNzVCcFVxVllHOXZMODJTTmR4S2tsL2p4bzF4OE9CQlRKMDZGZDI3ZDhlMGFkTUtuT2xac1dKRlRKNDgyV2piN05tekFlVGV4Sy9WYXBHY25HeTBzRUZBUUlBMHVTZ3ZRNi8yK1BIalVDcVZhTldxRlp5Y25EQjQ4R0QwN3QzYlpPZ1hBQjQ4ZUlETm16ZkQxZFhWYkgxcXRScUhEaDNDcVZPbjBMcDFhNFNGaGFGUG56N3c4UEF3dVY5MThPREJPSDc4dURUejFkM2QzZXc1VzdkdWphbFRwNkpDaFFwd2NuTEMyTEZqQ3gwNjl2UHprNzJ3QTFGNXdNQ2tNdVh0dDk4Mm1vQ2kxK3VoVXFtayt5VE55Y3JLd3RLbFMvSFdXMi9oOWRkZmw3YlhyMTlmbWgxYWxJc1hMMkxmdm4wUVJSRTlldlRBakJrempNNXZiVzB0M2VjSUFBcUZ3aVJZRE9IcTZPaUkvdjM3WThDQUFYank1QWxxMTY2TjA2ZFA0L0xseXdnTkRUWDczZ3FGQXZIeDhUaDkralIrL3ZsbnVMaTRvSG56NXZqc3M4OFFFaEppdEthdFNxWENtREZqTUhEZ1FHbnB1VWVQSGlFNk9ocm56cDFEWEZ3YzB0UFRNWFBtVERScDBnU3paODlHMWFwVk1XclVLTE9mM2NyS0NyTm16VUwvL3YweGMrWk1yRjI3VmhvU3pzdk96czdvTTZ0VUt0U3BVd2Q5K3ZReGFSc2NIR3gySFZxaThveUJTV1dLajQrUDBYSnRDeGN1eEo5Ly9vbUZDeGVpUVlNR1pvOUpUVTJWYnIvbzFhdFhzZDR2T1RrWmE5YXN3ZTdkdStIaDRZR2FOV3ZpNXMyYlJtMk9IeitPK2ZQblk4dVdMVklBMzc5L0gvMzY5VE5xbHpjZ0dqUm9nSGJ0Mm1IbXpKa0lEQXpFbkRsejBLZFBIN09mSVNJaUFvMGFOY0lYWDN5QndZTUhZL1BtelJnMmJCanExS21EZS9mdVlkMjZkUWdJQ0pEYTc5NjlHMy85OVpkUnFJV0VoQ0FrSkFTVksxZUduNThmMnJadGk1WXRXK0xiYjc5RmRIUTBGaTVjV09nZkhSNGVIdmprazA5dyt2UnBQSG55Qkk2T2pySytmelZxMURDN2hPR2VQWHRrSFU5VW52RHhYbFNtRFJreUJFNU9UaGd5WklpMFlrOUp1SG56Sm1iUG5vM3UzYnNqUER3Y1k4YU1RVmhZR0lZTUdZTHo1OC9qMkxGalV0dkV4RVNvVkNxajRVODNOemVjT0hIQzZOOUxMNzJFOVBSMG5EOS9IcW1wcVpnNWN5YnUzNytQWHIxNndkWFYxU2owREs1ZXZZcExseTZoYmR1MmFOeTRNZHEzYjQvZzRHQ2twYVdoWnMyYTZObXpKOExDd25ENzltMEF1Uk9FTm0vZWpFYU5HcUZ6NTg3U2VUcDM3b3dmZi93UjRlSGhtRDU5T3RxMGFRTmJXMXUwYnQwYVk4ZU9MZkorU3dBWU5HZ1FWcTVjV1dSWTZuUTZQczZML3BQWXc2UXl6ZFhWRmV2V3JjT1VLVlB3L2ZmZnc5ZlgxMlJsRzhNekxNMU5qc2tySnlkSGFuUCsvSG1FaDRlalg3OStHRHg0c0hUT2J0MjZJU3dzREhQbXpNSGF0V3ZoNmVtSnExZXZvbDY5ZXNqSnljSEZpeGZ4OTk5L0l6TXpFMHVXTEVGS1NncFNVbEtRbkp5TWxKUVViTisrSGFkT25jTGt5Wk9SbEpTRW5Kd2NhRFFhcEtTa1lPZk9uZWpldlR0c2JXMmxtbGF2WGcybFVva2VQWG9BeUwzZEpDMHREWThmUDRhTGl3dUdEQm1DQXdjTzRNcVZLNmhWcXhiMjdkdUgyN2R2WS8zNjlVYWZ0NkRlOTd2dnZpdjdlNjFRS0V5MlpXUmtJQ0lpQW5mdjNzV0RCdy9nNysrUGE5ZXVZZS9ldmJMUFMvU2lZR0JTbVdkblo0ZWdvQ0RjdjM4ZmxTdFhSbUppSW9LRGcyRnZidytGUW9IbzZHZ0FNRHRaNWZ6NTh3Z0xDNE8xdFRXT0h6OHVUYUF4elBiTVAxTldxVlJpd1lJRkdENThPQVlOR29RT0hUcmd6ei8vaEwrL1B6SXpNekZwMGlTNHU3dEx0MW8wYTlZTTd1N3VjSGQzeDRRSkUvRCsrKy9EeWNrSmMrZk94WjA3ZHpCeTVFajA2ZE1IMjdkdng4cVZLN0ZreVJMNCt2cGk0c1NKT0hmdUhJNGNPWUpodzRaSms0Rzh2THd3ZHV4WXhNVEVJQ1ltQmdEdzJXZWZJVHM3Rzd0Mzc4YTZkZXRRcTFZdDNMcDFDN2R1M1pLT3lUdFR0U1FFQlFWaHg0NGQwT2wwaUlxS2tyNi9ycTZ1MHFRa0FMaDE2eFpDUWtKTWprOUpTWGt1eitna3NpUUdKcFVMQ29WQ211RGk2T2hvZEkzTXpzNE9uVHQzTnJ2TW5MT3pNeTVmdmd4UkZGR3paazE4L3ZubjByNkNGaGp3OFBEQWhnMGJFQlFVaENOSGpxQnUzYm9ZTUdBQXFsU3Bnc09IRHhkYW83VzFOUzVkdW9SMjdkcWhiOSsrMGoyaC92Nys2TjI3TjQ0ZE80YS8vdm9MbFNwVlFtQmdJT3JYcjQvaHc0Y2JuU2M4UEx6SW1jS0dCZVFCWVBqdzRTVWVtSVloM0hyMTZzSFQweE9lbnA3U0UxM3lTa3BLd3BZdFcweTJQM3IwcU1ScklySzB3c2V3aUdUeWFOaXNIUVF4MU5uSnlXM05za1h3YlduKzFvMlNKSW9pOUhxOTJhSEU4dURvMGFObzFLZ1JxbFdyWnVsU3lxeFRaNkl4OXY5TndmMEhEOUlnNG9QRStKaWpscTZKL3J2WXc2Unl5N0JxVG5uVnJsMDdTNWRBUk1YQVdiSkVSRVF5TURDSmlJaGtZR0FTRVJISndNQWtJaUtTZ1lGSlJFUWtBd09UaUloSUJnWW1FUkdSREF4TUlpSWlHUmlZUkVSRU1qQXdpWWlJWkdCZ0VoRVJ5Y0RBSkNJaWtvR0JTVVJFSkFNRGs0aUlTQVlHSmhFUmtRd01UQ0lpSWhrWW1FUkVSREl3TUltSWlHUmdZQklSRWNuQXdDUWlJcEtCZ1VsRVJDUURBNU9JaUVnR0JpWVJFWkVNREV3aUlpSVpHSmhFUkVReU1EQ0ppSWhrVUZxNkFIcXg2TFE2eEYxSnNIUVo5SUtJdTVJQWpVWmo2VEtJQURBd3FZUmxxMVJZdG1vdHJLMnRMVjBLdlFBMEdnMGVaMlJZdWd3aUFBeE1LaUU1b3Y2ZWpTRGMwNHVpWGRyang1WXVwMHdUOVNJRXc5Y0FCQ3Voc09ZRUFLS1lraU9LOXl4ZEJ2MjM4U2VWU29wVjdYb3ZON1JTV2xlemRDRmxuYTFTNzJtcnRCcGtKUWpXMlJyZGVyWFc2cHFsYXlycmRJSStOZW5LeFRnQWVrdlhRdjlkREV5aVV1Ymo0OU5XRUlTdG9pamFBZWh4L3Z6NVk1YXVpWWlLeGxteVJFUkVNakF3aVlpSVpHQmdFaEVSeWNEQUpDSWlrb0dCU1VSRUpBTURrNGlJU0FZR0poRVJrUXdNVENJaUloa1ltRVJFUkRJd01JbUlpR1JnWUJJUkVjbkF3Q1FpSXBLQmdVbEVSQ1FEQTVPSWlFZ0dCaVlSRVpFTURFd2lJaUlaR0poRVJFUXlNRENKaUloa1lHQVNFUkhKd01Ba0lpS1NnWUZKUkVRa0F3T1RpSWhJQmdZbUVSR1JEQXhNSWlJaUdSaVlSRVJFTWpBd2lZaUlaR0JnRWhFUnlhQzBkQUZFTDdLbVRaczZLQlNLcW5tM0NZTGdKb3FpUWhBRUt3QnVQajQrTCtYZHIxYXJIOFRGeFdXV2FxRkVWQ1FHSnRGelpHVmw5WW9nQ0NmeWJ4Y0V3ZkRsMWp4ZkF3QnNiVzNiQVRqMi9Lc2pvdUlRaW01Q1JNOUEyYXhac3dRcks2dTZjaHFMb3BoNC92ejVCZ0EwejdrdUlpb21Yc01rZXI2MEFOWUJnQ2lLRUVYUnBFRys3UnZCc0NRcWt4aVlSTStaSUFpL2lxS1ltWC9vTlY4YmlLS1lxZFBwOXBkaWFVUlVEQXhNb3VkTUZNVzdBTTdLYUhwV3E5VW1QdTk2aU9qcE1EQ0puck9ZbUpnTVFSQ2l4SC9IWGZNT3l4cStGa1ZSRkFUaFRGeGMzQVBMVkVsRVJXRmdFajEvT3AxT2QwRVFoSXlDR2dpQ2tDMks0am53K2lWUm1jWEFKQ29Gb2lpZUVFWHhuMEthUE5icGRLZExyU0FpS2pZR0psRXB1SGp4NGcwQUZ3MFRmL0xPakJVRUFYcTkvdEsvYllpb2pHSmdFcFdlRFFYdEVBUmhUV2tXUWtURng4QWtLaVVaR1JrSFJGRk15YnZ0Mzl0SjdtZGtaT3l4VkYxRUpBOERrNmlVWEwxNlZRM2daelAzWS83Njd6NGlLc01ZbUVTbFNLZlQvUVJBbFdlVFNoVEZ6WmFxaDRqa1kyQVNsU0tGUXBFa2l1SjFRUkFNdzdIeFdxMzJtcVhySXFLaU1UQ0pTdEdqUjQ4eUFKd1Yvd1VnVnFQUnBGbTZMaUlxR2dPVHFCUWxKaWFxUkZFOEN5QkhFQVN0S0lwbkV4SVNDbHpRZ0lqS0RnWW1VU25UNlhSL0NvTHdENEIwblU3M3A2WHJJU0lpS3JOOGZIekNmWHg4dUxJUFVUbkNCMGhUaVhIM2JQdy9HMnVscDZYcktBOHFXSXVkckNEWVpHbXcyOUsxbEFkcXRmckd2UnRYYmxxNkR2cHZZMkJTaWZEd2FPWUJPL0VuQ0dobzZWcktCL0hmbnozQjlJblNaTTR0WkF0OUV4TmorUGd6c2hpbHBRdWdGNFFkUENDZ29RREJ6YjVDQlNpVUNrdFhSQzhBblZhSGJKVUtlbEcwZ3gwOEFEQXd5V0lZbUZTaTdDdFVRTURZMFdqazdXWHBVdWdGRUhjbEFjdFdyVVhhNDhlV0xvV0lnVWtsUzZGVW9KRzNGM3hidm1ycFV1Z0ZZVzF0YmVrU2lBRHd0aElpSWlKWkdKaEVSRVF5TURDSmlJaGtZR0FTRVJISndNQWtJaUtTZ1lGSlJFUWtBd09UaUloSUJnWW1FUkdSREF4TUlpSWlHUmlZUkVSRU1qQXdpWWlJWkdCZ0VoRVJ5Y0RBSkNJaWtvR0JTVVJFSkFNRGs0aUlTQVlHSmhFUmtRd01UQ0lpSWhrWW1FUkVSREl3TUltSWlHUmdZQklSRWNuQXdDUWlJcEtCZ1VsRVJDUURBNU9JaUVnR0JpWVJFWkVNREV3aUlpSVpHSmhFUkVReU1EQ0ppSWhrWUdBU2xSRWFqY2JzdG95TURJaWlXR0x2azVhV2h0VFUxR0lkYy8zNmRhU25wNWRZRFVUbGtkTFNCUkRscDlWcWtabVorVXpuY0hCd2dMVzFOWEp5Y3JCcDB5WU1IRGdRdHJhMmlJeU14Sm8xYTdCNjlXclkyZGtCQVBidTNZdGR1M1poOGVMRmNIUjBsSFgrbEpRVVpHUmtGS3VtU3BVcW9VcVZLZ1h1bnpoeEl0TFQwN0Z1M1Rvb0ZBb0F3SzVkdXpCLy9uenMyN2NQYm01dTJMTm5ENVJLSlRwMzdteHl2RTZudzZOSGo4eWUyOFhGQlVwbDdvLzd5cFVyc1dmUEh2ejIyMjl3Y1hFcHNtNk5Sb09KRXlmQzBkRVJHelpza1BOUmlWNUlERXdxY3lJakl6RisvUGhuT3NlQ0JRdlFvVU1ISkNVbFljT0dEVGg4K0RDQ2dvSlFwMDRkWEx0MkRVRkJRZmp5eXk4aGlpSkNRa0xnNXVZR1IwZEhoSWFHNHZ2dnZ6YzZsNHVMQ3c0ZVBHaTBiZkhpeFRoOCtEQWNIQnhrMVpPWm1RbC9mMytNSFR2VzdQNzA5SFJFUmtiQ3o4OVBDa3NBSmozTDZPaG83TjI3RjRjT0hjS3NXYlBnNU9RazdidDc5eTU2OU9oaDl2eGJ0bXlCbDVjWC92bm5IK3pldlJ1K3ZyNUlUVTAxNlduV3JsMGJOalkyUnR1V0xsMktwS1FrckYrL0hnRGc1K2NIdFZwZDVHZGV0V29WbWpadFdtUTdvdktDZ1VsbDFxQkJnOUN3WWNOaUhmUFhYMzhoT0RoWWV1M3A2WWtmZnZnQm4zMzJHYjcrK21zc1c3WU1JMGFNUUZoWUdMS3lzaEFaR1luRXhFVE1uejhmUUc1QTJkallZT2JNbVFDQWlJZ0luRHg1MHV4N3RXelpFblBuenBWVjE1Z3hZd3JkZitEQUFXaTFXdlRzMmRQc2ZrRVFBQUN6WjgrR3A2Y25saTFiaG9FREJ5STBOTlFrdEdmTW1JRUdEUm9BQUc3ZXZJbnAwNmRMK3paczJBQ05Sb09JaUFoRVJFU1l2RTlZV0JqcTFhdG5WTmVXTFZzd2V2Um9OR25TQkFBd2RlcFU2UFY2czNWZXUzWU42OWV2aDVPVEU2cFZxMWJvWnlZcWJ4aVlWR1kxYjk0Y2JkcTBLZFl4VGs1T1JvRUpBQTBhTk1EcTFhdGhiVzJOaUlnSTFLcFZDeU5IanNTNWMrZWtYdENkTzNlUWxwWUdBRkFxbFhqMzNYY0I1QTY5RmhTWXAwNmRRcGN1WFdUVnBWYXIwYkpsUzdQN1JGRkVhR2dvNnRldmo5ZGVlODFvbitHNnByVzF0YlN4QVJLRkFBQWdBRWxFUVZSdDBLQkI4UEx5d3BVclY4ejJjRjk2NlNVMGF0UUlBSXg2cTMvLy9UZTJiOStPSmsyYTROdHZ2elU2NXZEaHc5aTRjU05xMXF3cGJZdU1qTVRNbVRQUnNtVkxEQmt5Uk5yK3pqdnZtUDBjaVltSkNBd01oSjJkSFpZdVhRbzNOemV6N1lqS0t3WW12ZEJFVVlRZ0NLaGZ2ejV1M0xpQktWT21TUHRVS2hXVVNpV1NrNU14WmNvVTFLMWIxK3kxd1lLMGFkUEdaUGkySUlNSER5NXczL0hqeDNIcjFpMlRFQU9Bbkp3Y0FEQVpKbjM5OWRmeCt1dXZ5NjVWcDlOaHpwdzVzTE96UTJ4c0xKS1NrcVRqMDlMU0VCd2NqSEhqeHFGQ2hRb0FnUER3Y015Y09STXZ2L3d5Z29LQ2tKMmRqYWlvS0xScjE4N3MrUzlldklpSkV5Y2lKeWNIUzVjdTVWQXN2WkFZbUZUbTVlVGtvSDM3OW9XMjJiUnBFK3JVcVdPMFRhUFI0UFBQUDRlZm54LzY5T21ET25YcTRNU0pFOUwrRGgwNllOaXdZUmd3WUlDMGJjdVdMZERyOVVoS1NnS0FRbWVHUmtSRTRJMDMzcEQxR2RScU5WcTBhR0d5WGEvWFkrWEtsUkFFQVIwNmRNQ3NXYk93ZCs5ZWszWnQyN1l0OE54K2ZuNVl1SENoOURvcUtnci8vUE1QQU9EZXZYc0FnSzFidHlJK1BoN0xsaTNEM3IxNzhjMDMzeUFrSkFUMjl2YVlQSGt5NnRhdGk2NWR1MHJuMkxkdkh4bzJiSWhseTViQjN0NGVTNVlzUVVoSUNMWnYzMjd5ZmQ2OGVUT1dMbDBLQVBqeHh4L3g4c3N2eS9xZUVKVTNERXdxODBSUmhFcWxRc2VPSGRHcVZTdWpmZkh4OFFnTEM0Tk9wek01VHFGUTRLV1hYc0tDQlF0dytmSmxUSnMyVGVyRnpaNDlXMnAzLy81OTlPalJRNXJVOHVUSkU2UEpNeFVyVmpRNXQ1MmRIZDU4ODAyTUd6ZE8xbWN3OU83eTI3Tm5ENjVldlFvckt5c29GQXAwNzk0ZHpabzFrL2IvOXR0dmlJMk54ZWpSbzdGbzBTSjA2TkFCdnI2K1J1ZklPNHdLUUJxU1ZxdlZzTFcxaFoyZEhkNTU1eDNVckZrVHJWdTNSdVBHalRGczJEQ01IejhlbFNwVlFsSlNFalp2M2l4ZEp3V0E4ZVBIdzlYVkZRNE9Ecmg1OHlaQ1EwUFJyVnMzbzdDOGZQa3l2di8rZThURXhLQnUzYnE0ZnYwNnBrMmJodkhqeHhmNUJ3NVJlY1RBcEhMRDI5c2IzYnAxTTlybTVPU0VzTEF3cysydHJLd3dkZXBVdUxxNllzT0dEUmc4ZUxBMHhHa2dDQUwwZWoxVUtwVTBrY1hCd1FHLy9QSUxBR0Q3OXUzWXRtMGJnTnhyZEhmdjNnWHdmOWZ4REsrTE1tTEVDQUNRcm9kNmVYa0JBSllzV1dMVXJubno1bWpldkxuME9qbzZHcFVxVlVLblRwMndhTkVpdlB6eXkvamdndy9NdmtlVktsVXdkKzVjdEdyVkNnOGVQRURmdm4wUkVoSWlUZUl4WEE5MmRuWkduejU5c0dEQkFnQkEvLzc5NGV6c2JIUXVRekRxZERyTW1qVUw5dmIyMGg4SFY2NWN3Y2FORzNIZ3dBRlVyVm9WMzM3N0xkNTk5MTNFeE1SZzNyeDUrT0tMTDlDOGVYTk1talFKOWV2WGwvWDlJU29QR0pqMHdoc3hZZ1I2OU9pQnFsV3JHbTAzWE4vTVR4QUVxYTI5dmIyMC9jaVJJOWkxYXhjeU16T1JrWkdCR2pWcUdCMlhuSndNQndjSG8xczlDako1OG1SczM3NGRhclVhM2JwMU16c01DK1FPcVZhdlhyM0k4d0c1UGVvblQ1NFlUZlRKTHpFeEVkOS8vejFPbkRpQlZxMWFvWHIxNmdnTkRjWHAwNmN4Wk1nUXRHM2IxdWhlMURWcjFpQTJOaFpUcDA3RjlldlhzWGp4WWx5K2ZCa09EZzRZTkdnUWhnOGZMclZ2MXF3Wk5tL2VqQzFidG1EMTZ0VVlNR0FBK3ZYcmg0Q0FBTFBmWjZMeWhvRkovd241dzlLZ29NQTBaK2pRb1JnNmRDaTJiTm1DelpzMzQ5ZGZmelhhMzdOblQvVG8wUVArL3Y0RjNuWWhDSUlVYUt0WHI4YTRjZU9RbFpWbHRxMG9pcmgrL1hxQnMxTHp5ODdPeHJ4NTg0eUdkRk5TVW1CcmE0czdkKzVnNDhhTk9IWHFGQ3BYcm95NWMrZml2ZmZlQXdCMDdkb1YzMzMzSFdiT25BbHJhMnNzV3JRSXJWcTFRbmg0dURSTTdlSGhnYXBWcXlJbkp3ZVRKMDlHMTY1ZGpmNllNRkFxbFJnMGFCRGF0V3VIMmJOblE2VlNNU3pwaGNIQXBCZGVlbm82ZHUvZWJYSlR2MWFyaFpXVjhlcVFHbzBHZXIwZTBkSFJBSURidDIrYlBlZjkrL2RON3BtOGMrY09BR0RldkhuU2tHNStGU3RXeE9IRGh3RUFreVpOUXVQR2pmSFRUeitaYlp1UWtJQ01qQXo0K1BnVThRa0xabGdvNGROUFAwVmlZaUltVHB5SUhqMTZHRjFQOWZIeFFXaG9LTTZlUFl0ZmZ2a0ZyN3p5Q280Y09ZSVpNMmJBMGRGUlduV3BkdTNhV0w1OE9jNmVQV3YySHM3OC9QMzlUYTQ1RTVWbkRFd3FOMWFzV0lFMWE5WVliU3VvSjVmWHhZc1hzWGp4WXVsV2g0aUlDSFR2M2gyWm1abFl2WHExMFhKdm1abVp5TXJLd3FlZmZpcHRNemZwcDJMRmlwZzhlYkxSTnNORW9uSGp4a0dyMVNJNU9kbG9ZWU9BZ0FCVXFsUkpldDI0Y2VOQzZ6NTA2QkNVU2lWYXQyNk4vOS9ldllkRlZlZC9BSDhmWnJpS2dpU0tTS0xjVWdNVU1kSFNBaTk1eVV0VzNqSzFNbHJjWEZzenM1dTU2N2JXdHBiNXBMRzRaQmZETmpVMVhmMGhLcTY2WGxBaVJVVUpJUlFzNUtLbUtBeHorZjcrb0ptZGNVQUhtdUVNTSsvWDgvUThjT2JNekdmUWZITnU3NlBSYU83NE9SdXljdVZLQkFjSG8yUEhqb2lPanNiOCtmUHgwVWNmTmJyK2wxOStDWVZDZ1RmZmZCUEJ3Y0dZTTJjTzVzMmJaM2k4cUtqSTdQSVh0Vm9ObFVwbFZpdm83Ky9QazMvSW9UQXdxZFVZTW1SSW8yZkozazV1Ymk0OFBEeHc3NzMzNHRGSEgwVnNiQ3d1WDc2TWxKUVVqQjQ5R241K2ZsaTVjaVVBb0x5OEhKR1JrWVpka1dscGFRMzJweW9VQ2dRR0Jwb3MwM2UxZW50N1krclVxWGp5eVNkeDgrWk5kTzNhRlZsWldUaDkralMrK3Vvcml6NnJXcTNHMXExYkVSOGZEMTlmMzBiTDBqZHQyZ1FQRHcvRDd0VmIrZnY3RythVUpBbTF0Ylg0L2U5L0QzOS9mNVAxaW91TDhmbm5uME9yMWNMZDNSM1BQZmNjSmt5WVlMaThScTkvLy83WXQyK2Z5Ykt2di80YXk1WXRNMXRPNUdnWW1HVDNsRW9sRmk5ZWpIdnZ2UmVob2FFbWovWHYzeDg5ZXZTNDdZa3hKMCtlUkZSVUZKUktwZUdDLy9UMGRBREF0R25UMEtGREI4VEZ4U0VrSkFUNStma0lEUTAxaEY5ang5OHFLaW93WmNvVWsyVzF0YldHcnlNaUloQWZINCszM25vTHk1WXR3NUlsU3pCcDBpUkRaZDJkYk5xMENaV1ZsWGptbVdkdXUxNU9UZzRPSHo3Y2FHQTI1S0dISGpLcHZ3UHF6OFkxL3NWQS83NjNCaWFSTStQdHZjanVLUlFLakJzM3ppd3NBU0FnSUFEanhvMXI5TXhVbFVxRjNOeGNrMHMxZ1BxdG9tN2R1aUVnSUFCS3BSSzlldlZDUlVVRkNnb0tMR3JRQ1FnSXdNR0RCMDMrQ3c0T3hpKy8vSUx2di84ZWxaV1ZlT3V0dDFCUlVZRW5ubmdDL3Y3K2VPbWxseXo2dkpXVmxmajQ0NDh4WnN5WU8zYnBWbFZWV1hRV2JVTzNEaU9pcHVFV0p0bXQ0dUppaTI0L2RldHpqSDMzM1hkUXFWUW1KODZzVzdjT3VibTVlT09OTjB6V1hiMTZOYnk4dkV6cTM0d3ZQYW11cnNiWnMyZFJVRkNBNnVwcXJGaXhBcGN1WGNLbFM1ZFFWbGFHUzVjdVllUEdqVGh5NUFnV0xseUlrcElTMU5YVlFhMVc0OUtsUzlpOGVUUEdqeDhQZDNmM1J1ZlhhRFI0NDQwMzRPWGxoZm56NXh1VzY3ZDRqWTlsQ2lGdzRjSUZzeHE2L1B4OFZGUlVBS2cvQWVubm4zL0c0TUdETVdUSUVJdCtoa1RVTUFZbTJhMFBQL3p3TjcvR3dZTUhvVlFxRFhmYVNFdEx3L0xseXpGZ3dBQ1RBb0RNekV6czJMRURTVWxKQU9ydmtlbnU3bzdkdTNjYmp2ZFZWMWZqbFZkZVFXQmdvS0Z0cDArZlBnZ01ERVJnWUNEbXpadUhzV1BIb20zYnR2akxYLzZDaXhjdklpa3BDWk1tVGNMR2pSdng4Y2NmWThXS0ZSZ3dZQUFXTEZoZ1ZrNHVoTURTcFV0eDh1UkpwS2FtbXBRSitQajR3TlBURTE5Ly9UVnFhbXFnVkNxUmw1ZUhzckl5ekpvMUMyVmxaWmc2ZFNvQUdPNjA0dVhsQlkxR2c0RURCNXFFNWJadDI4enV5OW5ZMmNER01qSXlUQnFTOURRYURYUTZYWU0xZ1Y1ZVhtYTNSaU5xclJpWVpMZGVlKzAxOU92WHIwblArZjc3Ny9IMjIyOGJ2bGNxbGVqVHB3ODhQRHh3N2RvMXJGKy8zbkMzRHVQamsxOSsrU1Y2OXV5Sm1UTm5RcTFXWS9IaXhRRHFiL3E4YU5FaUFQVzdZZldYaERSRW9WREExZFVWcDA2ZFFueDhQQ1pQbm15NC92T3BwNTdDeElrVHNXL2ZQdnp3d3c4TjdrYTllUEVpenA0OWl3OCsrTUJ3dHhFOVNaTHc1cHR2SWpVMUZSczJiSUFRQWw1ZVhwZ3dZUUxHalJzSHBWS0pZY09HSVRBd0VHRmhZUWdORFVYbnpwMU5QbU5XVmhZQVlNZU9IV2JsQnBic3NvMktpaktFc2FYMFc4WkVqb0JYRkpOVmRPdlJKeDZTK0twZDI3WUJLUjh0eDREK1RRczZXekxlclZwV1ZnWmZYMSt6WHRmcTZtcmN2SG5UY0E5SElRUjBPdDF0VzNQSTlvNGN6Y2JjK2EraW9xcnFLZ1FtRko4OS9oKzVaeUxueFYvL3lPRVpiMlUxZG85R2IyOXZrK3NJalJ0NWlJZ0FuaVZMUkVSa0VRWW1FUkdSQlJpWVJFUkVGbUJnRWhFUldZQ0JTVVJFWkFFR0poRVJrUVVZbUVSRVJCWmdZQklSRVZtQWdVbEVSR1FCQmlZUkVaRUZHSmhFUkVRV1lHQVNFUkZaZ0lGSlJFUmtBUVltRVJHUkJSaVlSRVJFRm1CZ0VoRVJXWUNCU1VSRVpBRUdKaEVSa1FVWW1FUkVSQlpnWUJJUkVWbUFnVWxFUkdRQkJpWVJFWkVGR0poRVJFUVdZR0FTRVJGWmdJRkpSRVJrQWFYY0E1QmowV3EweUR1VEwvY1k1Q0R5enVSRHJWYkxQUVlSQUFZbVdWbE5iUzArU2w0TlYxZFh1VWNoQjZCV3EzSHQrblc1eHlBQ3dNQWtLNmtUdXAvZEpPbG5uUkFlVjY5ZGszc2N1eVowQXBMK2F3Q1NpM1M3MVFrQWhMaFVKOFRQY285QnpvMy9wNUsxdUhRTnU3ZUhpOUsxbzl5RDJEczNoZFRWdzFYTWNwRWsxMXFWN3ZOYW5jUjkySGVnbFhTVkpXZHk4d0RvNUo2Rm5CY0RrNmlGUlVkSHh5bVZ5aTFDQ0E5SmtxYms1T1RzbEhzbUlyb3puaVZMUkVSa0FRWW1FUkdSQlJpWVJFUkVGbUJnRWhFUldZQ0JTVVJFWkFFR0poRVJrUVVZbUVSRVJCWmdZQklSRVZtQWdVbEVSR1FCQmlZUkVaRUZHSmhFUkVRV1lHQVNFUkZaZ0lGSlJFUmtBUVltRVJHUkJSaVlSRVJFRm1CZ0VoRVJXWUNCU1VSRVpBRUdKaEVSa1FXVWNnOUE1TWlpbzZQYktCU0tEc2JMaEJDZGhSQUtTWkpjaEJDZFltSmlnbzBmVjZsVVZYbDVlZFV0T3lrUjNRa0RrOGlHWEZ4Y2VrdVNkTkI0bVNSSnhsOS9mdXR6M04zZDR3SHNzLzEwUk5RVTBwMVhJYUxmUU5tblQ1OThGeGVYRUV0V0ZrSVVmLy85OXhFQTFEYWVpNGlhaU1jd2lXeExBeUFWQUlRUUVFS1lyWERMOHJWZ1dCTFpKUVlta1kxSmt2UXRnR3ZHdTJJYldBZENpQnRhclhaSHkwMUdSRTNCd0NTeU1TSEVUd0FPMzJrOVNaSk9hVFNhNGhZWWlZaWFnWUZKWkdQSGp4Ky9Mb1E0S0g3ZDcycThXMWIvdGFoM1BDOHZyMHFlS1lub1RoaVlSTGFuRlVLY2xDVHBlbU1yU0pKVUErQVllUHlTeUc0eE1JbGFnRTZueXhaQ2xOOW1sV3RDaVAwdE5oQVJOUmtEazZnRjVPYm1sZ0xJMVovNFkzeG1yQ1JKME9sMHA0NGZQMTRnNDRoRWRBY01US0tXWTFaU29DZEpVa3BMRGtKRVRjZkFKR29oMTY5ZjN5bUV1R1M4N05mTFNTcXVYNysrVGE2NWlNZ3lERXlpRm5MdTNEa1ZnQTBOWEkvNTdhK1BFWkVkWTJBU3RTQ3RWdnNwZ0JyOTkwSUlsUkFpVGNhUmlNaENERXlpRnFSUUtFcUVFRDlJa3FRdllTL1VhRFNGY3M5RlJIZkd3Q1JxUVZldVhMa080TkN2UlFVQ3dGbTFXbjFWN3JtSTZNNFltRVF0cUxpNHVGYW4weDBEVUNkSmtnYkE4Zno4L0VZTERZaklmdkIrbUVRdFRBaHhUSktrY2dDZUdvMW10OXp6RUJFUjJhMlltSmlNbUppWUxMbm5JQ0xMOFFiU3pzdWxhM2hVTjUzQTNVcWxnbjhQV3BpbnF4anBBc250aGhwYjVaNkZiRWVsVXYzNDg0OW56c3M5QjFrSC82RjBVbDNDb29OY2xkSVhrS1FlZ09EZmd4YW4vNWxMNW5lVUprZHlRVk9ubVZaYWVQcWMzSVBRYjhkam1FNUtvZFQxa1NSbGdrS2hnSmVYcDl6akVEa09BYWpxVktpclV3TUNDaGRYRngrNVJ5THJZR0E2S1lXa21BRUF3NGJFWSthMEtYS1BRK1F3YWxVcWZQcEZHZzRjUEF3QkZGdzRxejBwOTB4a0hReE1KOVErSk1SSENEd2lTY0QwcVpNd29IOC91VWNpY2hpVlZWVW91MVJmR1N3a3JBUHk2bVFlaWF5RTEyRTZJUiszdGxNa1NmSUs3bm8zSXNKQzVSNkh5S0VVRlJXajRGd1JoQkMxdjlTQXRZY09oSUhwZEdKZEFjd0FnTmlZUHZCdTZ5M3pQRVNPWmQzNmIrcS9rTEQxYXZGeHRqZzVFQWFta3ducVVkZERBc0k5M04wUjB6c0s3bTV1Y285RTVEQ3VYNjlHeHA2OUVFSUlyWTZsK282R2dlbGtsTUJBQU8zYXQyK1BQcjJqME1DdHBvaW9tVEwzN1VkdGJTMEFuSmQwNHBUYzg1QjFNVENkaUw5L0wyL0FaYUFBM01KQ3UvUDRKWkVWcWRWcTdOeWRpZnBXZlpGZGMxVmJMdmRNWkYwTVRDZmk1YWYwQnpCUWtpUnAxTVBENE9ycUt2ZElSQTdqL0lVU0ZCUVVRZ0xxQUdSVlZPUlZ5ejBUV1JjRDA0bG9oZWdKSU1MVjFSV2pIaDRtOXpoRURrTUlnZE5uenFLc3ZCeUFkRjJyay9iTFBSTlpINi9EZENLdUNwZW5BVWthUFhJNGZIemF5VDBPa2NOUTFkWGh1NXdUdUhIakpnQ1JYL3FEK3JqY001SDFjUXZUU2VqTENnQmc0b1R4Y285RDVGQ3FxNnVSbFowTkFOQkowbGNzSzNCTURFd253YklDSXRzeEtpdFFzYXpBY1RFd25RTExDb2hzNlg5bEJWSTZ5d29jRndQVENiQ3NnTWgyak1zS2REcXhVZTU1eUhZWW1FNkFaUVZFdG1OY1ZxQ1RkQ2Zrbm9kc2g0SHA0RmhXUUdRN3Q1WVZWTmNxU3VTZWlXeUhnZW5nV0ZaQVpEdTNsaFZjTFQ3K2k5d3prZTB3TUIwY3l3cUliS09Sc2dJaDkxeGtPeXd1Y0hBc0t5Q3lEWllWT0I5dVlUb3dQNyt3ZGl3cklMSU5saFU0SHdhbUEydlgwZk14bGhVUTJRYkxDcHdQQTlOaHhib0NMbE1BbGhVUTJRTExDcHdQQTlOQkJkMmo2Z2xJUFZoV1FHUjlMQ3R3VGd4TUI2V1VwQUdRMElGbEJVVFd4N0lDNThUQWRFRDFaUVhTL1JEQ2kyVUZSTmJGc2dMbnhjQjBRUFZsQmRJQVNaS2swU09HczZ5QXlJcFlWdUM4R0pnT3lMaXNZT1R3b1hLUFErUXdXRmJnM0ZoYzRJRDBaUVhEaDhTenJJRElpb3pMQ25TQ1pRWE9obHVZRHNhNHJHRDhtRkZ5ajBQa1VJekxDdURDc2dKbnc4QjBNTzM4UFIvWGx4WGNFeEV1OXpoRURvVmxCYzZOZ2VsUVlsMGh1VXdHNnNzSzd2THprMldLRFJzMllQTGt5ZEJxdFkydXMyclZLb3djT1JKTGx5NXQ5dnNrSmlaaStQRGh6WDUrU3p0NDhDQWVmUEJCckY2OVd0WTVLaXNyRVJzYmkyZWZmVmJXT1FEZ2IzLzdHMkpqWTNIbzBDRzVSN0dJb2F4QVNQL0hzZ0xudzJPWURxUytyRUJwS0N2dzh2S1VaWTRUSjA2Z2JkdTJVQ2dVRFQ2K2R1MWFyRm16QnZmY2N3ODJiZHFFQng5OEVJTUdEV3B3WGExV0M1VktCWGQzOTBaZnp4clBzYlliTjI2Z1RaczJKc3Z5OC9OeDQ4WU41T2JteWpMVG5UejIyR000Zi82ODRYc1hGeGY0K2ZtaGI5KyttREZqQm5yMjdObnMxeFpDb0xhMkZwNmU4dnlkdEFhVHNnTGdHN25ub1piSExVd0hZaWdyOEd1UG1ON1JMVjVXY1BueVpWUldWdUxFaVJQbzFhc1hLaXNyVVZsWmlhdFg2MzhSRjBMZ280OCt3b2NmZm9pRWhBU3NYYnNXZ3dZTndzS0ZDM0h3NE1FR1gzUC8vdjBZUEhod2s3WkFzckt5TUhqd1lPemR1OWNxbjZ1cGtwS1NNSDM2ZExQbFR6MzFGUDcrOTc5anlaSWxNa3hsdVlFREIyTFFvRUdJakl5RVdxMUdSa1lHbm43NmFmem5QLzlwMXV2dDNyMGJJMGVPbE8zUHcxcU15Z3FLV1ZiZ25MaUY2U0JNeWdwQ3VpTThMS1RGWjVnd1lRS3FxNnNCQUdscGFVaExxei9FRXhJU2d1VGtaTHoxMWx2SXlzcENYRndjM243N2JTZ1VDaXhac2dSSlNVbVlOMjhlWnMrZWpSa3pac2kyVldndHg0NGRRMUJRa05seU56YzNEQmt5UklhSm11YWRkOTVCMjdadEFRQjFkWFg0K09PUHNYYnRXdnoxcjMvRi9mZmZEN2NtMWl3V0ZoYWlzckxTRnFPMm1GdktDcjVqV1lGejRoYW1nN0NIc29LdnYvNGFMNzc0SXJ5OHZQRHR0OTlpMjdadDJMSmxDd1lOR29Rbm5uZ0NXVmxaQ0FvS3d2VHAwM0hxMUNsa1oyZmpoeDkrd0hQUFBRY2ZIeCtzWExrUzA2ZFBiL1ZiSW83RXpjME5jK2ZPUlZCUUVDNWZ2b3lUSjAvS1BaSXNXRlpBQUxjd0hZWldpSjVLU1pLMXJDQWdJQURuenAxRFhGd2NQdm5rRTNUdjNoMmpSNC9HdG0zYjBMNTllM3p3d1FkNC9mWFg4ZkxMTDVzOU55RWhBWU1IRDhiNzc3K1AzYnQzSXlFaHdTWXphalFhYk5xMENkdTNiMGRSVVJFMEdnMkNnb0l3WXNRSVBQWFVVL0R3OERDc2UvWHFWUXdkT2hTUmtaRklUVTNGUC8vNVQrellzUU1WRlJVSUNBakErUEhqTVhQbVRNTVc4WlFwVTFCUVVBQUFLQzB0Uld4c0xBQmd6cHc1ZU9hWlo3Qno1MDY4L3ZycmVQYlpaL0hDQ3k4QXFOOWR1WERoUXN5Y09STWpSNDdFOHVYTGtadWJDMjl2Ynp6KytPTklURXlFVnF2RjZ0V3JzWDM3ZGxSV1ZpSTRPQml6Wjg4Mit4a1ZGeGZqcTYrK1FrNU9Ebjc2NlNjb2xVcjA3ZHNYTDc3NElycDE2OWJzbjVtTGl3dkN3OE5SV2xxSzh2Snl3OC9tbTIrK3dkNjllM0h4NGtYVTF0WWlJaUlDaVltSmh1UFJlL2Z1TmZtelhyUm9FUll0V2dSWFYxY2NPWExFN0gyT0hqMks1T1JrNU9mbnc5UFRFd2tKQ1hqcHBaZmc1ZVhWN05tdHdieXNBQ3dyY0ZJTVRBZGhEMlVGUWdnY09YSUVTVWxKeU16TVJQdjI3ZEdoUXdja0p5ZWphOWV1Y0hkM1IzcDZlcVBQTHkwdHhiUFBQb3N4WThiWVpENjFXbzI1YytmaTZOR2o4UGYzUjBKQ0FpUkpRbloyTnBLVGszSGd3QUdrcEtTWWhLYitjODJmUHg5bnpweEJiR3dzVkNvVmpoMDdobFdyVnFHa3BBU0xGeThHQUl3WU1RSXhNVEZZdjM0OXZMMjlNWHIwYUFDdzZHU1prcElTUFAvODgralRwdy91di85K0hEeDRFQ2twS1ZBb0ZDZ29LTURSbzBjeGNPQkFsSmVYSXljbkJ3c1dMTUFYWDN5QlhyMTZHVjdqcFpkZVFsVlZGZnIzNzQ4QkF3YWdvS0FBKy9mdngrblRwN0ZwMHlaNGV6Zi9GbSsvL0ZLL1FhWGZWYnRxMVNwOCsrMjNpSTJOeGVqUm8zSGx5aFhzMmJNSGYvempIN0ZtelJwRVIwY2pLQ2dJa3laTndxbFRwNUNYbDRlNHVEZ0VCd2REcVRUL1orZlFvVVBZdEdrVCt2WHJod2NmZkJDSERoM0M1czJiVVYxZGpYZmZmYmZaYzFzRHl3cElqNEhwQVBSbEJaSWtiMWxCWGw0ZXFxcXFNSGp3WUdSbVpocVdoNGVIWStUSWtXYnJyMW16QnAwNmRVSmRYUjA4UFQyUm01dUw1T1JrVEpreXhXemRUei85RkZ1M2JqVlpWbFJVaEJzM2JtREJnZ1VteXk5ZnZ0emdmQ2twS1RoNjlDZ1NFaEt3ZE9sU3c3RTR0VnFOaFFzWFl0KytmVWhOVGNXY09YTk1ubmY2OUduY2Q5OTkyTHg1c3lGMHpwOC9qMW16Wm1IcjFxMTQ3TEhIRUJVVmhXZWVlUVlBc0g3OWV2ajYrbUxod29WMytwRVpaR1ptNHIzMzNzUFFvZlY3QjNKeWNwQ1ltSWpWcTFmRHg4Y0hhV2xwNk55NU13RGcvZmZmeDdwMTY3QjU4MmFUd0p3MGFSTEdqaDFyY25idTRzV0w4ZTkvL3h1N2QrL0dvNDgrYXZFOHhrcExTM0g2OUdrb2xVcEVSMGNEQVByMjdZdW5uMzRhWGJwME1heTNkZXRXL1BuUGY4YUdEUnNRSFIyTjhQQndMRnk0RUNrcEtjakx5OE9ZTVdNTXYwVGM2cHR2dmtGS1Nvcmg5UXNMQ3pGMTZsVHMzcjBiVjY1Y1FmdjI3WnMxdXpXd3JJRDBlQXpUQWRoTFdVRm1aaVo2OWVvRmYzOS9zOGNxS2lyUXUzZHZqQmd4QXZIeDhhaW9xSUJXcTBWMmRqYUdEUnZXNkd2NitQZ2dNaklTV3EwVzVlWGxKdi9WMWRWQkNHRzJYSDlXcmpHTlJvUDE2OWZEdzhNRHI3NzZxc21KSzY2dXJsaXdZQUVVQ2dVMmI5NXM5bHdYRnhmODZVOS9NdGxDQ3c0T3hvd1pNd0FBdTNidGF0TFBxU0ZSVVZHR3NBVHFBeWswTkJRYWpRWXpac3d3aENVQWpCczNEZ0J3N3R3NWs5ZVlNbVdLMmFVc0R6MzBFSUQ2WHk2YXFxcXFDcG1abVhqaGhSZWdVcWt3WThZTXRHdFh2L2RpMUtoUkptSDVXOS9yOGNjZk40UWxBSVNHaGlJdUxnNUNDQlFXRmpiNTlheUpaUVdreHkzTVZpL1dGWkpHOXJJQ29QNzZ5L0x5Y2lRbUpxS2dvQUJGUlVVNGVmSWtaczJhQmFEK09yKzR1RGhjdlhvVkd6WnNzT2cxKy9idGk4OC8vN3pCeHhJVEUxRmNYR3oyZUdscEtkTFQweEVXRm1aWXB0OGE3ZHUzTHpwMDZHRDJXcDA3ZDBhWExsMXc0Y0lGWExwMENaMDZkVEk4RmhRVWhJQ0FBTFBuUkVaR0FnQXVYTGhnMFdlNW5SNDllcGd0Q3dnSVFHRmhJYUtpb2t5VzYzOGh1WG56cHRsejh2UHprWjJkamFLaUlwU1VsQml1cS96MWNnaUx4TWZIbXkyYk9IRWlacytlYmJLc3JLd01XVmxaeU0vUFIwbEpDVXBMUzV2OFhuckdZYW1uRCtRYk4yNDArZldzaVdVRnBNZkFiT1hzcGF3QUFNYU9IWXV5c2pJQVFIbDVPZTY2Nnk3MDY5Y1BkOTExRjRENjNhcmJ0bTFEWFozbGU3USsrK3d6dUxtNTRja25uN1Q0T1VGQlFXamZ2ajB5TWpMdy9QUFBBNEJocTlNNENHL1ZvVU1IWExod3dld2Y2TVoyQitvdndsZXIxUmJQMXBpR1RtelJIK3U3ZGF0UnYzV3MwK2tNeTJwcWF2RGFhNi9od0lFRGNITnpRM2g0T0xwMDZZSU9IVHBnNTg2ZEVNTHljMVI2OSs0TmhVSUJEdzhQZE8vZUhhTkdqVEk3RHB1Y25JdzFhOVpBQ0lIdTNidmo3cnZ2eHFCQmc3QnUzYm9tdlpkZVE4ZFgzZDNkelQ1blMyTlpBUmxqWUxaeWNwY1ZHQnMvZnJ6aDY1TW5UeUlpSWdLLys5M3ZETXU2ZCsrT2J0MjZvYWFtQm52MjdMSG9OYmR2M3c0dkw2OG1CU1pRZjRibWp6LythQWhNZlNCVlZGUTArcHlxcWlvQU1PeDIxR3NzNFBXL0hQakp1Rld2bDVxYWlnTUhEdURKSjUvRUgvN3dCME9vSGpseUJEdDM3bXpTYTYxWXNjSndjazlERGg4K2pOVFVWTVRHeHVMZGQ5ODFmSDZOUm9OMTY5WTEvMFBZSVpZVmtERWV3MnpGN0tHczRFNXFhMnNOVzNmeDhmR1lQSGx5czA4KytTM0N3c0xnNXVhR3ZMdzhYTGx5eGV6eHNySXlYTHg0RVlHQmdXYTdiSXVMaTFGVFUyUDJISDN6emEyN1RBSGN0a2ZYRm80ZE93YWdmamUxOGZGWi9XVXUxblQwNkZFQXdOU3BVMDErV1dqc3ZmUy94TFgweitTM1lsa0IzWXFCMllyWlExbUJzUzFidGlBNU9SbUxGeS9HbVRObjhLOS8vUXNQUFBDQVlhdGorZkxsU0V4TXhMeDU4MXA4Tmc4UEQ0d2ZQeDQzYjk3RTBxVkxUWGFqMXRUVTROMTMzNFZHbzhHMGFkUE1ubHRUVTRQMzNuc1BHbzNHc0N3bkp3ZnA2ZWxvMDZZTkhuNzRZWlAxZlgxOVVWbFoyYUxIM3ZSLzlzWW5BdjMwMDArTkh2KzF4bnNaQjJSdGJTMldMMS9lNFBxK3ZyNEFySE9zdHlXeHJJQnV4VjJ5clpnOWxCVVlXNzE2TlR3OVBkRzFhMWU0dWJraEtpb0swNlpOUTBSRUJENzU1Qk1NR1RJRTRlSGh1SG56cHFHQTNNM05EUjA3ZG15UitlYk9uWXRUcDA0aE16TVQ0OGFOUS8vKy9WRmJXNHNUSjA2Z29xSUN3NGNQeCtUSms4MmVkL2ZkZHlNckt3c1RKMDVFZEhRMHJseTVnc09IRDBNSWdkZGZmOTBRQ0hyOSsvZEhSa1lHWnMyYWhjaklTUFR1M1J0ang0NjE2V2NiTVdJRWpoOC9qaGRmZkJIRGhnMkRTcVhDZi8vN1h6end3QVBJeU1pdzZuc05IVG9VbjMzMkdWYXZYbzM4L0h6NCt2b2lLeXVyd1MxdEFPalhyeDhrU2NMYXRXdFJWbGFHbXBvYUxGdTJ6S296V1J2TENxZ2hETXhXekI3S0NvenQyTEhEOFBXY09hSkl0V2tBQUFWd1NVUkJWSE1RRWhLQysrNjd6N0NzZCsvZWhyTms5V0ppWWd5WGN0aDZsNTJYbHhkU1UxT1JscGFHOVBSMFpHUmtRS0ZRSUN3c0RFbEpTUmcvZm55RHg0QjlmSHp3emp2dllObXlaZGl6Wnc4a1NVSnNiQ3htelpwbDh2bjA1cytmajVxYUd1VGs1S0NzckF6OSt2V3o2ZWNDNnM5aXJhdXJ3OGFORzVHZW5vN0F3RUM4L1BMTENBd010SHBnM25QUFBWaStmRG4rOFk5LzRNaVJJL0QyOXNZamp6eUMyYk5uTi9oZUlTRWhXTFJvRVQ3NTVCUHMyclhMNU94bGU4V3lBbXFJZkdlSTBHL2k1eGZXcmwzSE5qOUxrdVNWOHRFSEdEN1VObFZ5elRWbnpoeEVSRVJnN3R5NUFJRFkyRmlzV0xFQ25UcDFRbkZ4TVY1OTlWWHMyclVMZFhWMU9ISGlCTnpjM0xCdTNUcFVWRlJneTVZdGh0ZVpPSEVpZnZ6eFI4TVprOFpVS2hXRUVHYk5QRUQ5aVRvZE8zYkU5dTNibS8wWmpLdnhiTEZyayt4WFpWVVZwajM5UEFvS2k2QUQ1cHcvYzN5VjNET1IvTGlGMlVyWlMxbUJwVHc4UE9EcTZvcGx5NWFocnE0T3MyZlBocCtmSDRxS2l2REdHMjlBQ0lFMmJkcmdsVmRlTVhuZXhJa1RHenhKNTA1MjdOaGhjc3lScUNtS2lvcFJVUGhyV1VHdHhMSUNBc0RBYktYK1YxYlFyMjhNN3JwTC9zc2FiclZ5NVVxVDcvWDN1NHlMaXpOWkhoSVNndXpzYkdpMTJnWnY2elZwMHFSbXZiL3g1U3hFVGJWdS9jYjZMMWhXUUVaNGxtd3JWRjlXSVBYdzhIQkhuOTVSOEdyRmQ3SFhhKzMzd0NUSFlWcFdJRmhXUUFZTXpGYklVRmJRdmoxaWVrZkpXbFpBNUdqcXl3cFVBTXNLNkJiY0pkdktHSmNWaEllR0lDSXNWTzZSSEphdnJ5KysrKzQ3dWNlZ0ZxUldxN0Z6RjhzS3FHSGN3bXhsak1zS1JqMDhyTUY3Q3hKUjg1eS9VSUtDY3l3cm9JWXhNRnNaclJBOUFVUzR1cnJpa1pFUDMzRjlJcktNb2F6Z2tyNnNRR0paQVpuZzVra3JZeWdyR0pvQWIrODJkMzRDRVZsRXE5WFdseFhjWkZrQk5ZeGJtSzJJbjE5WU95SHdDQUJNR1B1STNPTVFPWlM2dWpwa0hjdXUvOFpGK2dySXMvdytkT1FVR0ppdGlMNnNvRnR3Vjd1OE13bFJhMVo4dnVSL1pRVTFZRmtCbVdGZ3RocXhycEJjSmdOQWJFd2Z1eXdySUdyTlBsMzdhMGF5cklBYXdjQnNKUnl4cklESVhseS9YbzBkNmJ0WVZrQzN4Y0JzSlZoV1FHUTdtZnYybzZhMkZtQlpBZDBHQTdNVllGa0JrZTJ3cklBc3hjQnNCVmhXUUdRN2hySUNTZEtDWlFWMEd3ek1Wb0JsQlVTMllWeFdJQUFWeXdyb2RyaXAwZ3F3cklESU5vekxDcUJESWNzSzZIYTRoV25uV0ZaQVpEdkdaUVZDRWwrd3JJQnVoNEZwNTFoV1FHUTd4bVVGVjZvMW44bzlEOWszQnFaZFkxa0JrUzBabHhWY0t6MTlXZDVweU40eE1PMFl5d3FJYklkbEJkUlVERXc3eHJJQ0l0dGhXUUUxRlFQVFRuWHIxczJEWlFWRXRzR3lBbW9PQnFhZHFsRzBhOGV5QWlMYllGa0JOUWNEMDA2NUs2UUlzS3lBeU9wWVZrRE54YzBXTzZWd1FSSWtsaFVRV1Z0OVdjRnhsaFZRazNFTDB3NzUrWVcxMHdHUEFpd3JJTEsyK3JLQzd3QUFRaEtmczZ5QUxNVXRURHYwYTFsQkc1WVZFRmxmOGZrTHhtVUZuOGs5RDdVZURFeDcwNnVYRzNRdVV3Q2dVMGQvRkJRVzRhZWZ5K1NlaXNoaHBQMXJmZjBYTEN1Z0p1S0ZmWGJtN3REb1NJV3J5elpKUWpjUER3KzBhZU1GaVg5TVJGYnp5N1ZyVUt2VjBPckU5QXY1Sjc2VWV4NXFQYmlGYVdlMFNxZ1ZrcmdpSVBuVzFOYnFMNndtSXFzUmtJUTRwd0NPeVQwSnRTN2NkTEUvTGwzRDd1M2hvblR0S1BjZ1JJNUlvOUVLQ04zRjBzTFRSUUIwY3M5RFJFUkVSRVJFUkVSRVJFUkVSRVJFUkVSRVJFUkVSRVJFUkVSRVJFUkVSRVJFUkVSRVJFUkVSRVJFUkVSRVJFUkVSRVJFUkVSRVJFUkVSRVJFUkVSRVJFUkVSRVJFUkVSRVJFUkVSRVJFUkVSRVJFUkVSRVJFUkVSRVJFUkVSRVJFUkVSRVJFUkVSRVJFUkVSRVJFUkVSRVJFUkVSRVJFUkVSRVJFUkVSRVJFUmtULzRmQTFGYmZuTGhRbzRBQUFBQVNVVk9SSzVDWUlJPSIsCgkiVGhlbWUiIDogIiIsCgkiVHlwZSIgOiAiZmxvdyIsCgkiVmVyc2lvbiIgOiAiIgp9Cg=="/>
    </extobj>
    <extobj name="ECB019B1-382A-4266-B25C-5B523AA43C14-6">
      <extobjdata type="ECB019B1-382A-4266-B25C-5B523AA43C14" data="ewoJIkZpbGVJZCIgOiAiMzI3MzQzNzI3NzU5IiwKCSJHcm91cElkIiA6ICIxODY2MDgyMzQzIiwKCSJJbWFnZSIgOiAiaVZCT1J3MEtHZ29BQUFBTlNVaEVVZ0FBQWo0QUFBUlhDQVlBQUFEd0dXc0VBQUFBQVhOU1IwSUFyczRjNlFBQUlBQkpSRUZVZUp6czNYZFlVK2ZiQi9Edms0UXdaWW1LaW9JS0tuVVNSVVdyZFZ1MWFOMTdXMGZkMnRhNmFtMXRxOVZxKzZwVjY2cWpPSEhWVVVkdGxaOFVaWW1vaUNBaW9ESVZaQVZJenZQK1FUa2xNdFZBSU55ZjYvSXFPVGs1NTg1cHhwMW4zQTlB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tKN1ROY0JFRUtLWjJQVHBKcVJ1Y1JXSm1XbVhDb3hZWkRKZFIwVCtRK0hLbHVsRmpLWXdOSXlXRmI4OC9Ed2w3cU9pUkJTTkVwOENLbUE3SjJhTzBNaUhRS0dEb3pCQVJ6R2pERVo1NUNCY1ltdTR5UDVjQ1l3QmhVSGNnQW91U0E4QnVBdFNIQXFPdVQySFYySFJ3alJSSWtQSVJXRHBGYWpsamJHQnJ3ZklKbkJHR3VmLzA1RHVSd1NxUlJTaVFSTVFtL2Jpb1J6RHJWYWdGcXRSazVPTmpqLzd6NkJjMzh1NENkbGp2cGkvS003Q1FBRW5RVktDQUZBaVE4aE91ZlF0TFdESVBDUkVnbUdNY1lVQUNDVlN1SGN0REVjR3paRUF3ZDcxTEd0QlZOVFU1aVlHRU11cDU2dWlpUTdKd2NaR1JsSVMwdEhYSHc4SWg0OVJsajRRNFNHaFNFblJ3WE91UUNHSU03NXNaeHMxWUduRWZlaWRCMHpJVlVaSlQ2RTZKQmRRMmNuQTdsOER3QlhNQ2Ezc3JURW9BSDkwZS85WHFodFd3dlZ6S3JCek14VTEyR1MxNUNXbm83VWw2bUlqVS9BeGN0WGNNVHpKRjRrSndQZ09SenNueHgxenR3bkQrNEc2VHBPUXFvcVNud0kwWVYzM3BFM0VHUjlPTmdCeHBpNXNiRXhYRnExeE1wbG44S3hZVU13Um05TmZjQTVSL2pEQ0h5MzdrZmM4UE5IWm1ZbU9PZXBBdWVUbzZTcTA3aDNMMXZYTVJKUzFVaDFIUUFoVmM0Nzc4Z2QxUEw1akxFZkpZeVpOM3VuS1Q1ZE1CZWZMWmlER2pZMmxQVG9FY1lZcWx0Ym85Lzd2ZEhBb1Q0ZVIwY2pLZW01SVJqN3dJS3pURk81OUZacWFtcU9ydU1rcENxaHhJZVFjdVpnWGVjVHh0Z3lNSmkvMDdRSmZ2eitXN1IzYlFPWlRLYnIwRWdaa1VvbGNHelVFSzV0RlFpK2V3OXhjZkVHREt5RHhOQlluWklZNTZYcitBaXBTaWp4SWFUOFNPczNiVFZOSW1FL1NtVVN3ell1cmJCMzUxYlV0cldGUkVJejFQVmRYdXRQMzk2OUVCQjRDM0h4OFliZzZHRmhYVE1oSlNrdUFBQXY4U0NFa0xkR2lROGg1WU01Tkc0eGdERzJRU3FWbXZidDNSUGZyLzRTMWxaV3VvNkxsRE1qUTBQMDdQNGVvbU9lSXVKUkpEaDRSNnZxdGU0bEo4V0ZnWklmUXNvY0pUNkVsSU02alJ2YlNDV0d1d0UwdEs5Zmo2My83bXZZMnRhaThUeFZsSkdoSVZvMGQ0YjNEVjhrSmlZWlFjS2NUY3lybjB0OWtaQ2k2OWdJMFhmVXZrNUkyWk1hU0l5L1lBeXRxcG1ac1o5L1hJOTZkblVwNmFuQ0dHT29aMmVIamQrdlJyVnExUmdEYXkwM2tIME8rakZLU0ptak54a2haY3loYWN2eERKTFZSa1p5eWNxbGk5RzFTeWRkaDBRcUNKdnExV0ZicXlhdVhyc090U0M0bUZ2WGVKcVNGQitnNjdnSTBXZlU0a05JR2FydjFLSWhBL3VFTVVqZjY5d0p2WHQyMDNWSXBJTHAxYjBiM3V2Y0NRQmtFb2xraVgyVGxnMTBIUk1oK293U0gwTEtEcE13eVVBQWptYW1waGc1ZERBc0xTeDBIUk9wWU16TVRERjh5Q0JZV1ZxQ01XYkhJQmtJS2k1TFNKbWh4SWVRTW1KbjE4d0tVb3dFWTBZdXJWdkNyYjJycmtNaUZaUmJCMWU0dGxVQWdBRVlodGRyMHFTMnJtTWlSRjlSNGtOSUdURXdaVDBaY2hjZFhUUjNGZ3dORFhVZEVxbWdqSTJNTUh2R1ZBQUFZMmpMSklZOWRSd1NJWHFMRWg5Q3lvS2pveUZuMHE4QnlQcjE2WVdXTFpycE9pSlN3VFYveHhrZjlPMERBQVpTemxiQTBaRXlaVUxLQUNVK2hKUUJCNW5wUk1aWVkyc3JLMHlkT0U3WDRaQktZdWEweWJDeXRBUVljN1EzTUp1cTYzZ0kwVWVVK0JDaWZUS0Fqd2FBcnAwN3djbXhvYTdqSVpXRWczMTlkSDdYRFFEQXdLZUFTbzRRb25XVStCQ2laZmFPclZvd0puRXdOSlNqbzF0N21KcWE2am9rVWtrWUd4bWhVNGYyTURFMkJ1UE1ybTdqWnMxMUhSTWgrb1lTSDBLMFRjTGRPRWNOTTFNenVMUnFvZXRvU0NYVHVtVUxXRmxaQWVEbUJrem1wdXQ0Q05FM2xQZ1Fva1VPRGc1R1RDSnBCM0FqQi92NnFGL1BUdGNoa1VxbWdVTjkyTmUzQXdma1lHaFhxMVpMYWpJa1JJc284U0ZFaXpLbDV1WmdhTWNZWS8zZjd3V3BsSVpva05jams4blFwMmQzc056RjNOb1pHMmZYMEhWTWhPZ1RTbndJMFNLWkRNMFo0Q1NYeTlIdi9WNjZEb2RVVXIxN2RvZWhvU0VZWTAyNGdSSFZRaUJFaXlqeElVU0xaSXg5QUVEV3JxMENOV3hzZEIwT3FhUnExckJCZTljMkFDQ0RsUGZSZFR5RTZCTktmQWpSSmdaWEFPallvUjF5ZXlvSWVYMk1NWFRwOU8rNFpnWVgzVVpEaUg2aHhJY1E3WkZKT0dzSkFPODBiYUxyV0VnbDE3SkY3a3gyeGxrTDBHYzFJVnBEYnlaQ3RLUnUwNllOd1dCdVptWUsyMW8xZFIwT3FlUnExNjRGVXhNVE1BWUx1NGJPalhRZER5SDZnaElmUXJSRXl1VXRBY0MyVmkyWW1Kam9PaHhTeVJuSkRjVUVXaWFUS25RY0RpRjZneElmUXJSRXlpUXVBRkNudGkyTWpZMTFIVTZsRWhzYkM1VktWZVQ5S3BVS1VWRlI1UmlSN3NrTjVhaFRwellBZ0V0a2JYVWNEaUY2Z3hJZlFyUkVBRzhGQUxWdGE4SEUyRWpYNFZRcXc0Y1B4OWRmZjEzay9lZlBuOGVnUVlOdytmTGxjb3hLdCtSeU9XcmIxZ0lBTUhCcThTRkVTMlM2RG9BUVBjRVlZM1VCb0ZiTkdqQXkwcy9FSnprNUdmMzc5My9yNDF5N2RrMHM3dmo4K1hPa3A2ZkR3Y0doMEgwNTV6aHc0QURxMWF1SHJsMjd2dlc1S3d1NWdVSCtzV0tGWHh4Q3lHdWp4SWNRTGFoVnE2VUo0MXdtbFVsUnJWbzF2WjNLYm1Sa2hLRkRoMnBzTzNUb0VCd2NITkNoUTRjQys5Ky9meDkrZm40WU5HaVF4bUt0K2E5UFhoZFd3NGFGcjJMLzk5OS9Jenc4SEd2V3JJRk1Ka05hV2hyMjc5K1BrU05IL3J1bWxYNWlqS0dhbVJsa01obFVLcFhNenM3T09DWW1KbFBYY1JGUzJWSGlRNGdXU0MyVXhweVpTQm1Ud05EUVVOZmhsQmtqSXlNc1dMQkFZOXV4WThmUXJGbXpBdHNCd01QREEzNStmcGc4ZVRMcTFLbWpjVjllUzA5d2NEQUF3TkRRRU5IUjBRQUFNek16V0ZsWlFSQUViTjI2RmMyYU5VUFBuajBCQUlJZzROQ2hRMGhJU01BWFgzeFJGayt6d3BBYkdrSXFrVURGdVVRaXNUSUNLUEVoNUcxUjRrT0lOcWpseGt6S1pSS0pCRWFHY2wxSFV5bjg5Tk5QT0hQbWpIaDcxcXhaNHQ4REJ3N0VGMTk4Z1pNblQrTGh3NGZZdDIrZjJFcGtibTZPQ1JNbVlNdVdMUmc4ZURDYU4yOWU3ckdYRjBPNUhCS3BGQnhNd28yempRRzgwSFZNaEZSMk5MaVpFQzFnQmxKanppR1ZTUFM3eFVlYnhvNGRpMDJiTnNISnlRbE9UazdZdEdrVE5tM2FCQXNMQ3hnYUdpSXVMZzZiTjIvR3dJRUQwYXpaZjh0VktaVks5TzdkRzJabVpsaS9mcjBPbjBIWk0veTN4WWN4THVVcUdkVklJRVFMcU1XSEVHMFFWTWFRR2tnbEVrYUpUeW5sSlR3clY2NUV6NTQ5MGJGalJ3QkFlbm82akkyTk1YbnlaS1NrcENBZ0lBQURCdzVFYW1vcTB0TFNvRmFyeFdNRUJ3ZkR5OHNMblR0MzF0WFRLRk9HaG5KSXBCS0FNd21EVkQ5SHpCTlN6aWp4SVVRTERBU3BNU1JjSnRIek1UN2FscGlZaU9mUG40dmRWVWxKU1ZDcFZHalNwQWx1M0xnQkt5c3IxSzVkR3pZMk5yQzJ0a2IxNnRWaFlXRUJTMHRMbUppWVlQYnMyZmo1NTUveDdydnY2dVdBOHR3V0h5azRnd1JTQ1JXSElrUUxLUEVoUkF2VUVoaEl3U1NNTVJqSXBMb09wOHowNzk4ZnljbkpHdHVVU2lYT25EbURDeGN1Rk5nL3J5amhzR0hETkxZM2JOZ1ErL2Z2UjBoSUNBQ2dSWXNXQUlDSER4OENBQm8zYm96OSsvZERJaW0rTjM3VXFGR0lqbzVHUmthR3hxd3hmV0ZnSVB2M0duQUpBeWlqSmtRTEtQRWhSQXM0V0JZRFZ3dWNJenM3UjlmaGxCbDNkM2RrWm1wT0xQTHc4RUREaGczUnZuMzdBdnZuVFdmdjI3ZXZSbUppWTJNREFBZ01ERVQxNnRWUnYzNTlBTUNkTzNkZ1pHUUVlM3Q3Y002UmtaRlJiRHhqeDQ3VjI1cEpBS0RLVVVIZ0FnQW1DT0RadW82SEVIMUFpUThoMmlBUk1zR2tha0VRb016SzBuVTBaV2JHakJrYXR3VkJ3SUVEQitEcTZ2cmEwOW1CM01USHpzNE9naUJBSXBIQTI5c2JiZHUyRmYrZU0yZE9zZkUwYjk0Y2UvZnVmYnNuVllFcHM3S2dWcXZCT0FTb0JKcktUb2dXVU9KRGlEYmtDSmxjTGxWeFFVQ1dIaWMrcjRxUGp3Y0FXRnRidjlIamUvWHFoUjkrK0FFTEZ5N0V6Smt6RVJnWWlHWExsbW5zczNUcFV0U3VYYnZBWTNmdDJsWHMrbDc2UUtsVTVnN21abHhnRWw1ODh4Y2hwRlFvOFNGRUc2UTVtWXpMY2x0OGxGVW44UWtORFFXQUlwZWJLTW5vMGFOaFkyT0RGU3RXd01mSEIyWm1abmovL2ZjMTltblZxaFVjSFIwTFBQYkVpUk5pNHFXdmxNb3NxTlVDT0dkcVNIT294WWNRTGFBNlBvUm9RNFpCSm1kTUxYRDk3dXA2MWJsejV5Q1ZTcUZRdlBrYW1yMTc5OGFpUll1UWs1TURtVXlHSjArZWFESEN5aTJ2eFllQkN5OWZIVnhGQ0hramxQZ1FvaFVwbVl4emxTQndLSlZLWFFkVExpNWV2SWpMbHkvai9mZmZoNFdGeFJzZkp5a3BDYi8rK2lzY0hCeWdVcWt3ZGVwVUJBUUVhREhTeWl0dmpBOFlFMUxrY3VycUlrUUxLUEVoUkF0aVltS1VIRkFKVldDTUQrY2NCdzhleExKbHkxQ25UaDBzWExqd2pZLzE4dVZMTEZ5NEVBWUdCdGkrZlR1MmJkc0dpVVNDOWV2WGczTU9BRWhJU01EVHAwOEwvTlAzQkpOekRxVXlDNElnZ0hPdVFuaTRmcit3Q0Nrbk5NYUhFTzNnQUdJQXVDUW5weUE3T3h0eXVmNnQyWFh2M2oxczJMQUJnWUdCYU55NE1UWnUzQWhMUzhzM09sWk1UQXptenAwTHVWeU83ZHUzdzhiR0JqWTJOdGkrZlR2TXpjMFJFUkVCQUpnOWUzYVJ4OURuZGJwVUtyVllNNGx6UE5KeE9JVG9EVXA4Q05FV2dmdER5dHhqbmo1RFJrYW1YaVkrQ1FrSnVIUG5Ec2FQSDQ4Wk0yYThWWlhxcUtnb3RHalJBa3VXTE5Hb3hkTzRjV01BRUJPZjlldlhvMTY5ZWdVZXYySERCcVNucDcveCtTdTZyT3dzeER4OUJnQmdqTi9VY1RpRTZBMzlxL0ZPaUk3VWE5ejZRNWtVSjk1cDJnUy9iTm1JT29WTXdkWUh5Y25KYjl6Szh6b0VRVUJPVGc3a2NybGVMa2RSa3VmUFgyRHM1T200L3lBTUFoZUdQcjUvMjFQWE1SR2lEMmlNRHlGYUlzbktET0tjODZmUG5pRTlRMzhuNEpSSDBnTUFlU3ZkVjhXa0I4aHQ4WG42TEJhY2M1NmxsUGpyT2g1QzlBVWxQb1JveWVQSG9ZODVXRkp5eWtzOGV4YW42M0JJSmZmMFdSeGVwcWFDQVlteGtiY2lkUjBQSWZxQ0VoOUN0RWRnNElFQUVQSnZZVDlDM2xSUThKMS8vK0pCT2cyRUVEMURpUThoV3NUQWZRSGdINStiNG5Sc1FsNFg1eHhlLy9zSEFDQXdCT280SEVMMENpVStoR2lSb09KbkFPVDQrUG9qTGo1QjErR1FTaW91TGg3ZVBqY0FJSWREdUtUcmVBalJKNVQ0RUtKRldjZ001K0JoMmRuWnVIRHBUMTJIUXlxcHkzOWRSWTVLQlhBZW1xTlVQOUIxUElUb0UwcDhDTkdpV0pVcUZaejVjczc1cVRQbmM1Y2JJT1ExcU5WcVhMaDhCWnh6emhsdUNoa0dpYnFPaVJCOVFva1BJZG9VR2FrRUYyNEFUQmtWRTROSGtZOTFIUkdwWkI1R1BFTGs0eWd3SUJzY04rTGlidXR2bFVaQ2RJQVNIMEswVEEzQmx6R2VtSjZlanR0Mzd1azZIRkxKM0w1ekR5K1Nrd0d3Vks3aWZycU9oeEI5UTRrUElWb1dIWG9uaUhNOHljcktobyt2SHpJeWFGRnRVanJLckN6NDNQUkRSa1ltQUNIMmNmaHRtc3BPaUpaUjRrT0k5dVZ3UVRnQUFILytkUlVob1dHNmpvZFVFcEdSVWJoeTlSb0FnSFBzQWtDRHhBalJNa3A4Q0NrREdTL1Vlem40NHhjdmtySFA0NUN1d3lHVnhJNDkrNUNjbkFMTythUDA1NnFkdW82SEVIMUVpUThoWlNBaDRWNmFvTVlLenFIKy9ld2ZDQW1sR2Nta2VQZnVQOENKMDJmQU9kU0FzQ1loNFY2YXJtTWlSQjlSNGtOSUdSRXlWR2NaNC80QXNHYjlqOGpLeXRKMVNLU0NVaXFWK0w4dDIzSnZNTzZuRWlSbmRSc1JJZnFMRWg5Q3lraE16TjBYWEdDZTREd3JNQ2dZdnY0QnVnNkpWRkEzL1FMZ0YzQUxBSEtZd0QxakhnUTkwM1ZNaE9nclNud0lLVHM4aC9HVEhIaVVscFlHanlPZVNFNUowWFZNcElKSlQwL0g0V01uOFB6RkN3QjRscU5TbndBZzZEZ3NRdlNXVk5jQkVLTFBVaFBqa3N4dGFxVXhNUGZvbUJpSmxaVVZGSzFiNmpvc1VvRWM4VHlKWHc4Y2hGb3RxQVZCdlRnNi9NNWxYY2RFaUQ2anhJZVFNcGFTR0hmUDBxWldmVUVRWEc0RkJVUGgwZ3AyZGVyb09peFNBUVRldW8zUGxxOUVacVlTblBQZm9oN2MvZ3JVMmtOSW1hTEVoNUN5SnhpWVZiOGhONUIrbUpXVlpYWDlueHVzZTljdXNMU3dBR05NMTdFUkhlQ2NJL0p4Rk9Zc1hJell1SGdPNEFFWGhJOVNuc2NuNlRvMlF2UWRKVDZFbElPTTVJUU04K28xbjBvWTY1YWVrV2thRlIyRE5vcldNRGV2cHV2UWlBNGtKQ1JpeGFwdkVCUjhGNXpqSlJjd0p5cnM5ZzBBWE5leEVhTHZLUEVocEh6d2xLVHE0WmJWSlVvdzluNTB6QlBjQ2dwR3J4NWRZV3hrcE92WVNEbDYvdndGWmkzNEREZDgvU0J3RGpWVEw0MEtOVGdBUEtNcXpZU1VBMHA4Q0NrM0NlcmtwRGdmUzV1YUVBUzBqNDJMTS9ENjN6OTR0Mk1IbUZlclJ0MWVlazRRQkVSR1JlUGorWjhpOEZZUUJJRm5DZ0pmSFIxNmV5M3dqTWIxRUZKT0tQRWhwSndsVzFienNaVEljaGlZYTJKU2t1RU5YMzhZR0JqQXFWRWp5R1QwbHRSSDJkblpPSEg2REZhdldZK1ErNkhnUUFZWS95b25OZUhIMU5UVUhGM0hSMGhWUWo4eENkR0JPblhxbU1qTmJJWkJ3cll5eG94TlRVM1FwblZyekpzOUhhMWFOSWRFUWlXMjlJRWdDQWdNQ3NiUHYrekNUVDkvcEtkbjVDWTlITE95WDhZZmVmcjBhWWF1WXlTa3FxSEVoeEFkc212U3ZLV015ZllEYU1ZWXBBWXlHYnErMXhtVHhvMUdZNmRHTURFMmhoR05BYXBVbE1vc1pHUm00RUg0USt6LzdUQXVYZmtMS3BVYW5ITUJETGRWNnB6cE1RL3UzZFIxbklSVVZaVDRFS0pqOVJ5Yk41TEtwRlBCMkFBR3ZBTUFFb2tFVFp3YzBhU3hFeG80MktPT2JTMlltcHJDeE1RWWNybGMxeUdUZkxKemNwQ1JrWUcwdEhURXhjY2o0bEVrUWtJZklDdzhBbXAxN25obHpua29aK3cwVjZtM1JZVUZSK2c0WkVLcU5FcDhDS2tJSEIwTjY4SElUaUtUOW1YQUpNYVlJdTh1eGdCalkyUElaRExJcERMcUJxdGdCQzVBcFZKQmxhTkNwbElKenYrYmtjNDVnampERG5VV0xzWkkwcUlRSGs0cjFSS2lZNVQ0RUZJQjJUVnMya0ltbDQ4Q2szUmk0QTBBeU1HWmxETXVBVmlsem55NHdDR1Y1RDRIdGNBRkpxbnNIME5jWUp3SllGd05JRnNROEZqQytEVUk2aU9QSHR3TjBuVjBoQkJObGYwVGh4QzlaMlBUcEpxUnVjUldKbVdtWENveFlaQlY2cjR1SXdQZTJGQWltY1lrTUZDcWhDM0tIUFpBMXpHOURRNVZ0a290WkRDQnBXV3dyUGpuNGVFdmRSMFRJYVJvTWwwSFFBZ3BYbUppYUNvU2thcnJPTFRGeGNXRk04YnFjczZOakdXUzBQdkJnVmQxSFJNaHBPcW8xRTNtaEJCQ0NDR3ZneElmUWdnaGhGUVpsUGdRUWdnaHBNcWd4SWNRUWdnaFZRWWxQb1FRUWdpcE1panhJWVFRUWtpVlFZa1BJWVFRUXFvTVNud0lJWVFRVW1WUTVXWkNTSmxSS0JUREFSeCtuY2R3enNjSEJnYnVMNk9RQ0NGVkhMWDRFRUxLek11WEwvL2duRDh2N2Y2Yzh4Y3BLU21ueXpJbVFralZSb2tQSWFUTWhPZXVXM1VZZ01hcTVhL0t1NDl6ZmpJaUlpS2xYSUlqaEZSSmxQZ1FRc3FVV3EzZUMwRE5HQ3MwK2VHY2d6RUdBR29BQjhzNVBFSklGVU9KRHlHa1RDbVZ5b2VjOCtDUzl1T2NCMmRuWjRlV1IweUVrS3FMRWg5Q1NKbXFWcTFhQ2dDZlV1enFrNUdSRVYvVzhSQkNxalpLZkFnaFpjcmYzejhIUUJDQVRFQnpyRSsrdjVXQ0lQaEdSa1lxeXoxQVFraVZRb2tQSWFUTWNjNTlBQ1FVczBzYVl5eWd2T0loaEZSZGxQZ1FRc3JjclZ1M2dnVkJFTWZ2Y003RjFoN0dHQVJCZUhqcjFxMFN4d0VSUXNqYm9zU0hFRkllMUp6elkvL08zaXFBTWVhQjNGbGRoQkJTcGlqeElZU1VDMEVRam5MT2svTnYrM2VLZTBwMmR2WUJYY1ZGQ0tsYUtQRWhoSlNMNE9EZ0Z3RE9GOUxxYy9udTNidWxydTVNQ0NGdmd4SWZRa2k1VWFsVTJ3Q284bS9pbk8vUlZUeUVrS3FIRWg5Q1NMbmhuSWNDaUdLTTVYVnpSUWlDY0UvWGNSRkNxZzVLZkFnaDVjYlEwREFWZ0gvZWJjNzVyYlMwTk9ybUlvU1VHMHA4Q0NIbHh0L2ZQME1RQkYva2RuZXBBZmpSb3FTRWtQSkVpUThocEZ5cDFlb2JBQkk0NXkvLy9ac1FRZ2doUkc5SlhGeGMvcWRRS0lKQlA3NElJZVdzOEdwaVZZT2t2bE1MQjRHam5rd21yY3JYZ1pCeVp5Ym5nOEJobUpiRER1azZGa0pJMmNuS3lucjA3RkhJWTEzSGtWK1YvY0t2NjlqU3prREc5b0d4cGdDdnN0ZUJFRjFnbkVzQWdETW02RG9XUWtpWmlsSmxxOGJFUEx3YnJ1dEE4c2gwSFlDdVNHVkNhOFprM2FSU0tVeE1qSFVkRGlHRUVLSWZPSkNWbllYczdCeUFReW94a0Zqb09xVDhxbTdpdzZUakFhQm45NjZZTUdha3JzTWhoQkJDOUlJeUt3dDc5djBHcit2L2dBTmhVZmZWRldvQjRpcVorRmcxYkdqQk9mb3pCb3diTlJ3ZDJyWFZkVWlFRUVLSVhraE1Ta0pzWEJ3QWdETjRBUGV5ZFJ5U2hpbzVvOEpDWG0wa1k4ekV2bjQ5Tkhac3BPdHdDQ0dFRUwwUkVSR0pzUEFJY002VktabjRUZGZ4dktvS0pqNXREQUNNQjRBMkxxMWhWczFNeC9FUVFnZ2grc1BqaUdmdUh3eW5reU52SmVzMm1vS3FYT0pqMXpTN0tRT2NqQXdONGRLcUJRemxjbDJIUkFqUmM4SEJ3Wmc4ZVRLZVBIbnlWc2ZKeWNsQlVsSlNnZTF4LzNZcmxGWmlZaUpldkhqeFZySGtVU3FWQ0F3TVJHeHNyRmFPUnlxMzFOUTBYUHp6TDNET3VWcmdGYTYxQjZpQ2lZOE1jQU5nYm1WbGhkYXRXb0F4bXNsZTBRd1lNQUNuVHAwcTh2NG5UNTVnNk5DaDZOdTNMNktpb2twOTNMdDM3MkxDaEFudzlmWFZScGdhUm80Y2lUWnQyaUExTlZYcnh5Nk42OWV2bzB1WEx2amxsMTkwY3Y3ODR1UGowYTlmUDh5Y09WUFhvWlFMUVJDUWtKQ0FtemR2NHRDaFE3aDU4MmFCZlZKVFV4RVVGSVRNek15M090ZDMzMzJIanovK0dPbnA2ZUsyMk5oWWpCZ3hBbnYzN2kzMWNjYVBINDhGQ3hhOFZTeDVZbUppTUhYcVZIaDZlbXJsZUtSeXUzTDFHcFJLSlFBOFpnSy9vK3Q0Q2xPbEJqZlhxUEdPR1NCeDQ0RGNzVkVER3Q5VEFVVkhSK1BKa3llb1U2ZE9vZmNuSmlaaTl1elplUG55SmVSeU9iNzY2aXRzMjdZTk1sbkpMK1hxMWFzakt5c0w4K2ZQeDY1ZHU5QzBhVk50aDE4dTB0UFRZV3BxcXJFdE5EUVU2ZW5wdUgzN2RybkdrcFdWQmFsVXFuSDlZMk5qRVJjWGg5VFVWS2hVcWxMOXY2bHNnb09Ec1hyMWFpUWxKU0VsSlFXQzhGODVvdDY5ZTZOZHUzYXZkYnpkdTNkajY5YXRSZDcvODg4L3c5WFZGWk1uVDhhWU1XT3dkT2xTYk55NEVZSWdZTW1TSlRBek04UGd3WU5MZlQ1QkVDQ1JWTG5mdmFTTTVlVGs0TUxsSytDY2N3N3VsNW1zanRkMVRJWFJ2MCtrWXBoWXkyb0FjR09Nc2I2OWU4TEF3RURYSVpGL0taVktwS1dsNFo5Ly9vRk1Kb09kblIwU0V4TUJBT2JtNXBETDVZaU1qTVNzV2JQdy9QbHpiTisrSFp4emZQVFJSMWk0Y0NHKy8vNTdHQmtaRlhzT1cxdGJiTnUyRGVQR2pjUGl4WXR4K1BEaEVoOVQwY3lZTVFQeDhmRTRmdnk0eHZheFk4ZkN3Y0VCclZ1M0xyZFlObS9lakVPSERzSFQweE8xYXRVU3Q3ZHMyUkpidG14QmpSbzE5RExwQVlDNmRldkN4Y1VGRmhZVzhQZjNSMVJVRkZhdFdvWHExYXVqWnMyYXIzMjhmdjM2d2NYRkJVRkJRZGkwYVJPMmJ0MEtBd01EcUZRcXpKZ3hRMHlzN096c3NHTEZDdXpldlJzcEtTbDQ5T2dSSWlJaXNHUEhEbFNyVnEzVTUrT2NVK0pEdE81eFZEVEN3aDZDQWRrY3VKR1FjQzlOMXpFVlJqOC9sWXFnNXR4WnhsaGpBd01EOU8zZFU5ZmhrSHlPSHorT0gzNzRRYno5d1FjZmlIK3ZYYnNXR1JrWitQNzc3NkZTcWJCdTNUcTBiTmtTQUxCczJUSjg5ZFZYbURKbENsYXZYbzBHRFJvVWV4NUxTMHVzV2JNR0V5ZE94UGJ0MnpGdjNyeXllVUpseE5mWEYzWjJkZ1cyeStWeWRPL2V2VnhqS2E3cnBrT0hEdVVhUzNtenRyYkc1NTkvRGdCWXYzNDlFaElTNE9ibUp0NS83ZG8xUEh2MlRMejk2TkVqQU1DRkN4Zmc3Kzh2YnUvVXFSUHM3T3hnYTJzTFcxdGJjZHlOUXFHQVRDWkRWbGFXdU8rbFM1ZkU3aVJUVTFNc1diSUVBR0J2YjQ4Tkd6WUFBTHAxNjRZUkkwYVVHTDlhclg3anhJZHpUa01FU0FHY2M5d051WS9ZK0hnQUxGVXQ0SnF1WXlwS2xVcDhES1NTaVFCai9kN3ZCUXNMYzEySFEvSVpNR0FBdW5idGlrbVRKbUhBZ0FFWU5HZ1FnTnd2ak4yN2QrUFdyVnVRU0NTWU9IRWlqSTJONGVmbkJ5RDNsL2NISDN5QVAvNzRBNk5IajhiUW9VTXhZY0lFMk5qWUZIbXVaczJhb1ZXclZ2RHc4TURRb1VOUnQyN2Rjbm1PcE9vNGN1UUlmSDE5eFM1SmxVb2xicGRLcFFDQWxKUVVyRjI3RmhZV0Z2anJyNzhBNUk1REE0Qno1ODVwUE03SHh3ZTJ0cll3TVRFUnp4RVFFQUJEUTBNMGE5Wk0zRmJhVnV3M2JmRlJxOVVZTW1RSWV2WHFoVm16WmhXNlQwWkdCcjc0NGdzMGFkSUVIMzMwMFd1ZmcxUk9XZG5aOEE4SVFucDZCZ0FlR3ZNZzU1YXVZeXBLbFVsODhoY3RIRFpvb0s3RElhOHdNek5EU2tvS0VoTVRZVzl2ajVrelorTFlzV000ZWZJa2dvS0NNR3JVS05Tc1dSUGJ0MitIaDRkSGdjZHYzcndaeDQ4Zng3Rmp4ekJnd0lCaUV4K2xVb203ZCs5Q3BWSmgyN1p0K1BycnIwc2RwNStmSDNidTNDbCtRYlZxMVFxZmZQSkprZnNuSmlaaTI3WnQ4UEx5UW5KeU1tclhybzBQUHZnQUV5ZE8xT2dHRWdRQnAwK2ZocWVuSjZLaW9pQUlBdXp0N1RGdjNqeTR1cnBpNU1pUkNBc0xBNUE3bUxSTm16WUFnTm16WjJQU3BFbTRjT0VDbGk1ZGlzbVRKNHRmU01uSnllalJvd2VhTjIrT2JkdTJZY3VXTGJoMDZSSlNVbExnNk9nb0hqdS95TWhJSER4NEVBRUJBWGo2OUNsa01oa1VDZ1htelpzSEJ3Y0hBTGt0SEFjUEhoUWYwNjlmUHdDQW01c2JObS9lak1URVJQVHAwd2V0V3JYQzd0MjdOWTZmbkp5TWZmdjI0ZXJWcStMeG5aeWNNR3pZTVBUdDIxZGozN1ZyMStMSWtTUFl0R2tUcEZJcHRtM2JoZ2NQSHNESXlBaTlldlhDZ2dVTFlHaG9XT3BycUUyQmdZR0lqSXdFQUR4OCtCQnBhV2s0Y2VJRUFLQlJvOXl4Z3gwNmRNQlBQLzBFQVBEMjlzYWNPWE93YTljdU9EbzZJaU1qQTUwN2R3WUF2SGp4QXIvKytpdUEzRUhRakRIeE51Y2NRRzVMMFZkZmZhWFJtak5od2dUVXJGa1Q2OWF0MDRndE5qWVdRNFlNS1RaK3BWSUpmMzkvZE9yVXFkajlEaHc0b05HSzZ1M3RqZWpvNkdLNzFVeE1USkNZbUlnYk4yNWcyTEJoc0xTMExQWWNSRCtrcGFYaHhyOC9TQVhHRGxhMG9vWDVWWm5FaDRwY242YXVBQUFnQUVsRVFWUVdWbnplM3Q2b1VhTUc3TzN0RVJNVEEwRVFNRzNhTkhUdjNsMGNpRHgrL1BnaUg1K2NuSXorL2Z2RHljbXB4UE5rWjJmam5YZmV3UjkvL0lGcDA2YWhYcjE2SmNiM3h4OS9ZUG55NVpCSUpIQnpjNE9GaFFXQ2dvTHcwVWNmRmZwTE95WW1CbE9tVEVGaVlpTGMzTnhnWjJlSHdNQkFiTjI2RmVIaDRWaXpabzI0NzFkZmZZWGZmLzhkRFJzMlJQLysvWkdXbG9hZ29DQ0VoWVhCMWRVVmZmcjBnWXVMQzQ0Y09RSXpNek14MlhCMmRpNHhiclZhalRsejVpQXBLUW50MjdkSFJFUUVRa0pDTUdmT0hCdytmQmoyOXZiaXZnc1hMa1JTVWhMYXRXdUhEaDA2SUN3c0ROZXVYY1BkdTNkeC9QaHhtSm1ad2NYRkJXcTFHbGV1WEVGaVlpTGMzZDFoYkd4Y1lqZmpreWRQTUczYU5NVEd4c0xKeVFuOSt2VkRhbW9xZkh4OHNIejVjdHk1Y3dlZmZ2cHBnY2Q1ZTN2anhJa1RhTnUyTFRwMzdneHZiMjhjUFhvVVdWbFpXTGx5WmFtdm9UWmR2SGdScDArZkJnQmtaMmRERUFTc1g3OGVBRXBNT2w1VnYzNTljY3pXN3QyN2NmTGtTZkYyVmxZV09uYnNpSlVyVjZKdDI5SlZtRGN4TVNtMnU0dHpqbjM3OXFGR2pScDQvLzMzaXoyV3VibG15L2pwMDZjaGs4azB1cUlMTTJQR0RNeWFOUXU3ZHUzQ29rV0xTaFUzcWR6eUZTM01TbEd5Q2ptTlBVOFZTWHphR0FBcUtscFl3WGw1ZVltL2d2UElaREw0K2ZsaC92ejVHdHU3ZCsrT3p6NzdERXFsRWpLWkRES1pESnMzYnk3VitJYlRwMC9EMHRJU1AvendBd1lPSElqZHUzZHJmSUVXSmlrcENhdFhyNGFCZ1FGKytlVVh0R2pSQWtEdUxJYXZ2dnBLN0pySWIvbnk1VWhNVE1SMzMzMkgzcjE3QThqdHVsaTRjQ0V1WGJxRUR6LzhFQjA2ZE1EejU4L3grKysvbzI3ZHV2RHc4QkNUS0VFUThQTGxTd0RBcEVtVEFPUjJsVmhhV21MeDRzVWxQczg4SVNFaGVQLzk5OFhaYjV4enJGaXhBdWZQbjRlbnB5Y1dMbHdvN2p0OCtIQzR1N3RyekJwYnVYSWx6cHc1Zzh1WEwrUEREejlFang0OTBLTkhENFNIaHlNeE1SRXpaODdVR054Y2xHWExsaUUyTmhiejVzM1RTR0FURXhNeGVmSmtIRHAwQ08rKys2N0dXQmtBT0hIaUJIYnMySUYzM25rSFFHNEx5NmhSbzNEMjdGbk1uejhmRmhZV3BicUcyclI0OFdJc1hyd1lhclVhZmZyMGdhbXBxVVlKaHRtelo3L1c4VkpUVTVHYW1vckl5RWlZbTV2ajZkT25BSEtUcWp3aElTRzRkT21TZURzMk5oYXBxYW40di8vN1AzRmIzNzU5NGVUa2hMbHo1eFo1cnVqb2FPemJ0dzlLcFJKejVzd3A5WGlkaElRRVhMMTZGVjI2ZElHMXRYV3grM2JvMEFITm16ZkgwYU5ITVdiTUdOamEycGJxSEtUeStxOW9JZnVqSWhZdHpLOUtET3Vub29VVlgxcGFHbTdldkluMzNudXZ3SDE1TlV2NjlPbURQbjM2d01yS1N2d3krL2pqand2dCtpcktzMmZQNE8zdGpiNTkrNkptelpvWU1HQUF6cDA3cHpFUXRUQm56NTVGWm1ZbWhnd1pJaVk5UU82WWlpVkxsaFJvOGJsejV3NkNnNFBSdFd0WE1la0JjaE81TVdQR0FBQ3VYcjBLNEw5eEhJSWdpRjBiQUNDUlNMVFNUU0NUeWZEcHA1K0tYV3VNTVl3ZVBScEE3alQ0L0VhT0hGbGdxbnplLzVPSWlJZzNqaUh2ZWpnN08yUGN1SEVhOTluWTJJZzFmL0s2aS9JYk9uU29tUFFBdVYxSmJtNXVVS3ZWZVBqd0lZQ3l2NFpGdVhIamhqZ2crVzFxOUhoNGVNRGQzUjFuejU1RlNFZ0kzTjNkNGU3dXJ0RjZsSktTZ2djUEhvai9sRW9sVWxOVE5iYVZKc2tMQ1FrUmozZi8vdjFTeDNqczJER28xZXBTVDV1Zk1tVUtjbkp5S2tSdEtWSzI4aGN0RkFSK1ROZnhsS1JLdFBoUTBjS0tMeVFrQkRrNU9kaTVjNmY0SzNmV3JGbW9WYXNXNnRldmp6cDE2b2dGMTlhdVhmdkdoUUwzN05rRHRWb05kM2QzQUxuakpFNmVQSWt0VzdaZzllclZSVDR1cno1T1lZbVppWWtKN08zdEVSNGVYbUQvakl3TWJObXlSV1AvbEpRVUFMbGRZUUJRczJaTnRHblRCdjcrL2hnMWFoUW1USmlBUG4zNmFJeGZlUnQyZG5ZRnZ2enpCblFYZGgxRFEwUGg1K2VIaUlnSVJFZEg0L0hqeHdDUVY1VHNqZVJkajg2ZE94ZjYvc3ZyaW5vMUVRT2dNWGkzcVBqTCtob1c1ZGl4M00vNDVPUmt1THU3WTlteVplaldyZHRySDJmY3VISG8zNzgvaGc0ZGl0bXpaNHRkVUNxVkNuUG16SUdKaVFsYXRHaWhNVnV1cURFK0pmbnJyNzlnWVdFQlUxTlRuRDE3dGxUZHBVcWxFcDZlbnFoZHUzYXBaK3gxNmRJRmpSbzF3dG16WnpGMTZ0UWlhM09SeWk5LzBVS0JDVUc2anFja2VwLzRVTkhDeXFGMjdkcVlObTBhZ056eSs2R2hvWEJ4Y1lHMXRUVmV2bnlKeDQ4Zlkvbnk1UUJ5Wjc0VTltVllrc2pJU0p3NmRRcGR1M1pGa3laTkFBQjE2dFRCb0VHRGNQVG9VUXdmUGx5Y0p2K3F2Ri8xUlRYWnY5cmlrNXljMjlKNzgrYk5RaXY1QXRDWXFyeGh3d1pzMnJRSkowK2V4S3BWcS9EVFR6OWgwcVJKR0RObXpGc242bVptQmJ0Mjgrb1g1Uys4bDVtWmlTVkxsc0RMeXd0eXVSeE9UazZvVzdjdWJHeHNjT0hDQlkyV2xOZVZkejJLcW5HVDEzV1NsbGF3N0VkcDR5L0xhMWlZeDQ4ZjQ5cTFhNmhWcXhZTURBelFva1VMTEYyNkZEdDI3QUNRVzhFNnJ3czBiMkM2bDVjWEhqeDRvTkdGQmVRbXo5N2Uzc2pKeVVIMzd0MDFCdWNmUFhwVWF6SEh4OGZqeXBVcitPQ0REMkJ0YlkzRGh3OWo2dFNwSmJhS25UeDVFaTlldk1Ebm4zLytXclBCeG8wYmh5Ky8vQko3OXV6QnNtWEwzalo4VWdHOVdyUXdUU21OMW5WTUpkSDd4SWVLRmxZT2RuWjJtRDU5T29EY3FyaW5UcDNDMUtsVFlXaG9pTzNidDhQVTFGVHNZbnFUTllFNDUvanV1Ky9BR0N0UXFuL2F0R2s0Zi80OFZxOWVqZDkrKzYzUTEwamV0dVRrNUVJSFFqOS8vbHpqZHQ2MDQxZkhzeFRGek13TVM1WXN3ZlRwMDNIaXhBbnMzNzhmR3pkdVJIcDZ1bmhkeXRyT25Udmg1ZVdGMGFOSFk4NmNPWkQvMnlYczQrT0RDeGN1dk5XeDg3clBFaElTQ3IwLzcvcFpXRmk4OFRuSyt4cHUzYm9WdFd2WHhydnZ2Z3R2YjIrc1dMRUM0ZUhoWXRkT2VIZzR2dm5tR3dEL0pXZzdkdXdvTWdtN2RPa1NHR09GampmcjM3OC9Qdnp3UTYzRXJGS3BNR3JVS0ZoWVdHRGZ2bjNZc21WTHNVbEpkblkyOXUzYkJ4c2JHd3djK0hvell2djI3WXZObXpmajlPblRtREpsQ28zMTBVT3ZGaTFNanJ5Vm91dVlTcUwzWTN6VW5Ec0RvS0tGbFZSQ1FnTFVhalZzYkd3d1lzUUlqQmd4b3NSWlc0WFpzMmNQL1B6OE1IcjA2QUlGQUsydHJURno1a3c4ZlBnUVAvNzRZNkdQejV1eGxMLzRYSjdvNk9nQ2kwVG14UmdRRVBCYWNWcGJXMlBLbENuaXVrdG56cHdwc0k5YXJYNnRZNVpXM2hwbUgzMzBrWmowQVArMVZyd3E3d3M4ZjZ0TFVmTEc2SGg3ZXhkNmY5NTFiZFdxVmVrRExrSnBydUhiK3VlZmYzRHAwaVdNR3pkT3JNdGphR2lJbjM3NkNldldyVVA5K3ZVeGN1UklYTDkrSGRldlh4ZUxjKzdidHcvWHIxL0huMy8rQ1dkblp6SFJDd3NMdzVVclY4VDZPaDA3ZGhULzVTM2pNbURBQUhUcTFFbjhkL2Z1WGZ6OTk5OGEyMGFPSEZsa3pGZXVYTUhwMDZmaDd1NE9SMGRIMUtoUkF5Tkhqc1R4NDhjMUJrMi82dENoUTRpTGk4UFlzV00xWGhlbElaUEpNR0xFQ0toVUtuR0tQdEVmQllzV3Ntc0EzcnhwdUp6b2ZZc1BGUzJzSE1MQ3d1RGo0NFBZMkZoeHJFejM3dDJoVkNveGVmSmtoSWVIaThYUW9xS2lYbXQ2OHQ5Ly80MnRXN2ZDMmRsWjdFNTcxZkRody9Ibm4zL2kwS0ZEYU55NGNZRmZ0cjE2OWNLUkkwZXdiOTgrZE9yVVNVeHMwdExTQ3EwRDFLNWRPOWpZMk1ETHl3dm56NS9YcUZIRE9jZWxTNWZFUWM4dlhyeEFTa3FLV0NjSCtLK0Y1TlVsSHl3dExaR1ltRmpvZWwxdks2OVZLenc4SEFxRkFnRHc5T25USWhlL3RMS3lBcERiNVZPN2R1MWlqOTIyYlZzMGF0UUl3Y0hCMkw5L3Y4WUE1eWRQbnVEbm4zK0dSQ0lwMWF5OHdyek9OZFNHR3pkdW9GbXpaaGd5WkFnMmJ0d29icytiM2ZiWlo1OFYrM2dqSXlNY09IQkF2TDErL1hxWW01dkR5c29LTFZ1MkZHZnhBY0NmZi80SklMZlVRUDd1MFo5Ly9obVdscGJpUUhVQUdnVU84d3NNRE1UeTVjdFJ1M1p0alJiUEdUTm00T3JWcTFpeFlnV01qSXdLektvRWNtZlJXVmhZWU9qUW9jVStwNklNSGp3WVo4NmNlYU1mTEtSaXEweEZDL1BUNjhUSDJ0clJuSW9XVmc1QlFVSFl1M2N2NnRldkwzNTRmL0hGRjJqWXNDR3VYTG1DR2pWcWlCL3crV2YrV0Z0YkY1c0FlSGw1NGZQUFAwZjE2dFh4NDQ4L0ZyazJsMFFpd2VyVnF6RjY5R2g4ODgwM2tNbGs2TisvdjNpL1FxRkEvLzc5Y2Zic1dVeVlNQUd1cnE0d01UR0J2NzgvR2pSb2dFYU5Hb2t6aklEY0pHTEZpaFZZdEdnUmxpOWZqaU5IanNESnlRazVPVGtJQ0FoQVRFeU1tUGdrSlNWaDVNaVJhTnUyTFp5Y25KQ1ZsUVV2THk4QXVXdHc1ZGV1WFR0Y3ZIZ1JVNlpNUWZQbXpkR3FWU3R4b1BiYjZ0T25EMjdkdW9WNTgrYWhaOCtleU1yS3d2Lys5ejkwNnRRSkZ5OWVMTEMvcTZzckxsKytqSlVyVjZKejU4NHdOemN2Y2hvMVl3emZmdnN0cGsrZmpoOS8vQkhuenAzRE8rKzhnNFNFQkFRR0JpSWpJd09mZnZycEd5OGNXOXBydUgzN2RtUm1abUx1M0xsdnRWYlZrQ0ZETUdEQUFMRzE1MjFrWm1iaS92MzdtRGx6SnM2ZlAxL2tmbDI3ZHRXNDdlSGhnWm8xYTZKUG56N0ZIdi9DaFF0WXRXb1ZEQXdNc0dIREJvM3VSR05qWTJ6WXNBR1RKMC9Hb2tXTE1HUEdERXljT0ZIajJxeGF0UXBKU1Vrd05qWitvK2RuYVdsWllHMDVvaDhxVTlIQy9QUzZxOHU4cHZGZ0tscFlPUXdkT2hTWEwxL0c3dDI3eGZFWVhidDJGWDhsV2xoWW9GdTNidWpXclp2R0VoUHIxNjhYcC95KzJnVjArUEJoTEZ5NEVBWUdCdGk0Y1dPeDFaeUIzRi9yNjlldmgwd213eGRmZklGMTY5WWhJeU5EdkgvbHlwV1lQWHMyYXRTb0FSOGZIOXk2ZFF2OSt2WERUei85Vk9pWDZMdnZ2b3RkdTNhaGMrZk9pSXlNeE8rLy80NkFnQUEwYWRJRXUzYnRFdmVyV2JNbTNOM2RFUjBkamFOSGorTHZ2LzlHbzBhTnNIbno1Z0xGOEJZdFdvVE9uVHZqNmRPbnVIejVzbGJIckEwYk5nd0xGaXhBOWVyVjhjY2ZmeUEwTkJTZmZQSkprUVg1UHZ6d1E0d2FOUXFDSU9EY3VYTUZCdXkreXRIUkVSNGVIaGd5WkFoZXZueUpNMmZPSURnNEdHM2F0TUV2di94U2JEZE5TVXA3RFRNeU1yQi8vMzRzV3JUb3JhYWYxNnRYRHcwYk5uemp4K2RuYkd5TUpVdVdpQzBxS1NrcGlJeU1GUC9sYitWNUhTa3BLVmkxYWhXV0xsMEtFeE1UYk51MkRZMGJOeTZ3WDhPR0RiRnQyelpZV0ZoZ3k1WXRHRHQyTFA3NTV4K05mYXBYcjE3a2VmTEdaOUg0eWFwSG8yaGhKaXAwMGNJcW9vMkJROU5XZnpSd2JzMFhmYjZDWnlxVm5GUU90Mi9mNWdxRmdpdi8vWCsyYmRzMlBtblNKUDdzMlRNZUZoYkdwMDJieHIvOTlsdk9PZWZYcmwzalY2NWM0WWNQSCtZS2hZS2ZPM2VPYzg3NXNtWEx1RUtoNFAzNzkrZGhZV0d2ZFg0Zkh4Lys3cnZ2Y29WQ3dXZk5tcVhkSjBkMDdyZmZmdU1LaFlLUEh6K2VwNlNrdlBYeDFxMWJ4d2NNR0ZEc1B0ZXZYK2NLaGFMRTErTDQ4ZU81UXFFbzhHL3o1czJGN3Z2Sko1OFUySjZlbnM3MzdObkR1M1hySmo3UFo4K2VsZmc4NHVQaitZd1pNOFJ6RGhvMGlOKytmYnZBZm5mdjN1VlRwa3poOCtmUDU0c1dMZUxkdTNmbkNvV0NYN3g0c2NSekVQMHk3NU1sdklGemErN2czUHFrcnIveFg0ZmVkblhaTmNseUJtUk5xV2hoNVdkZ1lBQWpJeVA0K3ZyQzA5TVQ1dWJtR0RWcUZJRGN4Unp6dW1GYXRtd3AxdG5wMDZjUFltTmpzVzdkT25Fc1NtbTFiOThlZS9ic3dROC8vQ0JPb1NmNlkvVG8wWkRKWlBqKysrOXg0OFlOOU9yVjY2Mk9aMkJnOE1iZFFJVVpOMjRjcGt5Wkl0NHVhbHhhVVpLU2tyQjM3MTdrNU9SZ3pwdzVHZ093aTFPalJnMXMzYm9WbHk1ZHdxNWR1OUNnUVlOQ3kwYlkydG9pS0NoSUhOUnVZbUtDSVVPR29FZVBIcThWSjZuY05Jb1djbFQ0b29YNTZXMGxQNGVtTGFhQlNUZlVzYlUxL1dYTFJqUnpmck94QTZUaTQ1d1h1dG8wNTV5S1ZaSWlQWHIwcU1UMXhjcGJZbUlpREEwTmkxMEV0RFR1M2J1SG1qVnJsdGk5V3h5MVdsMXN3cVJXcXlFSUFuVnhWVkduenB6RGdzK1dnWE1lcVlJd0lPWitjTEN1WXlvdHZXenh5UzFheURxQ2N4TXFXcWovR0dPRkpqaVU5SkRpVkxTa0I4QmJKU3I1NVYvaTQwMlYxRW9rbFVxMU1yaWJWRDZWc1doaGZubzV1RG0zYUNIcndCaGovZnIwb2w4a2hCQkNpSmJrTDFxSVNsSzBNRCs5VEh6eUZ5MTh2eGYxT3hOQ0NDSGF3Q3RwMGNMODlMS3JLNjlvWWEvdVhhbG9JU0dFRUtJbCtZc1dDcnp5RkMzTVQrOWFmUEtLRmdMQXdBLzZsclE3SVlRUVFrb3BmOUZDU0NwUDBjTDg5Qzd4TWE5aFBDU3ZhR0dUeGxRaW5aRHlwRlFxc1hYclZzVEV4R2hzMzc1OU96dzlQYlYrdnZUMDlCSUxKeEpTa3BpWUdFUkdSdW82akVwQkg0b1c2bG5pMDhZQVRESUNBTnE0dEVaMWEydGRCMFJlMHpmZmZJTTJiZHJneG8wYldqLzI5ZXZYMGFWTEYzSDE3SXFvTXNSWW5NdVhMMlBuenAyNGQrK2V4dmJqeDQrTDlaWWlJeU14Y3VUSVFoZDhCWEtUbWZ5SlU0Y09IWERreUJFQXViTko4bGNWM3IxN043cDM3dzZWU3FYdHAxSWx4TWZIbzErL2ZwZzVjNmF1UXltV0lBaUlqSXpFdVhQbjhNTVBQeUFvS0Vocng4N0t5c0xreVpPeGZQbnlNbHNBV0o5NEhQbjNCd3huNTVNamJ5WHJOcG8zbzFkamZGNHRXbWhpb3IyaVlxUnlLV3dSejlEUVVLU25wK1AyN2R2bEhrOXFhaW9PSGp5SXYvNzZDMUZSVWNqT3pvYVptUmthTm15SStmUG5vMFdMRmpxUFVSdCsvLzEzV0ZsWm9WdTNiaHJiall5TXhDOFZFeE1UcUZRcXpKdzVFNTk4OGdtR0R4K3VzZTgzMzN5RHUzZnY0c0NCQTZoV3JSclVhalU0engwN3VXSERCcHc0Y1FLZW5wNm9XN2N1UWtKQzBMSmx5ekpaaUZUZlpHVmxRU3FWYWx5cjJOaFl4TVhGSVRVMUZTcVZxc0pjeC9Ed2NKdzlleGJSMGRHSWlZbEJkSFEwbEVvbEdHT29YNzgrSEIwZDBhcFZLNjJjeTlEUUVETm16TUEzMzN3RFgxOWZkT2pRUVN2SDFVY2FSUXNCN1RmaGxwT0s4U3JYRWhsakhjQmdZMlZ0QlpkV0xhbU9TeFUxWThZTXhNZkhGMWdZY2V6WXNYQndjRURyMXEzTE5aNlltQmhNbXpZTmNYRnhNREV4Z2FPakl4aGplUGJzR1c3ZHVvWFEwRkF4OGRGVmpOcnc0TUVEK1BuNVllclVxUVZLU0JnYkd5TW5Kd2RBN3JwYU8zZnV4THg1ODdCMjdWckV4OGRqOXV6WjRyNXo1ODdGaUJFanNITGxTbXpZc0VIY2Z2SGlSUnc1Y2dTclZxMUMzYnAxa1oyZGpkdTNiNzkyWmVPcWFQUG16VGgwNkJBOFBUM0ZGZVNCM0dyblc3WnNRWTBhTlNwTTBnUGsxZ2p5OHZLQ25aMGRYRjFkRVJZV2hrbVRKbUhxMUtuaVFzT1ptWm5vMmJObnNjZVpQWHMyUm8wYWhZOC8vcmpFVmlMR0dCWXRXbFRzUG9zV0xjTGd3WU5mNzhub2tTdFhyMEdwVkFKQXBNQUU3VFc3bGJPSzgwcC9TeHBGQ3hzMmdKT2pkaFlRSkpXUHI2OHY3T3pzQ215WHkrWG8zcjE3dWNlemR1MWF4TVhGd2QzZEhaOTk5cG00K2p3QUJMOVM3RlJYTVdyRG5qMTdJSmZMTVdMRWlBTDNtWnFhNHNXTEYrSnRTMHRMYk51MkRjdVhMMGVuVHAwMDlyVzF0Y1czMzM0TDYxZTZxdXZWcTRmWnMyZmpndzgrQUFEY3ZIa1RtWm1aZVBUb0VYYnUzRm5nZkhuTG1oQWdLQ2lveUVWWksySUxSNE1HRFhEc1dPNHFDQ3FWQ2g0ZUhxaFJvNGFZOUFDNTA2cVZTaVhjM056UXJsMDdqY2NybFVwczM3NWRUTFpIalJwVjZOSWtCdzRjQUpEN2d3TUFuajE3aGwyN2RtSE1tREdGRnJqVVZpdFRaZlJLMFVML3lsYTBNRCs5U1h5b2FDR3BxSHg5ZlFFQUN4Y3UxRWg2QUlndFBaVmRSRVFFTGwrK0RBY0hod0lKQ3dDWW01dmo4ZVBIR3R1eXNySXdmZnAweE1YRjRjU0pFeGcwYUJCOGZIekVMNk04Z2lEZ3lKRWo4UEx5QWdENCsvdGozYnAxT0h2MkxFeE5UUkVTRW9LUWtCQUFRSFIwTktSU0tWcTBhS0dYaVk4Z0NBV1dacW5xV3JkdWpmSGp4MnRzUzA1T3h2YnQyOFhiblR0M0Z2LzI5L2RIa3laTllHWm1oZ3NYTGdBQUJnMGFCQ0IzcVk5ZHUzYWhVNmRPYU5ldUhYeDhmT0RtNWxZT3o2TGl5MSswa0ZmQ29vWDU2VTNpbytiY1djWllsUzVhT0d6WU1FUkVSTURiMnh1WExsM0NiNy85aHNqSVNKaVptYUZyMTY2WU5Xc1dMQzB0Q3p6dSt2WHJPSGp3SU83ZHU0ZjA5SFRZMk5pZ1k4ZU9tRHAxcWthemVISnlNbnIwNklIbXpadGo1ODZkMkxGakI4NmRPNGVFaEFUWTJ0cGk0TUNCbURCaGdrWVorN0ZqeHlJa0pBUmVYbDRGdnZRblQ1Nk1vS0FnbkR0M1R1TThoZkgxOWNYaHc0Zng0TUVEeE1mSHc4TENBdSs5OXg3bXpwMExNek16QU1ESWtTTVJGaFlHSUxkN3FVMmJOZ0J5bTdzblRacUVDeGN1WU9uU3BaZzhlVEptelpxbGNmeUlpQWpzMmJNSGZuNStlUDc4T2N6TXpOQ3FWU3RNbWpTcFFIS1MvenFmT25VS2h3OGZ4cE1uVDFDelprMk1HVE9tUUl1SGlZa0pVbEpTa0p5Y0RIUHo0dXRLdlJwalltSWkrdlRwVStUK1Vxa1VGeTllRlArL1ptVmxZZi8rL1RoNzlpeWVQbjBLQ3dzTGRPblNCUjkvL0hHaENZbTJiTml3UVZ5MEVzaDlyY1RHeGlJK1BoNnhzYkdJalkxRlNrcUttT2pFeDhjakt5dEw0eGc5ZS9hRWhZVUZHamR1TEc2N2RPa1NBS0JXclZvYTJ4TVRFL0hubjM5aXlKQWhXTHg0c2JoOThPREJhTmFzR2I3KyttdU5ZOSs4ZVJPN2R1MFNCMTI3dUxoZzBhSkZXTHg0TWNMQ3d2RDMzMzlyckk5VjJ1dTRkdTFhSERseUJKczJiWUpVS3NXMmJkdnc0TUVER0JrWm9WZXZYbGl3WUFFTURRMDFZbm1UWTBkRVJHRGZ2bjFJU2tvU1k0Mk1qTVRCZ3djUkVCQ0FwMCtmUWlhVFFhRlFZTjY4ZVhCd2NBQUFyRisvSGdjUEhoU1AyYTlmUHdDQW01c2JObS9lTEw2K1dyVnFoZDI3ZDJ2RW1aeWNqSDM3OXVIcTFhdmk4WjJjbkRCczJERDA3YXRaS3VUeTVjdFl2SGd4Smt5WWdNR0RCK1BISDMrRXI2OHZWQ29WWEYxZDhkbG5uNkZPblRvYWovSDE5Y1hldlhzUkdocUt0TFEwMUtwVkM4T0hEOGZvMGFOeCsvWnRQSHYyREFERTE5WDkrL2ZGUklVeGhuZmZmUmV2S3pnNEdIUG16RUh2M3IzeDVaZGZGcnZ2eFlzWHNYVHBVa3ljT0JGejVzeDU3WFBwazRKRkMxSHBpaGJtcHplSkR4VXQvTS9ldlh2eDY2Ky9vbTNidG1qUW9BRUNBZ0p3L1BoeEJBVUZZZCsrZlJyTnhWdTNic1hPblR0aGJHd01OemMzbUp1YjQvNzkremgrL0RqKyt1c3Y3Tnk1VS93UXpjTTV4NkpGaXhBU0VvSTJiZG9nS3lzTHZyNisyTEpsQzZLam83Rnk1VXF0UHAvRXhFVE1tREVEdHJhMmFOdTJMVXhOVGNXVjJwOCtmWXJObXpjRHlGMlIzY1hGQlVlT0hJR1ptWm40SWUvczdGenM4YjI4dlBEWlo1OGhKeWNIN2RxMVE2ZE9uUkFiR3dzdkx5Lzg3My8vdytyVnE5RzdkKzhDajl1eVpRdk9uajJMZHUzYW9VNmRPdkQyOXNiMzMzOFBVMU5Uc1RzR0FIcjA2SUhqeDQ5ajZkS2xXTE5tVGFIZGNFVXhOall1TVBnM0wrWm56NTVoeXBRcFl0S1RuWjJOV2JObUlUQXdFSTBiTjhiZ3dZTVJHUm1KRXlkT3dNL1BEd2NPSEJDVFJHMjZldldxeGt5cjdPeHM5T3JWU3lNUk1qUTBGRnNyMnJkdmoxcTFhcUZtelpvYS96VXlNb0t6c3pPY25aMmhVcW53L2ZmZkl6azVkOUpJV2xvYU1qTXpzWERoUWhnWUdPRExMNytFV3ExR2ZIeThSaXp4OGZFRnhuMmNQWHNXSzFldWhGUXFSWWNPSFdCcGFZbGJ0MjVoMnJScGhhNDE5U2JYMGR2Ykd5ZE9uRURidG0zUnVYTm5lSHQ3NCtqUm84akt5dEo0UDd6SnNmLzY2eTljdm53WlBYdjJSSEp5c2poMmNlSENoVWhLU2tLN2R1M1FvVU1IaElXRjRkcTFhN2g3OXk2T0h6OE9Nek16dUxpNFFLMVc0OHFWSzBoTVRJUzd1enVNalkxTFhLZnN5Wk1ubURadEdtSmpZK0hrNUlSKy9mb2hOVFVWUGo0K1dMNThPZTdjdVlOUFAvMjB3T01TRWhJd1ljSUUyTnZibzB1WExnZ0lDSUNYbHhlaW9xSncrUEJoc1NYKzlPblRXTFZxRlN3dExjV3UzYkN3TVBqNysyUDA2Tkh3OVBURTVjdVhBVUFjRkgvdTNEbHhacUJNSnNQNTgrZUxmUTZ2aW95TXhQejU4MUdyVmkzTW56Ky94UDM3OU9tRFc3ZHU0ZGRmZjhYTGx5K3hkT25TS2p0dVZCK0tGdW9kYTJ0SGM0ZW1yZEliT0xmbUZ5OWY0VlhWMEtGRHVVS2g0SDM3OXVXUEhqMFN0NmVtcHZJcFU2WndoVUxCZCsvZUxXNzM5dmJtQ29XQ0R4Z3dnTWZGeFdrYzY5ZGZmK1VLaFlKUG1EQkIzUGJpeFF1dVVDaTRRcUhnMDZkUDU2bXBxZUo5a1pHUnZFZVBIbHloVVBEYnQyK0wyOGVNR2NNVkNnVlBUMDh2RU8ra1NaTzRRcUhnc2JHeDRyYlZxMWR6aFVMQmZYeDh4RzNKeWNuYzA5T1RxMVFxY1Z0MmRqWWZPSEFnVnlnVVBEbzZXdU80ZWMvcFZYLzg4UWRYS0JSODgrYk40cmJuejUvenpwMDc4L2J0Mi9PQWdBQ04vUU1DQW5pN2R1MTRwMDZkK0lzWEw4VHRlZGQ1MkxCaFBDa3BTZHp1NmVuSkZRb0ZIejE2dE1aeFVsSlMrSVFKRTdoQ29lRHQyN2ZuNjlldjV3a0pDUVhpS3lyR1Y5MjVjNGU3dXJyeU1XUEc4SnljSEhIN3BrMmJ1RUtoNEd2V3JPRnF0VnJjdm12WHJoS1ArYVpldkhqQmUvWHF4UWNPSE1nblRackVodzRkeWpubi9NcVZLOXpmMzU5SFIwZnpyS3dzZnVIQ0JhNVFLTGkvdjMrSng0eUlpT0FUSjA3a1BYdjI1Q0VoSWJ4dDI3Yjg4ODgvNTkyNmRlTmp4NDdsdDIvZjVncUZndmZ1M1pzUEhqeFlmRnhDUWdKWEtCVDgxS2xUNHJiRXhFVGVzV05IM3JGalIzN256aDF4ZTA1T0RsKytmTG40ZW43NThxVjQzK3RjeHpWcjFuQ0ZRc0U3ZHV6STc5NjlLMjRQRHcvbnJxNnUzTlhWbFNjbko3L1ZzVHQzN3F6eGZzNXo4T0JCbnBhV3BySHRpeSsrNEFxRmdwODRjVUpqKzlTcFV3dTgxL0pmczBtVEptbHN6M3U5N3QyN3Q4RCs3dTd1WEtGUWNHOXZiM0g3cFV1WHhHdDUrUEJoY1h0cWFpb2ZOR2dRVnlnVS9PclZxK0wySVVPR2NJVkN3YU9pb2pTT24vLzk5T3AxT0hUb2tNYjI5UFIwcmxBbytJNGRPd284SnUrektpLytCdzhlOEI0OWV2QmV2WHJ4bUpnWWNiL3AwNmZ6NmRPbmk3ZnYzcjJyOGZrakNBSmZzV0lGVnlnVWZQWHExVndRaEFMbnFnb1NFaE41Yi9mQnZJRnphMjd2M0hwV3lkL0tGWnRlZEJaVDBVSk5zMmZQMW1pbE1UTXp3NElGQ3dCQS9CVUZBQjRlSGdCeVp5clVyRmxUNHhqanhvMkR2YjA5Z29PRDhmRGhRNDM3SkJJSnZ2enlTNDFmcHZiMjltSS9lMTczaExaWVdGaGc4T0RCR3IvT0RRd00wTEZqUndDNTNWUnY2dlRwMDBoUFQ4Znc0Y1BoNHVLaWNaK0xpd3ZjM2QyUm1aa3AvdExNYjg2Y09ScGRFd01HRElDWm1Sa2VQSGlnMGRwaGJtNHV6bUl5TWpLQ2g0Y0hCZ3dZZ0MxYnRyeDI4VDJsVW9rVksxWkFKcE5oOWVyVjRrd2NsVXFGSTBlT3dNcktDZ3NYTHRRWUJ6SjI3RmhJSkJMOC9mZmZyM1d1MHZEdzhNRHo1OCt4WXNVS3lPVnljWHUzYnQyZ1VDaGdaMmNIdVZ5T1JvMGFBU2o1LzlWdnYvMkdrU05ISWljbkIzdjI3RUhUcGswQjVJN2oyTDkvUHpJeU1yQjc5MjRzV3JRSWMrZk9SV1JrSk5MUzBnQkFIT2VUdjRYdjNMbHpVQ3FWWWhkWUhwbE1oczgvLzd6QVdNQTN2YnBta1NRQUFDQUFTVVJCVkk1RGh3N1ZXQkc5VWFOR2NITnpnMXF0RnQ4L2IzcnNuajE3Rm1oMUJYSzdkbDh0MmZEZWUrOEJlTHYzeEowN2R4QWNIQXhuWjJlTUd6ZE80ejRiR3h1eDVzK0pFeWNLUE5iWjJWbWpoZExNekF3ZmZ2Z2hnTnl1cWp4NWc0NWZyWnZ6YW5mc3k1Y3ZjZnIwYVhIZmxKUTNHMWF5YXRVcUNJS0FyVnUzb203ZHVocng1bis5bUp1YjQ3MzMzaFBqWUl4aDVjcVY2TmF0RzA2ZE9xWHhIS29TZlNoYW1KOGVkSFcxTVFCVFVkSENmRjZkNFFBQVRaczJoVlFxMVJoZ2V2djJiVWdrRWpHQnlFOGlrYUJObXpaNC9QZ3hRa05EeFM4dUFMQ3pzNE90clcyQnh6UnYzaHdBRUJVVnBZMm5vVUdsVWlFd01CQ0JnWUdJaW9wQ2RIUTBIajE2QkFCNTB5dmZTRjY5bkM1ZHVoUjZmOXUyYlhIaXhJbENQL0R5ZjVFQ3VWK210cmEyQ0E4UFIwWkdoa1ppS0pQSk1INzhlQXdlUEJnSER4N0VnUU1Ic0h2M2J2ajQrR0RyMXEybDdvTGF1SEVqSGo5K2pFOCsrVVRqeS9EaHc0ZElUMCtIdGJWMW9jVVA1WEk1bmp4NVVxcHp2STUyN2RxQmM0NDJiZHBneDQ0ZFJlNW5iMjhQbVV5R3UzZnZZdWpRb1VYdTUrRGdnQ2xUcG1EeTVNbkl5Y25CbGkxYk1IUG1UTGk1dWFGdTNicll0V3NYQkVHQXRiVzFXT1R3NXMyYjZONjlPM3g5ZldGc2JJeUdEZitiMFprM2E2NncvNyttcHFhd3M3TVRYMGZBbTEvSFYxOExBTVF2Mk5UVTFMYzZkbkV6aVVKRFErSG41NGVJaUFoRVIwZUw3Mjl0dkNjNmQrNWNhTmVPcTZ1cmVPNVhGWFlkOHJwMjg2NERBUFR2M3gvYnQyL0hwRW1UTUhic1dBd2VQQmhXVmxZRkhwczNzd3NBZHUzYWhhTkhqK0xubjM5RzdkcTFYK3M1clZtekJtbHBhWWlQajhmVHAwL0Y3UXFGQWdERWdmTkE3a0RudkhGcEFOQ3BVeWQ4OTkxM3VIMzdkb25kNXZwS0g0b1c1bGZwRXg4cVdsaFFZUU9ZcFZJcERBME54UllHdFZxTnRMUzBZdXQzMk5qWUFJRDRpenBQWVI5UVFPNTRGT0MvWDNQYUVoa1ppVVdMRmlFeU1oTG01dVp3ZEhSRWd3WU5ZR0JnZ01EQVFMRzQzWnZJRzBOUzFPRHF2R3VRbnA1ZTRMNVhmMjBERU1kUEZSV1RtWmtaUHZyb0l3d1pNZ1NmZnZvcGJ0MjZoVTJiTm1ISmtpVWx4bnI5K25VY08zWU1ycTZ1R0RseXBNWjllYitFbzZPakN3eFNMVXR0L3ArOSt3Nkw0bG9mT1A1ZHFnb0NLb0pkVVl5UzJNQVNRMktNeGhhOVl1OGFhNjdteHBLb3VVYTl0dndzTWJab0xMRWxrcWl4eDVLTFlvMFNHeWdZaU5pUUVydWlLQjEyWVg1L2tKM0x1Z3Vpb29EN2ZwNG5UOWlaTXpOblJ0aDk5NVQzTkd4bzFGSm1pcFdWRlI0ZUhwdzdsL3ZRZ0ZxMWF1SHE2a3AwZERSNzl1eGgvZnIxTEZxMGlQVDBkQ0lpSW9ELy9YNVhxbFNKU3BVcWNlREFBVnEyYk1uUm8wZng5dlkyYUJsODhPQUJrUE8vNytPLys4LzZIRTBGcnZyZkJYM3IzN09ldTB5Wk1rYmJVbEpTbURoeElnRUJBZGpZMkZDelprMHFWcXlJczdNei92NysrZkkzOFhncnNKNitOZVR4OXdYSSs5L0VzR0hEc0xPejQvdnZ2MmY1OHVXc1dyV0tUcDA2R1V4VzBDZjk3TmF0R3hzMmJLQnIxNjRjT25TSXdZTUhzM3o1Y3BOZnZuS2lENzVhdG16NTFLMUdKMDZjd05iV1ZwMHNZVzVlbGFTRjJSWDV3RWVTRmhyVGFyVkdiK2dKQ1Fra0p5ZXJiMmI2UUNndUxvNk1qQXlUZ3p4alkyT0JySzZtN0hMcW50Ri9ROHJlWEszLzkwaExTek9hMVpXY25KeW4rNWsrZlRveE1USE1tVE9IMXExYnErZGN0bXdaSVNFaGVUcEhUdlIxdW5mdkhwVXJWemJhZi8vK2ZZQW56c1o2V3FWTGwyYldyRmwwNk5DQi9mdjNQekh3ZWZqd0lUTm16TURlM3A0Wk0yWVkvWjdyZzg2MzMzNmJKVXVXNUd0ZGM2UFJhRXorN3BqU3RHbFRWcTllemZYcjEzTWM0TDEyN1ZwMWVRbzlmVGV0WHA4K2ZSZy9mandBYmRxMDRjY2ZmMlRYcmwxY3YzN2RhTGFlL3U4Z1BqN2U1UFd5NXhhQ0Yvc2NuL1hjcHFhdnIxbXpob0NBQVByMjdjdW9VYVBVYnNaVHAwNnBNNStlbFQ1NHVYZnZuc245K21EeThmZUZwMkZoWVVHL2Z2M28zcjA3L3Y3KytQcjZzbjM3ZHFLam85WFdzSVVMRjVLVWxNU0FBUVBZc0dFRHpzN09yRnExaXNHREJ6TjE2dFJuV3RibHdJRURLSXJDbmoxN21EbHpKbE9uVHFWRGh3NUc1Zno5L1prK2ZUcGR1blF4bXBWbmJsNlZwSVhaRmVreFBwSzAwRFQ5V0lmc2podzVBaGptalhuOTlkZlI2WFFtMThYS3pNd2tPRGdZeU1ydW1sMTBkTFRKWkdqNjhRblpyNkVQR0I1ZnRESXBLWWxyMTU2Yy95b2xKWVd3c0REYzNkMXAwNmFOd1FlK2Z1cTZLWGxkYzBmZk5QLzc3NytiM0gvbTcxV0lYMFRpTXYzMDZlVGs1Q2QrUTU4NWN5YjM3OTlud29RSkpsc3ZxbGV2am9XRkJlSGg0VWJUeEFzTC9mUmpQejgvZysycHFhbHFBRHR5NUVqOC9mMXAwcVFKbFNwVndzL1BEMzkvZi96OS9WbXhZZ1VhamNiZzkxR2ZSWGZXckZtNHVMZ1lMWldoN3c0MHRTN1l0V3ZYMU9CZTcwVSt4L3c4dHo0MzFFY2ZmV1F3dGlxbnZ3bjkzMDMyc1djNTBZOVZPbkhpaE1uOSttZVpIMzhUdHJhMitQajRzSEhqUmlwV3JNalpzMmU1ZmZzMmdZR0I3TjY5bTc1OSt4cTBNRHM3TzdOaXhRcm16NS8vVE5mVEw5blJwVXNYMnJWcng1dzVjN2h3NFFKV1ZsYnFmL3YyN1dQNjlPazBiOTZjTDc3NDRybnZzU2g3bFpJV1psZWtBeDlKV21qYWdnVUwxT1pxeVBybXB2OTJsRDNkdWo3ZnpMeDU4NHkrM2ExZHU1Ym82R2hhdEdoaDFKK2VrcExDMTE5L2JiQXdaSEJ3TVB2MjdjUE96czVnNnJmK1RYVDkrdlhxbTY2aUtDeFpzaVJQNHhBc0xTMnh0TFJVMXhQU0N3Z0lNT2lYejg3SnlZblkyRmlUM1ZPUDY5eTVNelkyTnZ6ODg4OUczVENuVDU5bTkrN2RsQzFiOW9tcDhYT1NucDZ1NW9ySlRxZlRxV05pNnRYTHZhVnk5KzdkSERseWhQZmZmMStkb3Y4NE96czdtamR2VGx4Y0hJc1dMVEphdFBQQ2hRdDVDalJmcERwMTZsQ3paazIyYjk5dThNRWZHUm5Kc0dIRCtPV1hYN0N6c3lNME5KVEF3RUM4dkx3b1diSWt6czdPT0RnNHNIejVjdHpkM1EweThKWXZYeDV2YjI4eU1qTG8ycldyMFh1QXZxeXZyNjlCOEoyWW1NaVhYMzVwVk1jWCtSeno4OXo2KzlSMy93SGN2SGtUWDE5ZmsrWDF3Y1BqU1NSTmFkU29FVFZxMUNBc0xJeWZmdnJKWU4rTkd6ZFl2bnc1RmhZV0pqTjA1NVgrUzVXZXRiVzEyckppYVduSmYvLzdYNnBXcmNwSEgzMWtkR3hPWXd5ZjF1VEprNmxYcng0alJvekEzOStmNU9Sa1pzeVl3YlJwMDJqWHJoMnpaODgyKzJTUjJaTVdVc1NURm1aWHBMdTZKR21oYVNWTGxxUmJ0MjdxSU9jVEowNlFtSmhJdDI3ZEROTFR0MjdkV3MySDA2VkxGN3k5dlNsV3JCZ1hMMTdrNnRXclZLdFdqY21USnh1ZHYzTGx5cHcrZlpvZVBYcFFyMTQ5NHVMaU9IbnlKSXFpTUduU0pJTXhSbDI3ZG1YanhvMGNQSGlRbUpnWWF0V3F4YVZMbDlCcXRlclB1Ykd4c2VHOTk5N2owS0ZEOU9uVEIyOXZiKzdjdWNPWk0yZG8zcnc1UjQ4ZU5UcW1TWk1tN04rL242RkRoMUtuVGgzcTE2OVB4NDRkVFo2L1hMbHlUSmt5aFduVHBqRnMyREExeDh4ZmYvM0Z1WFBuS0ZHaUJIUG56alhJZmZRMEZFWGg0TUdESER4NEVGZFhWNnBVcVlKT3B5TXFLa3BOYUdncUg0cmV6WnMzbVRkdkhwRFZiVE4zN2x5ak1xTkhqNlo0OGVLTUh6K2VzTEF3dG03ZHlxbFRwMmpRb0FHMnRyWmN2SGlSUC8vOGs1VXJWNnJkZVN0WHJpUWxKWVhSbzBlLzFEZjNBUU1HTUhYcVZINzQ0UWRHakJnQi9HK1FyTDUxeHR2Ym03Rmp4K0xyNjh2aHc0ZnAwYU1IRVJFUlJFVkY0ZXZyYXhBa0hqMTZWRzJ0MjdKbEN4OTg4SUZCTjFyRGhnM3AwS0VELy8zdmYrblZxNWM2WVBmczJiTzR1YmxSbzBZTnJsNjlhbkRPcDNtT1R5dS96cTNQTVRObXpCaGF0V3BGV2xvYXYvLytPMisvL2JiSkdZaU5HemZtNE1HRFRKczJqV2JObXVIZzRNRG8wYU5Obmx1ajBUQjc5bXlHRHgvT045OThnNStmSDYrLy9qcjM3dDBqSkNTRTVPUmtQdi84YzNYRzNiTStCeGNYRityWHI0K1ZsUlYvL1BFSGtaR1J0RzNibHJKbHk5S3RXemU2ZHUyS3JhMnRVWUQ0dVB2Mzd4dTlqMlQva3BTVEVpVktzSFRwVWlaTm1xUytieVVtSmpKaHdnU1R1YlBNamZLS0pTM01ya2dIUHBLMDBMUzVjK2V5YXRVcS9QMzlTVXBLb21yVnFuVHYzcDF1M2JvWmxaMDBhUklOR2pSZysvYnRuRGh4QXAxT1I4V0tGUmsyYkJnREJnd3dPV2pUMGRHUk9YUG1NSC8rZkE0ZE9vUkdvNkZodzRZTUhUcFVuZkdoVjc1OGViNzc3anNXTDE1TWVIZzR0Mjdkd3R2Ym0zSGp4dkh2Zi84N1QvY3pkZXBVU3BVcXhkR2pSL24xMTEveDhQQmd4WW9WbkR4NTBtVGdNMjdjT0ZKU1VnZ09EdWIyN2RzMGF0UW8xL08zYjkrZXlwVXJzMjdkT3M2ZE84ZVpNMmNvWGJvMEhUdDJaT2pRb1UrVmNQQnhOalkyVEowNmxTTkhqbkR4NGtXQ2c0T3h0cmFtWXNXSy9PTWYvNkIvLy82VUxWczJ4K05Ycmx5cGpvWEthZXpHOE9IREtWNjhPT1hLbGVPbm4zNWk5ZXJWQkFRRXNIZnZYa3FYTGsyVktsV1lOV3VXd1NEazVPUmsxcTlmVDB4TURMTm56MWJIbjd4b0hUcDB3TS9QajdWcjExS3hZa1U2ZHV4SWNIQ3dPdmdac2diRDl1dlhqMjdkdXZIbGwxL3l3dzgvQUZrdEVkbkhFLzN4eHg5TW1qUUpGeGNYUHZua0UyYk1tTUVubjN6Q2Q5OTlaOUJLT1czYU5OemMzTmk1Y3lkSGpoeWhUSmt5ZE9qUWdlSERoNnRyTkdYdkxucWE1L2kwOHV2Y1BYcjBJRDA5blczYnRyRnYzejRxVktqQStQSGpxVkNoZ3NuQXAzUG56a1JIUitQdjc0K2ZuOThURjlwMGQzZG40OGFOckYyN2x1UEhqL1Bycjc5U29rUUpHalpzeUlBQkE1NTdvRy92M3IzWnYzOC92Lzc2SzFaV1ZsU3RXcFZKa3liUnFWTW53TGg3UFRkYnRtd3hHaGVXRjdkdjM4YmYzMTl0alUxTVRNVEt5b3JMbHk4VEdocEtuVHAxekxyRjUxVk9XbGhrUndLWEx1M3U0T0JpZDB1ajBaUlkrZTFDV3IvZjRza0h2ZUt5TDZYd0lnYmtaVit5SXFjbWRWRjBiTnk0a1FVTEZsQ25UaDIrL2ZiYjV4N0FQV0xFQ083ZnY4L1dyVnR6TFhmLy9uMkdEQm5DOWV2WDhmRHc0UExseXpSczJKQVZLMVlBV2QyRGdZR0JiTml3Z2NEQVFCbzBhTUNiYjc3SmhnMGJTRXBLNHJ2dnZ1UG16WnZNbVROSG5SbFVwVW9WOXUzYngrVEprN0czdDJmeTVNa21zMjFucHlnS3paczNSNlBSbUF5Z1JlR2cwK2w0ODgwMytmZS8vMjNRdlphY25FeXpaczNvMmJPbm1pdElMeUVoZ2VIRGh6Tm16QmcxdjlpREJ3ODRmLzQ4WjgrZUpUQXdrRXVYTG1GdGJjMTc3NzFILy83OXFWaXhJai8rK0NNN2R1d2dNVEVSQndjSFBEMDlxVldyRm01dWJwUXJWNDRLRlNxb016MWZkYkgzNzlOdjBEKzVjaldTVEJnWmMrSGNzb0t1VTM0cHNpMCtrclJRaU9mVHQyOWZyS3lzK1BycnJ6bDkrclRKMWF0ZmhESmx5ckJ1M1RybXpadkgwYU5IS1ZldW5EcHphK25TcGZ6ODg4K2twcVpTcTFZdGc1bDh2WHIxd3MvUGovUG56N05reVJMYzNOeFlzR0FCVmFwVUFhQmR1M2JZMk5nd2JkbzBGaTllVFBQbXpYUDlBbkRtekJtU2twSk01ckVTUlVlWk1tV29WYXVXd2Jic1l4eDFPaDFEaHc3bHp6Ly9CTElHVkRkdTNKanUzYnZUcWxVcmc0Qi96Smd4ZlB6eHh4dzdkb3lqUjQ4U0dCaG9FQlRQbVRQbmlRSDFxeUl5TXBvclYvOU9XcGlxS2ZKSkM3TXJvb0hQLzVJV052THlwRXdaU1Zvb3hMUG8yYk1ualJzM2Z1TGFUWG54MVZkZjVYazJYYWxTcFpnOWU3YlI5dnIxNjZNb0NxMWF0VEpLRnVmbzZFaWZQbjI0ZS9jdXQyN2RZdlRvMFVZcEVscTJiSW1ibXhzUEh6NVV4NGZzMzcrZk5tM2FHS1I0dUhuenBucjlIajE2UE8ydGlwZkl5c3JLNUt5OEVpVkttTndPV1JNY3N1OGJQWG8wNTg2ZG8wR0RCdFNwVXlmWGdOakd4b1pXclZxcEV4cHUzTGhCUkVRRWp4NDlNcHVnQjJEamxyK1RSNzRpU1F1eks1S0JqNXEwc0pndERlclhwY1JMR3A4Z3hLc29QNEllTUowNDgyazFhOWFNWnMyYTVWckd4Y1VsMTJuRzJlOG5JeU9ES1ZPbXNHalJJanc5UFhGMGRPVDI3ZHNFQlFXaDFXcnAzYnQzamxtN3hhdWpZY09Henp3dXFXTEZpZ2JMWEppRFZ6RnBZWFpGTXZCUmt4YVdLb1ZuL2JxU3RGQUlZWksxdFRWang0N2w0TUdEQkFjSGs1Q1FRTW1TSlduY3VERmR1M1kxeXZzamhOQW5MVXlEVnlocFlYWkZMdkRKbnJTd1pvM3F2T1plNDhrSG1Za25EU3A5WG84M0h3dFIyT2t6QlBmcjE2K2dxeUpFa2FEVmF2RS84T29sTGN5dXlNM1Z5NTYwOElNMnJYSmNaMG9JSVlRUVR5Zm1yMnRjaVhqMWtoWm1WK1FDbnd4RjhRQmVzN2EycGtNNzh4bG9Kc3lUVnFzbE9qcTZvS3NoaERBRGF0TENPL3FraFpwWEptbGhka1d1dVVSTld2aCtDK3p0alZjQ0Z1SmxlUFRvRWVmUG4zL3E0eXBWcXFST3Y4Nkx6ei8vblBEd2NIVTVCM04zL1BoeEprNmNTUC8rL2ZublAvOVowTlVSNHBXU2taR1JsYlF3K2RWTFdwaGRrUXA4U3BkMmQxQVVPbWcwMEtXajhZcTZRcndzVjY1Y1lkU29VVTk5M0pBaFF3eFdFTDl4NDRhNjJyVXBqUm8xSWlBZ2dHKysrUVlmSDU4Y3k3bTR1SmhjdkxRZ0pDVWw1VXVRWnVvOGx5NWRJaWtwaWREUTBPYysvOU9ZTldzV08zYnNNTmhXckZneDNOemM4UEh4b1h2MzdzK2Q1VGN0TFUxZFJGT0lncENlbnM3cG9LeUZtYkhRL0F6aDZRVmJveGVqU1AyRjZaTVdWcXRhUlZaaUY0WEM2dFdyMVJYZW42Umx5NVpHMjlhdFcyZjBnV3JLamgwN2NpMzNlRUJWRUtLam81a3dZUUoxNnRSaHlwUXB6M1d1RVNOR2NQZnVYYU43N3QrL1A5V3FWYU5CZ3diUGRmNW41ZUhoUVpreVpjakl5T0RPblR0Y3VIQ0JDeGN1RUJvYXlzeVpNNS81dkV1WExtWFRwazFzMzc2OTBBU3d3dnhFeDF4N1paTVdabGVFQXAvL0pTMXM2TmxBa2hhS1FpSDdxdExQNHBOUFBtSHc0TUVtOTZXbXBqSm16Qmk4dkx3WVBueDRydWNwV2JMa005Y2h2OFRHeGhJUkVaSG5RREEzUVVGQkp0ZElzN0d4TVJsQXZpeERodzQxbUFJZkdCaklxRkdqMkx0M0w3MTY5YUp1M2JyUGRONC8vdmlEbEpTVS9LcW1FTS9raDUvK2puVmV3YVNGMlJXWndFZVNGb3JDNk9USmsxeTdscmZabnFheUdwY29VWUpwMDZieDFsdHYwYnQzYjNXN1RxZFRrL1NOR0RHQzh1WExjL2p3WVdyWHJrMkZDaFhVTWpObnpzVEx5eXZYYmpEeDRqUnAwb1JXclZxeGI5OCt3c0xDbmpud0VhS2dKU1FrNHJmdndDdWJ0REM3SWhQNFNOSkNVUml0VzdjdXo3K0xXcTBXZ1BEd2NJNGVQVXJmdm4xeGRIU2taczJhekpzM2o4aklTTDc0NGd0U1UxT1pNbVVLMTY1ZFkrM2F0Ymk0dUxCNzkyNW16SmhCang0OStPS0xMN2g5K3piLytjOS8rUFBQUHcxYVdMSXZKTHRreVJJV0xWckVzV1BIeU1qSW9GbXpadno3My8vR3djRUJQejgvZkgxOWlZbUpvWFRwMG5UdDJwV2hRNGVxOTZKZkFOTER3NFAxNjljYjNJZCswY2hLbFNxeGE5Y3VFaElTZU8rOTk5VDl1M2J0WXRldVhlcnpxVnUzYmxadUVIOS9kdS9lVFV4TURBOGZQcVI4K2ZKMDY5YU4vdjM3cTlmdDNidTN1bHIyOWV2WDFXeTdJMGVPWlBEZ3dmajcrek5wMGlTVFhYdkhqeC9uNTU5L0pqdzhuS1NrSkp5ZG5mSDI5bWJZc0dGRzNVZlpGL1RkdFdzWG16ZHY1c2FORzdpNHVOQ3ZYeitEeFRDZlJML1drN1cxdGNIMjZPaG9mdjc1WjRLRGc3bDU4eVpXVmxaNGVYa3hac3dZcWxXckJzRDgrZlA1K2VlZjFXUGF0MjhQd0Z0dnZjWFNwVXZWN2Z2MjdXUGp4bzFFUkVSZ2JXMU5nd1lOK1Bqamo2bGR1M2FlNnlsRWJnNGZQVVpLYWlxOG9ra0xzeXNTZ1k4a0xSU0ZqZjZEZXVYS2xYbitsdi85OTk5VHQyNWR6cDQ5eTVvMWEralNwUXVPam82TUhEa1NKeWNudnZubUc5NS8vMzMyN3QzTGI3LzlSckZpeGVqYXRTczZuUTZ0Vmt1dlhyMzQvUFBQMGVsMGZQenh4MlJtWnJKdTNUcVRIMzdwNmVtTUdERUNHeHNiM243N2JRSURBOW03ZHkvMzc5K25aY3VXeko4L243ZmZmcHZLbFNzVEVCREFpaFVyS0Y2OCtETWwrck8ydHFabno1N2N2WHVYMzM3N0RUYzNOeG8zYmd4a0xTQUpjUGp3WWFaTm0wYXRXclY0NzczM3lNek01UERodzN6enpUZGtaR1F3YU5BZ0FOcTJiWXVucHlkYnRtekIzdDVlRFFRZVg3ZnJjU3RXckdETm1qVVVMMTZjdDk1NkN3Y0hCeTVldk1pT0hUczRjdVFJYTlhc1VZT043Sll0VzhaLy8vdGZtalJwUW9VS0ZUaHg0Z1JmZi8wMWRuWjIvT01mLzNqaXZXdTFXZ0lEQTAzV2NlellzZHkvZjU4bVRaclF0R2xUcmx5NXdyRmp4emgvL2p3N2R1ekEzdDRlVDA5UE1qSXlPSHo0TUxHeHNYVHMySkhpeFlzYkxMdXhlUEZpZnZ6eFI4cVdMVXY3OXUxSlNrcml5SkVqbkRsemh0V3JWL1A2NjY4L3NaNUM1TVlja2hZV09WVnIxWE9yVnJ2K1JUZVBCc3FtclRzVUlRcmFsU3RYRkM4dkwyWDkrdlZQZFZ4c2JLelNxMWN2cFd2WHJrYjdybDY5cW1SbVppclhybDFUVHB3NG9WeStmRm1aTTJlTzR1WGxwYXhkdTFhSmo0OVh5MFpHUmlvSkNRbEc1NGlMaTFPOHZMd1VMeTh2WmU3Y3VRYmIzMy8vZmNYTHkwdDU4ODAzbGVQSGo2djdmdnZ0TjhYTHkwdnAwcVdMdWkwcEtVbng4dkpTK3ZYclozUU5yVmFyZUhsNUtUNCtQZ2JiZzRLQ0ZDOHZMMlhHakJsR3g0U0VoQ2huenB3eDJCWVRFNk0wYnR4WWFkZXVuVkY1VStkWEZFWFp0MitmNHVYbHBTeGR1bFRkZHVMRUNiWDhuVHQzRE1xdlc3ZE84Zkx5VWdZT0hHaXd2WHYzN29xWGw1ZlNvMGNQNWY3OSsrcjI3ZHUzSzE1ZVhrcmZ2bjBOeXMrY09WUHg4dkpTRGg4K3JDaUtvdWgwT2lVaUlrTDU5Tk5QRlM4dkwrWHp6ejgzcXV2UFAvK3NKQ1ltR215Yk9uV3E0dVhscGZ6eXl5OEcyNGNORzZaNGVYa3B0Mi9mTnRpdXY3ZUJBd2NhL0h1SGhJUW9YbDVleXFCQmc0eXVLOFRUdWhKeFZXblZ2clBpNXRGQVc3VjJ2ZkhBSzkybFVpUmFmRElVeGNOS281R2toYUxRcUY2OU9uWHIxbVhod29WOCsrMjNXRnBhNXVtNDFOUlVMQzB0bVR0M3J0Ryt1TGc0SmsyYXhLaFJvM2p6elRlWlAzOCt1M2Z2WnM2Y09iejExbHY0K1Bnd2R1eFltamR2enFlZmZrcnIxcTBaTm13WXhZb1ZNenFYalkwTi8vclh2OVRYVGs1T3RHN2RtaTFidHRDMGFWTzh2YjNWZmUrKyt5NE9EZzdFeE1TZzFXcU51bXp5ZzZsWldGV3FWTUhOelkySWlJam5tZ0svY2VOR0FNYU5HNGVMaTR2QnZnRURCckJyMXk3Q3dzSzRldlVxTldvWXRoYVBHaldLMHFYL04xSEN4OGVIeFlzWGMvbnlaVEl6TTQybXFJOGZQOTdndFlPREEwT0hEaldaVXlqN21DMjk1czJiOCt1dnZ4SVpHZmxVOXpacDBpVHM3ZTNWN1EwYU5LQisvZnI4OGNjZlBIejRNRjhXaUJYbVNjbVd0RkNCdEZjMWFXRjJSU0x3a2FTRm9yQ3hzTEJnelpvMW5EcDFDbjkvZjZLaW91aldyWnZKc29jT0hjTGEycHAzMzMwWE96czc2dFdyUjdseTVkVDkwZEhSTEZ1MmpOOS8veDBmSHg5c2JHejQ2S09QdUh2M0xvc1hMNlpTcFVyY3VYT0hoZzBiTW12V0xLcFZxOGJJa1NQNTdydnYyTHQzTDVNblR6WUlaQ0JyUmVuc0g1UUE1Y3VYQjZCZXZYb0cyelVhRFdYTGxpVStQcDdrNUdRY0hSM3o0eEVaU1V4TUpDZ29pTkRRVUs1ZHU4YjE2OWZWck5TcHFhblBIUGlFaG9aaVlXRmg5QXdnNjkrcFljT0d4TVRFY09uU0phUEE1L0VaYUZaV1ZwUXJWNDZJaUFpU2s1T05ucUdIaHdlbFM1Y21PanFhR3pkdTRPbnB5WUFCQTNMTXZYUHAwaVhPbkRsRFpHUWsxNjVkSXlZbVJyM2Z2TjZibFpVVkJ3NGM0TUNCQXdiNzR1UGpnYXl4VUJMNGlHZVZQV2tobVZ4OVZaTVdabGZvQXg5SldpZ0tLeXNySzk1NTV4Mk9Iei9PalJzMzZOS2xpOGx5TzNmdXBHVEpraWIzYjlteWhXWExsdEc1YzJmMjdObURzN016TTJiTUlEWTJsdVRrWkVhTUdLR1dkWFoycG5qeDRvd2ZQNTdObXpmVHNtVkx0bTdkeXNTSkV4azllclJCNEdVcWlOQi9PSnZhWjJOakEyUjkrM3NSamh3NXdvd1pNMGhJU0tCY3VYSzR1YmxSdjM1OUVoSVN1SDM3OWpOZk55TWpnOFRFUk1xV0xadGo4T0hzN0F4a0JWNlBNL1VzOUMxb3B1cWtuODZ1S0FwTGx5NWwzYnAxVEpnd2dlWExseHVVUzBsSlllTEVpUVFFQkdCalkwUE5taldwV0xFaXpzN08rUHY3NStsKzlmY0dXZVBEY3BLV2x2YkVjd21Sayt4SkN4V044dU9ybXJRd3UwSWYrRWpTUWxIWVpXWm01cm1yNjNFK1BqNjBiZHZXb0pWbDJyUnA2czhSRVJIMDZ0V0x1WFBuMHFwVksxSlRVN2w3OTY3NkRiOTM3OTYwYTlmT3FHWGllZW03ZUV5MVREeHR2cG1IRHg4eWRlcFVpaGN2enFaTm02aFpzNmE2Yi9EZ3dkeStmZnVaNjJscGFZbXRyUzF4Y1hGa1pHU1kvSGVJalkwRnlOZVdMSTFHdzhpUkkvbnp6ejg1ZmZvMHUzYnRvbE9uVHVyK05XdldFQkFRUU4rK2ZSazFhcFFhV09wYkNQUEMwdElTR3hzYkxDd3MrUDMzMzJVbXEzZ2hzaWN0akV2VS9WRFE5WGtaQ25uZ0kwa0xSZUZ5NjlZdFRwMDZaYkF0SWlJQ25VN0hMNy84WXZLWXVMZzRrcE9UamZhLzlkWmJha3VGVHFjemVXeG1acWI2ZjUxT2g1V1ZGUlVxVkRBb2IyOXZuKzhmaXNXS0ZjUGEycG83ZCs2bzE5VzdjT0dDeVdQMGRkRFhXZS84K2ZNa0p5Zmo0K05qRVBUb2RMcGNGMkExbGZmSWxOZGZmNTJRa0JCT256NXQxTjJWbVpsSmNIQXdZTnpGOTd3MEdnMFRKMDZrVjY5ZUxGNjhtT2JObTZzQmFWQlFFQUFmZmZTUkd2UUE2bFI5VStmUzF6ZTdtalZyY3Y3OGVTNWV2UGpFbVcxQ1BJdnNTUXZqcjUvUGVmMmNWMGloRG53a2FhRW9iQ0lpSXBnL2Y3N0J0clMwTkRRYWpkSDJKKzJmTjI4ZXc0Y1A1L3IxNjArODdzU0pFM1BkWDcxNmRiWnUzZnJFOHp3TkR3OFBRa05EMmJadG16cFFOekV4MFNDL1RIYWxTcFVDVU1leDZPa0hTMSs5ZXRWZysvTGx5OVZ4S285emNuSWlOalkyVDRPZWUvWHFSVWhJQ1BQbXpXUFZxbFdVTFZ0VzNiZDI3VnFpbzZOcDBhS0ZPc1lwUDFXclZvM2V2WHV6ZnYxNnZ2bm1HNlpQbnc3ODc1NGpJaUx3OHZJQzRPYk5tL2o2K3BvOFQvWm5sNzJlN2R1MzUvejU4OHlkTzVmRml4Y2J0RnJGeHNZU0V4T2o1am9TNG1tWlU5TEM3QXAxNENOSkMwVmgwNnhaTTQ0ZlA2NitUa3BLb2syYk5uVHAwc1ZveG8vZXdJRURLVm15cE1tQVlkS2tTU1FuSitkNHZkdTNiek4vL253Ky9QRERYRnNzOHJ1ckM2QmZ2MzZFaG9ZeWI5NDhqaDQ5aXJPek0yZk9uTUhMeTh2a3l2UlZxbFRCMWRXVjBOQlFSbzBhaFpPVEUvMzc5NmR1M2JxVUsxZU9vS0FnQmcwYVJLMWF0UWdQRHljaElZSGF0V3R6OGVKRm8zTTFhZEtFL2Z2M00zVG9VT3JVcVVQOSt2WHAyTEdqeVhxMmJ0MmFvS0FndG0vZlRwY3VYZkQyOXFaWXNXSmN2SGlScTFldlVxMWFOU1pQbnB6dnowZnZuLy84SjN2MzdtWFBuajM0K1BqZzVlVkYyN1p0T1hmdUhHUEdqS0ZWcTFha3BhWHgrKysvOC9iYmI3Ti8vMzZqY3pSdTNKaURCdzh5YmRvMG1qVnJob09EQTZOSGo2Wjc5KzRjT25TSTRPQmd1bmJ0U3FOR2pTaFRwZ3pYcmwwak1EQ1FJVU9HU09Bam5wazVKUzNNcnRBR1B0V3FWU3NtU1F0RllaYVFrTURFaVJOUkZJWE9uVHMvMHpuZWZQUE5YUGRIUkVRQVdiT1BzcThSOVRLMGF0V0s2ZE9uNCt2clMzQndNRTVPVG5Uc3hrUjNBd0FBSUFCSlJFRlUySkZodzRheGI5OCtvL0pXVmxiTW5UdVh1WFBuY3ViTUdVcVhMczNRb1VNcFhydzR5NVl0NDV0dnZ1R1BQLzRnS2lxS3BrMmJNbjc4ZUNaTm1tVHkydVBHalNNbEpZWGc0R0J1Mzc1Tm8wYU5jcTNycEVtVGFOQ2dBZHUzYitmRWlSUG9kRG9xVnF6SXNHSERHREJnd0FzSkRQWHM3T3dZTldvVTA2ZFBaOWFzV1d6YXRJa2VQWHFRbnA3T3RtM2IyTGR2SHhVcVZHRDgrUEZVcUZEQlpPRFR1WE5ub3FPajhmZjN4OC9QajY1ZHV3Slp6M1RwMHFYOCtPT1A3TnUzajZOSGoySm5aMGY1OHVYNStPT1A2ZDY5K3d1N0wvRnFNK2VraFlXMkNjVzFSajJYNHRhYVl4cU5wdGFjTDZmU3E3dnBHVE5Ddkd3M2J0ekF6OCtQVFpzMm9kUHArUExMTDJuZXZIbU81WE5yOFhtU3h3YzNDeUZFZm9pNEdzbkhvOGR4TlNwYWw2bGtUb3k1R0xxQVZ6eC9qMTZoYmZHeHRkUzhCa2pTUWxIb1JFWkdzbW5USmo3NDRBTSsvUEJEbzZSNVFnaFJtSmxqMHNMc0NtM2dZMm5CQ0RTU3RGQVVQczJhTmVQQWdRTkdXWDF6a3RPQTFyeHdkM2ZuN05tenozeThFRUk4TGl0cDRUbXpTbHFZWGQ3ZXVWK3kwcVhkSFRLaE0walNRbEU0NVRYb0VVS0l3aVlyYVdIV0Z5cEZvL2lhUTlMQzdBcGxpOC9mU1F2dEpHbWhFRUlJa2IraVkvN0tuclJ3WFVIWDUyVXJmSUhQNjYvYmtHblJHOERWcFN4WHJrWnk4OWF6WjNZVlFnZ2h4UDlzMkxRbDZ3Y3pTbHFZWGFHYjFWVzVScjA2bHRZV2V6UWFxaFVyVmd3N3V4Sm9DbDgxaFJCQ2lDTHBVWHc4V3EyV2pFeGx3RitYL2xoZjBQVjUyUXBkaTArR0ZWcExqUktub0hGS1NVM1ZKMWNTUXJ3aWxFeEYvU3FqQUJvTCtXSWp4TXVsb0ZHVUNFc0lLdWlhRklUQytJNWpVY1g5amRvV1Z0WXlSMWlJVjVDdFZXWU5XeXVMRHkwMEd1c1ViY2JhTkozRjFTY2ZKWVRJTHpwZGhvS1NlZVA2MWZPUlFPWVREM2pGRk1iQVJ3anhDdlAwOUd5dTBXZzJLWXBTRE9nY0VoSnl0S0RySklRd0h6SW5Wd2doaEJCbVF3SWZJWVFRUXBnTkNYeUVFRUlJWVRZazhCRkNDQ0dFMlpEQVJ3Z2hoQkJtUXdJZklZUVFRcGdOQ1h5RUVFSUlZVFlrOEJGQ0NDR0UyWkRBUndnaGhCQm1Rd0lmSVlRUVFwZ05DWHlFRUVJSVlUWWs4QkZDQ0NHRTJaREFSd2doaEJCbVF3SWZJWVFRUXBnTkNYeUVFRUlJWVRZazhCRkNDQ0dFMlpEQVJ3Z2hoQkJtUXdJZklZUVFRcGdOQ1h5RUVFSUlZVFlrOEJGQ0NDR0UyWkRBUndnaGhCQm1Rd0lmSVlRUVFwZ05DWHlFRUVJSVlUWWs4QkZDQ0NHRTJiQXE2QW9JSVY1ZDllclZzN08wdEhUT3ZrMmowWlJURk1WU285RllBT1U4UFQyclp0K2ZscFoyUHp3OFBQR2xWbFFJWVRZazhCRkN2REFXRmhiMU5Sck44Y2UzYXpRYS9ZK2JzdjBNZ0sydDdYdkEwUmRmT3lHRU9kSTh1WWdRUWp3enF3WU5HbHl5c0xDb25wZkNpcUpFaDRTRXZBWm9YM0M5aEJCbVNzYjRDQ0ZlSkIyd0JrQlJGQlJGTVNydzJQYWZrS0JIQ1BFQ1NlQWpoSGloTkJyTkxrVlJFaC92MG5xc0RJcWlKR1prWlBpOXhLb0pJY3lRQkQ1Q2lCZEtVWlNid05rOEZEMnIwK21pWDNSOWhCRG1UUUlmSWNRTGRlN2N1UVNOUmhPay9OMmZsYjI3Uy8rem9paUtScU1KREE4UHYxOHd0UlJDbUFzSmZJUVFMMXBHUmtiR0h4cU5KaUduQWhxTkprVlJsR0JrZkk4UTRnV1R3RWNJOGNJcGluSmNVWlM3dVJTSno4aklPUDNTS2lTRU1Gc1MrQWdoWHJqUTBOQW9JRlEvd0RuN1RDNk5Sa05tWnVhZmY1Y1JRb2dYU2dJZkljVEw0cHZURG8xR3MvSmxWa1FJWWI0azhCRkN2QlFKQ1FuK2lxTGN5Yjd0NzJuczl4SVNFdllVVkwyRUVPWkZBaDhoeEVzUkVSR1JCbXcxa2M5bjE5LzdoQkRpaFpQQVJ3angwbVJrWlB3QXBHYmJsS29veW9hQ3FvOFF3dnhJNENPRWVHa3NMUzJ2S1lvU3FkRm85TjFjRjNVNjNkV0NycGNRd254STRDT0VlR25pNHVJU2dMUEszNEF3clZiN3NLRHJKWVF3SHhMNENDRmVtdWpvNkZSRlVjNEM2UnFOUnFjb3l0bExseTdsbU5oUUNDSHltd1ErUW9pWEtpTWo0M2VOUm5NWGVKU1JrZkY3UWRkSENDR0VFT0tGOHZUMDNPL3A2U21abW9VUUw1M1J2RkloQ3FzS05lcFV0ckcycWxIUTlSRFByN2kxMHM0Q2pVMlNsdDBGWFJlUlA5TFMwcUp1UlYySUtlaDZDUEVrRXZpSUlxRmF0UWJWS0tiOGdJYmFCVjBYa1IrVXY5OTdORXJ1NVVRUjhoY3BtbDdSMGVlaUM3b2lRdVRHcXFBcklFU2VGS01hR21wcjBKUXJVYnc0bGxhV0JWMGpJUVNRb2NzZ0pUV1ZURVVwUmpHcUFSTDRpRUpOQWg5UnBKUW9YcHl4b3ovaGRZOWFCVjBWSVFRUWZ1RVMzNjVZeGNQNCtJS3VpaEI1SW9HUEtGSXNyU3g1M2FNV1RaczBLdWlxQ0NIK1ptMXRYZEJWRUNMUFpEcTdFRUlJSWN5R0JENUNDQ0dFTUJzUytBZ2hoQkRDYkVqZ0k0UVFRZ2l6SVlHUEVFSUlJY3lHQkQ1Q0NDR0VNQnNTK0FnaGhCRENiRWpnSTRRUVFnaXpJWUdQRUVJSUljeUdCRDVDQ0NHRU1Cc1MrQWdoaEJEQ2JFamdJNFFRUWdpeklZR1BFRUlJSWN5R0JENUMvQzBqSXlQZnpoVWJHMHRxYW1xdVphS2lvbEFVSmQrdUtVUklTQWhoWVdFRlhRMGhDalVKZklRQVRwdzRRZnYyN2JsMjdWcStuRy9tekpsMDY5WXR4LzAzYnR5Z1o4K2VmUDMxMTNrK3AxYXJwVWVQSHF4YXRjcGcrOGFOR3hrN2R1d3oxL1Y1OWVqUmc0WU5HNUtXbGxaZ2RYalJoZzhmVG9jT0hiaDM3MTVCVjBWMTllcFZrcEtTRExaTm56NmRSWXNXRlZDTmhDZ2FyQXE2QWtJVUJxKzk5aHBKU1Vrc1hMaFEvZUM0Zi84K3AwK2Z6dFB4bnA2ZWxDOWZYbjE5N2RvMTNOemNjaXkvZnYxNkxDd3M2TmV2WDU3cmVPellNU0lqSTdHMXRUWFlIaDRlenRHalIvTjhub0lXR3h0TDI3WnRBWGozM1hmejlFRzlaTWtTZkgxOUFkaTVjeWVWSzFkKzV1c25KU1ZoWjJlWDUvSTZuWTQvLy95VDFOUlVidCsrVGRteVpaLzUydmxGcDlNeFlzUUlLbGFzeUxwMTZ3cTZPa0lVS1JMNENBRTRPenZUcTFjdkRoNDh5S05IajNCMGRDUXFLb29wVTZiazZmajU4K2VyZ1U5bVppWTNidHpBMjl2YlpOblkyRmgyN3R4Smx5NWRxRlNwRW9xaThNc3Z2MUMxYWxVYU5teVk0elgyN05tRHRiVTFQajQrZWFwVGZIdzhKMCtlVklPTXdpZ2dJSUFiTjI1UXNXTEZITXVrcHFheWMrZk9mTG5laUJFanVIdjNManQyN01qek1WWldWcXhidDQ2SER4OVN0MjdkZktuSDh6cDgrREFQSGp4ZzVNaVJCVjBWSVlvY0NYeUVXWXVPanViTW1UTUFsQ3BWaXI1OSszTGd3QUZzYlcxcDI3WXRmbjUrQVB6MTExK01HREdDNGNPSDA2bFRKL1g0b0tBZ3BrMmJobzJORFVsSlNUeDQ4SURZMkZpMFdpMk9qbzVxMTVtMXRUWGx5cFVEWU5XcVZWaFpXZkhSUng4Qm9ORm84UFB6SXk0dWpzMmJOMk5sWmZ4bkdSa1pTVUJBQUYyNmRLRlVxVkpQdkMrZFRzZS8vLzF2Z29LQ0tGNjhPTysrKys3elBhZ1hvSHo1OHR5NmRZdXRXN2Z5NmFlZjVsak96OCtQUjQ4ZTRlcnF5cDA3ZDU3cm1rRkJRVlNxVk9tcGo2dFpzK1p6WFRjL0tZckM5OTkvajVXVkZhNnVyb1NFaEtqNzB0TFNTRXBLTXRqMnVQcjE2Mk5oSWFNY2hQbVN3RWVZdGJDd01LT3VsclMwTkJ3ZEhlbllzU091cnE0QVBIandBSUF5WmNxbzJ3QzF5OFRXMXBaRGh3NHhZOFlNZGQrS0ZTdFlzV0lGQUpVcVZXTFhybDFFUmtheWMrZE9SbzBhUlpreVpkU3lvMGFOWXNpUUlXemN1SkVQUC96UXFKNit2cjVvTkJxVCsweVpPM2N1UVVGQnRHN2R1bEFHUFFCdWJtNGtKeWV6YTljdVJvd1lRYkZpeFV5VzI3UnBFMDVPVGxTdlh2MjVBNStucFNnS0dvM21wVjd6U2ZidjM4K1ZLMWNBK09TVFQ0ejIzN3QzajJIRGh1VjRmRUJBQUNWS2xIaGg5Uk9pc0pQQVI1aTFqaDA3MHJGalIvVjFWRlFVZmZyMG9VMmJOZ2JsMHRQVEFZdytuUFhiYld4c2FOcTBLZDkrK3kxNzkrNWwzNzU5TEZxMENBc0xDM3g5ZlltTGkwT3IxVEo3OW13cVY2NU1uejU5MUhOb3RWcXFWS21DcDZjbnExZXZ4c2ZIQnljbkozWC9sU3RYOFBQenc4SEJnU3BWcWp6eG5sYXVYTW1PSFR1b1g3OCswNmRQTjlpWGtKREFoZzBiT0hEZ0FMZHUzYUpZc1dMVXFsV0xMNy84a3JKbHk1S2NuRXl6WnMzdzhQQmcvZnIxQnNmcWREcmVmUE5OTllnejVkZGZmMlhEaGcxRVIwZGpiMi9QZSsrOXh5ZWZmR0p3UDNvYWpZWk9uVHJ4NDQ4L3NuZnZYcnAwNldKVUpqQXdrS3RYcnpKbzBDRE9uejl2OHBwQlFVRnMzcnlaeTVjdmMvZnVYUndkSFduZXZEbWpSNC9HM3Q0ZWdONjllNnZCd3ZYcjE5VXV4WkVqUnpKNDhHQU9IanpJaEFrVEdEaHdJRTJhTkdIKy9QbEVSMGN6Yjk0OFdyUm9RZGV1WFltSmllSDA2ZE5ZV1ZteGVQRmlmdnp4UjdwMTY4YWtTWlBVdXFTbXB0S3BVeWVTa3BMWXRtMmIyc3FYWHhJVEUxbTRjQ0V1TGk3TW1qWExLQ2liT0hFaWpvNk9mUEhGRnptZUk2Y0FVd2h6SVlHUEVIL0x5TWpneXkrL3hOWFZsVEZqeGhqczAwOU5MMTY4dU1GMmZlQmphMnVMaTRzTExpNHU3Tm16QnpjM045NTU1eDBnYXlDenE2c3I0OGVQSnlRa0JHZG5aM3IyN0VsQ1FnS0ppWW5xT2ZSKytPRUhQdnZzTS9YMWdnVUx5TXpNZkdMOUZVVmgzcng1Yk42OG1kcTFhN05reVJLREQ3blUxRlFHRHg1TVZGUVVUWm8wNGEyMzNpSTJOcFpUcDA3eDRNR0Q1eDYwNit2cnk3cDE2MmpVcUJGdWJtNmNQWHVXSFR0MmNPN2NPWDc2NlNlakQ5ek16RXg2OXV6Sit2WHIyYng1czhuQVorUEdqVmhZV05DalJ3OUNRME9OOXNmR3hqSml4QWpLbFN0SG8wYU5zTE96SXlnb2lPM2J0M1B6NWsyV0xsMEtRTnUyYmZIMDlHVExsaTNZMjl2VHZuMTdBRHc4UEF6T2QrL2VQVDcvL0hQZWVlY2Q2dFdycHdaT2ovdm5QLytKdjc4L08zZnVwSC8vL21wQTZ1dnJTMnhzTE9QR2pjdjNvQWV5eHBMRnhzWXlmLzU4dkx5OGpQYmIydHBpWjJlSHA2ZG52bDliaUZlRkJENUMvRzM1OHVXRWhZV3hldlZxRWhNVEdUSmtDQk1uVHFSdTNickV4OGNER0hVUlpBOTg5QzVkdWtUOSt2WFYxM2Z1M0tGUm8wWllXbHBTdVhKbDNOemNLRk9talBxZms1TVRqbzZPT0RnNHNHelpNclp1M2NxQUFRTndkbmJHejgrUG9LQ2dQSTNKbURKbENudjM3c1hUMDVORml4WVpmV2dIQkFRUUZSWEZCeDk4d015Wk05WHRLU2twVC8rd1ROaTVjeWNiTjI2a1dyVnFRRmJyeE1pUkl3a0xDMlBEaGcwTUhUclU2Smp5NWN2VHZIbHpqaHc1UWtoSWlNRUg5dlhyMS9uOTk5OXAwYUpGamtHRXRiVTFreWRQcGxPblRsaGFXZ0wvbS9aLzh1UkpybCsvVHFWS2xSZzhlREFBVzdac3djbkppUWtUSnBnOG43Ky9QOU9tVGFORGh3NjUzbXZ4NHNYNS9QUFBHVDkrUE11WEwrZXJyNzdpM3IxNy9QampqN3p4eGh2MDd0Mzd5US9zS1czYnRvMDllL2JRcGswYldyUm9rZS9uRjhKY1NPQWpCRmtEYU5ldFc0ZTN0emVlbnA1OCt1bW4zTHAxUy8zQVRVaElBTURCd2NIZ3VPeGRYWkQxWWYvWFgzL1J2MzkvZGYrMWE5Zm8zYnMzM2JwMWUySUFNM0RnUU5MVDA0bVBqMGVuMHpGMzdseHExYXBGbVRKbGN1enEwZHU3ZHkrdFc3ZG14b3daUmxQZUlTc2dBT05FalkrM1lqMnJVYU5HcVVFUGdMMjlQV1BIam1YdzRNRWNPblRJWk9BRDBLZFBINDRjT2NMbXpac05BcC9ObXplaktJcEJ0K0RqSEIwZDZkcTFxOEUyYTJ0cnZMMjkyYng1TTVHUmtVODFtTGw4K2ZKcWE5Q1R0R2pSZ25mZWVZY0RCdzR3Y09CQU5tM2FoRmFyWmNxVUtTOWs4SEJDUWdJMWF0Umc2dFNwK1g1dUljeUpCRDdDN0IwOGVGQWRDM1BxMUNrKy9mUlRBZ0lDV0xod29kcjlFeHNiQzJBd0lCbFFrL2JwQTUvUTBGQVVSVkc3SVM1Y3VFQkdSZ2ExYTlmR3dzS0M1T1RrWE92eXhodHZxQWtLbHk1ZFNucDZPak5uemxTN2JMSlRGSVh0MjdkejdOZ3hBTWFNR1pQcjRPZTMzMzRiUjBkSDl1L2Z6Nk5IajlUeExQazFlTGR4NDhZbTc4ZlMwcEtZbUpnY2oydllzQ0UxYTliazhPSEQzTHQzVHgxcnRHdlhMbXJXckdteVN5YzduVTVIU0VnSUlTRWgvUFhYWDF5N2RvMm9xQ2lBSjJiUGZseTlldldlNm5ub1o4N05tREdEaUlnSUJnMGE5TUptZ0EwYU5JaU9IVHR5K2ZMbEhKOW5VbElTR28yRzNidDNtOXovMm11dlVidDI3UmRTUHlHS0NnbDhoRm5iczJjUE0yYk13TnZibTd0Mzd4SWZIOCtwVTZkd2RuYW1SbzBhYXJtb3FDaUtGeStPaTR1THdmSDZ3RWMvZmlVa0pBUmJXMXMxUURweDRnVDI5dlo0ZUhpUWxwWkdzMmJObmxpbkV5ZE9ZR3RyUzd0MjdYQjJkcVo2OWVwR1pmNzg4MDhXTEZoZ01PN2xTVE8rSEIwZCtmNzc3NWsvZno0blQ1N2s5T25UVkt0V2pjOCsrMHdkai9ROFRBMWd0clMweE5iVzFtZ2MwK042OSs3Ti8vM2YvN0Z0MnpZKy92aGpkdS9lVFZKUzBoTzdqS0tqb3hrM2JoelIwZEU0T0RqZzd1Nk9tNXNiMXRiV2hJU0VQUFdTSU03T3prOVZ2bUxGaXZqNCtMQjE2MWFzcmEzVkxyVVhRYVBSNE96c3pQTGx5M01jWEE0UUZ4ZG5NTHN3dXlGRGhramdJOHllQkQ3Q3JHbTFXbHEyYk1uczJiTVpPblFvYjd6eEJoOSsrQ0hqeDQrblg3OStMRjY4bUxwMTYzTG16Qm5xMTY5djFCcWdiMUhRQno1dnZmVVdXN1pzNGNNUFAyVGh3b1g0K2ZueDl0dHZZMlZscFhZeDllalJ3K1FVODJQSGpyRjE2MWIxdGJ1N08rN3U3Z1psSGo1OHlJd1pNemgyN0JnT0RnNk1HemVPME5CUURodzRrS2Y3clZhdEdrdVhMdVhxMWF0czJyU0pYYnQyTVdiTUdMNzc3anNhTjI2c2R0R1lhaWw1MGxnZ3JWWnJsSU1vSVNHQjVPVGtKdzZjL3VDREQxaXlaQWs3ZHV6Z280OCtZdXZXclRnNk90S3VYYnRjajVzK2ZUb3hNVEhNbVRPSDFxMWJxLzgreTVZdHl6V1hUVTZldHZVck5qWVdmMzkvbkp5Y2VQandJVnUzYm1YUW9FRlBmZDJuTVhic1dQNzFyMytaM0RkbzBDQktseTdOd29VTFRlNlhhZXhDeUZwZHdzeTFhOWVPT1hQbUdIeGcxNjFibHcwYk50Q3laVXZjM2QwNWVmSWtEeDQ4b0hYcjFrYkhwNlNrWUdGaG9SN3Y1ZVhGMnJWclNVMU5wVStmUHR5OGVaTWVQWG9ZSE9QbTVvYTN0N2ZSZjdrdGNhSG40T0JBYW1vcS9mcjFZL2Z1M2ZUdDI5ZGt3a085b0tBZ05tM2FwSTVSMHF0Um93YVRKMDlXcHozckV6VVdLMVlNYTJ0cjd0eTVnMDZuTXpqbXdvVUx1ZGJOMVA0alI0NEFQREhqc2EydExWMjdkdVhCZ3dlc1hyMmE2T2hvdW5UcGt1dlU2NVNVRk1MQ3duQjNkNmRObXpZR1FZdCs2cm9wK2JrWTdadzVjMGhJU0dEcDBxVzR1N3V6YXRXcUhOZDdTMHRMNCtIRGgwOXMvWG9TZTN0N25KMmRUZjVuYVdtSmxaVlZqdnNsOEJGQ0FoOWg1a3FVS0tIT0Jzck8yZG1aYWRPbVlXZG54NW8xYXloZHVyVEoxb2VrcENTakQyZDNkM2UrL2ZaYmRURHg3ZHUzODYyK0ZoWVdyRml4Z3JGangxS3laTWtubHI5dzRRTHo1czBqSWlLQ2lJZ0lkWGFhbm43bVYvYmd5Y1BEZytUa1pMWnQyNlp1UzB4TU5Ebk9LTHNGQ3hidzhPRkQ5Zlc5ZS9mVThVcTVMZGlxMTZOSER5d3RMZm4rKysvVktleTVzYlMweE5MU2tqdDM3aGdFZGdFQkFRUUVCSmc4eHNuSmlkallXS1BGUFovRnZuMzcrTzIzMytqU3BRc2VIaDZNR3plT3RMUTBaczJhWmJMODZ0V3JlZi85OTRtSWlIanVhd3NobnAxMGRRbVJpNjFidHhJV0ZzYVVLVk5NdGo3RXg4Y2JMWGlabVpuSjRzV0xzYk96dzlYVmxmLzg1ei9FeGNYbDZjTS92OTI4ZVJQSUdvdHk1TWdSbGl4WmdyZTNOK1hMbHljdUxvN0RodzlUckZneHVuZnZyaDdUcjE4L1FrTkRtVGR2SGtlUEhzWFoyWmt6Wjg3ZzVlV1Y2OHl5a2lWTDBxMWJONW8wYVFKa2pWVktURXlrZS9mdU5HM2E5SWwxZFhWMXBVV0xGaHc4ZUpDV0xWcytNUStPalkwTjc3MzNIb2NPSGFKUG56NTRlM3R6NTg0ZHpwdzVRL1BtelUwdTNOcWtTUlAyNzkvUDBLRkRxVk9uRHZYcjF6ZElZSmxYRHg0OFlONjhlZGpiMjZ2Wms1czBhYUplZDlldVhRWkxtd0NjTzNjT1YxZFhYbi85OWFlK25oQWkvMGpnSTBRT2dvT0RXYkJnQVMxYXRLQno1ODVHKzdWYUxSY3ZYalJZWURNek01T3Z2dnFLczJmUHNtelpNcXBYcjg3SEgzL004dVhMMVhFOWp4NDlVZ09TN0I0OWV2Uk05YlMydGdheVdtVWV6OTF6L3Z4NTdPenNjSEZ4b1VHREJqUnUzSmh6NTg0UkVCQ0FzN016clZxMVl0Q2dRUWJkYksxYXRXTDY5T240K3ZvU0hCeU1rNU1USFR0MlpOaXdZZXpidHkvSGVuejExVmVzWExtUy9mdjNrNXljVE5XcVZlblJvNGZSZFBQYzlPblRoNE1IRCtZNmhUMjdxVk9uVXFwVUtZNGVQY3F2di82S2g0Y0hLMWFzNE9USmt5WURuM0hqeHBHU2trSndjREMzYjkrbVVhTkdlYTViZGw5OTlSVVBIejVrL1BqeEJvTzZQL3ZzTTQ0ZlA4NmlSWXQ0NTUxMzFFSHVPcDJPOFBCd2s3OUhlWldTa21MVS9maTR6TXhNTWpNempibzJIMmR2YjEvb2x1SVE0bVdSMzN4UkpGU3IzZUE5Tk1yUERpVkxsbHY1N1NLYU5ubTJENnpjREJ3NEVCY1hGK2JObTBkZ1lDQmp4NDZsVnExYUxGMjZsT0xGaS9QZ3dRT21UNStPbzZNak5qWTJoSWVIYy9ueVpYVWFlV3BxS3BNbVRlTGN1WFBNblR0WG5kNGRIeC9QMWF0WGVmMzExM05jc1QwNy9heXU3TWFPSGN1NWMrYzRmUGl3VWZtZmYvNVp6ZVNiZllEeTVjdVhPWFRvRUczYnRtWDI3Tm41OElURXN3b0xDMlBRb0VIcUlQSm5NV2JNR0g3Ly9mZDhxYytoUTRkTXpzSjdGcWNDenpCNjNCZmN1My8vSVFwZG9pK2UreTFmVGl6RUN5SXRQa0k4SmowOW5WV3JWdEdrU1JObXpacWxKdmdyVmFvVUZ5NWNVSk1MbGlwVmlsNjllcWxUcnUvZnY0K2lLUHowMDA4R3JVQU9EZzU0ZW5xcVU5K0hEQmxDMjdadGphN3I3Ky9QOTk5Ly85VDE3ZGF0bTdwNmUzaDR1THE5UklrU3ZQLysrM3orK2VkUGZVNlJ2Lzc0NHc4Y0hSMmZtSk1vTndNR0RERDVlL01zWkpDek1HZlM0aU9LaEpmUjRwT2RQdjlMZm5jSHBLV2xZV1ZsWlhKQXRSQkZrYlQ0aUtKR1dueUVNT0ZGalg4d3RaU0VFRUtJbDBlbXN3c2hoQkRDYkVqZ0k0UVFRZ2l6SVlHUEVFSUlJY3lHQkQ1Q3ZPSnUzcnhKV0ZpWStqb3VMaTdYOHZtNXBFTnNiT3dUVjBpUGlvcDY2c1ZFYzdOdDJ6YkdqQm56M09lNWYvKyt5Ync1ZCs3Y2VlNXpDeUVLamdRK1FyemlObTNheEtCQmcxQVVoUk1uVHRDaFF3ZldyVnRuOGtQOXhJa1R0Ry9mUHNmMXBwN1d6Smt6YzgxWWZlUEdEWHIyN01uWFgzK2RwL1BwZERxdVhidkcwYU5IV2JkdUhkZXZYemNxODNpZzl5d3lNaklZTm15WTBmSVR4NDRkbzJQSGpvU0doajdYK1lVUUJVZG1kUW54aXRQUEpNdk16S1JwMDZZTUd6YU1GU3RXNE8vdno1bzFhd3lXM0hqdHRkZElTa3BpNGNLRkxGcTBDTWhxK1RoOStuU2VydVhwNlVuNTh1WFYxOWV1WGN0MThkWDE2OWRqWVdGQnYzNzljaXl6WmNzV05tM2F4SU1IRDR3eUV0dmIyeHNzdDVFWG4zenlDWUdCZ1RudVAzWHFGSmFXbG56eXlTZE1tRENCcWxXck1talFJTzdjdWNQMDZkTnAxcXdaOWVyVmU2cHJDaUVLRHdsOGhIakY2Uk13Nm5RNmJHMXRHVEprQ0crKytTWm56NTQxV21mTTJkbVpYcjE2Y2ZEZ1FSNDllb1Nqb3lOUlVWRk1tVElsVDllYVAzKytHdmhrWm1aeTQ4YU5ITE5WeDhiR3NuUG5UcnAwNlVLbFNwVlFGSVZmZnZtRnFsV3IwckJoUTdWY3pabzE4ZmIyeHRIUmtXM2J0bEc5ZW5XR0RCbUNzN016cnE2dVQvMDhQdnZzTXhJU0V0aXlaUXVYTDEvbVAvLzVEd0IvL3ZrbjMzenpqZHJ0MXFwVkszcjI3TW5WcTFjQitPOS8vMHZwMHFXWk1XUEdVMTlUQ0ZGNFNPQWpSQkYyNzk2OUo2Ny9wTy9TYXRteXBkRytsU3RYNHVQalE2OWV2VGh6NWd5UWxhRzZiOSsrSERod0FGdGJXOXEyYll1Zm54OEFmLzMxRnlOR2pHRDQ4T0VHaTNBR0JRVXhiZG8wYkd4c1NFcEs0c0dEQjhUR3hxTFZhbkYwZEZTN3pxeXRyZFhGUjFldFdvV1ZsUlVmZmZRUmtKVTd5Yy9QajdpNE9EWnYzcXl1R08vcDZZbW5weWVRdGRSQytmTGxEWlo5MkxadG04RzRwSXNYTDVLV2xzYm16WnNON3JWejU4N1kydHJpN3U0T3dJRURCOVNzMnBDMUZwYmVzbVhMQ0FzTEl6TXpFd3NMQzBhTUdBRmtaVHdlUDM0OEFNT0hEMWVQRlVJVUhSTDRDRkdFWldabWtwcWF5bnZ2dlVmOSt2Vk5scmx3NFFMNzkrK25iOSsrbEN4WjBtaC96Wm8xQ1FzTFU3dTI5TkxTMG5CMGRLUmp4NDVxeThxREJ3OEFLRk9takVGcmk3N2x5TmJXbGtPSERobTBpcXhZc1lJVksxWUFVS2xTSlhidDJrVmtaQ1E3ZCs1azFLaFI2a0tlQUtOR2pXTElrQ0ZzM0xpUkR6LzhNRS9QWVA3OCtWaGFXcXBkZXFtcHFhU2xwYkZ5NVVvZ0svQkxTa3FpYmR1MjNMcDFTeDJmYy9YcVZSNDllc1R1M2JzQmlJaUlBTEphZHF5c3JOUmxIVEl6TXdrSUNLQm16WnBVcUZCQnZhNWszeGFpYUpMQVI0aFhRSk1tVGVqVnE1ZkpmZnYzNzJmLy92MjBiOTgrMS9FMkhUdDJWSCtPaW9xaVQ1OCt0R25UeHFCTWVubzZBTVdLRlRPNTNjYkdocVpObS9MdHQ5K3lkKzllOXUzYng2SkZpN0N3c01EWDE1ZTR1RGkwV2kyelo4K21jdVhLQnF1d2E3VmFxbFNwZ3Flbko2dFhyOGJIeHdjbkp5Y09IRGhBWW1JaWtMWGdhMHhNREwvODhnc0FiNzc1SnBEVitxSVBsSllzV2NMT25UdlZCVjBEQWdMNDlOTlBBUWdQRDJmZHVuVkFWbXVab2lqcWEzMkxqNit2THhzM2JsVHZNUzB0RFc5dmI3cDA2WkxqTXhaQ0ZCMFMrQWp4aXRPM3h1aURCOGhxQlFrTEN6UFpWWk9Sa2NHWFgzNkpxNnVyMGJSdy9kUjAvYmdoUFgzZ1kydHJpNHVMQ3k0dUx1elpzd2MzTnpmZWVlY2RJR3NnczZ1cksrUEhqeWNrSkFSbloyZDY5dXhKUWtJQ2lZbUo2am4wZnZqaEJ6Nzc3RFBXcmwycmRwV2xwcVlTR3h2THhZc1hnYXhaWTAramZmdjJ0Ry9mSG9CLy9ldGZ1THE2TW0zYU5DQnJSdHVvVWFQWXNtV0wyczBtaEhqMXlGKzNFSytBd01CQWRmVjNQVHM3TzdwMTY0YURnd01BRHg4K1ZQY2RPblNJU1pNbU1XM2FOSHg4ZkF5T1c3NThPV0ZoWWF4ZXZackV4RVNHREJuQ3hJa1RxVnUzTHZIeDhZRHg2dDdaQXgrOVM1Y3VHWFMvM2JsemgwYU5HbUZwYVVubHlwVnhjM09qVEpreTZuOU9UazQ0T2pyaTRPREFzbVhMMkxwMUt3TUdER0RUcGswQVhMbHloZDY5ZS9PUGYveURxVk9uUHZPemlvMk5KVDA5blZ1M2JsRzFhbFZ1M3J3SlpNMWUwenR3NEFBWExsd0FzcnE2QUk0ZVBXcVF3MmZZc0dHeXlya1FSWkFFUGtJVVlmcUJ5OGVQSCtmVXFWUHFkcTFXaTZ1cks5MjZkYU5zMmJLQTRRZjcrdlhyc2JlMzUvMzMzemM0bjUrZkgrdldyY1BiMnh0UFQwOCsvZlJUYnQyNnBRNUkxazhuMXdkVGV0bTd1aUNyZGVtdnYvNmlmLy8rNnY1cjE2N1J1M2R2dW5YcmhvVkY3aW5FQmc0Y1NIcDZPdkh4OFRnN093T3dkKzllZFg5S1NvcFJxMU5lVFp3NGtlRGdZQ0Jyc1BhV0xWdU15dHkrZlp2TGx5OEQvd3Q4N3R5NVkxQnZVM21RaEJDRm53UStRaFJoeWNuSkFFeVpNb1VPSFRxbzJ5ZE1tRUJrWkNTUU5VVmRvOUZ3NjlZdElHc0dWbmg0T01PSER6ZVl6bjd3NEVHbVQ1OE9aT1d5K2ZUVFR3a0lDR0Rod29WcThCUWJHd3RnTUNBWlVGdWI5SUZQYUdnb2lxTGc1ZVVGWkEyd3pzaklvSGJ0MmxoWVdLajF6c2tiYjd6QnFsV3IxTmZ2ZUp0V0FBQWdBRWxFUVZUcDZlbnFJT1RBd0VBNmQrN01talZycUZ5NWNwNmZsZDc4K2ZNSkNncGl3b1FKckZ1M1RwMStmK0hDQlpZc1dZSkdvMkhBZ0FFTUdEQkF2VGR2YjI5Njl1d3BZM3lFZUFWSTRDTkVFYVlQSUp5Y25BeTJwNlNrcU4wd1ZsWldWS3hZa1ppWUdIUTZIVjkvL1RWbHlwUlJQOWdCOXV6Wnc0d1pNL0QyOXVidTNidkV4OGR6NnRRcG5KMmRxVkdqaGxvdUtpcUs0c1dMNCtMaVluQTlmZUNqSHhBY0VoS0NyYTJ0R2lDZE9IRUNlM3Q3UER3OFNFdExvMW16WmsrOHR4TW5UcWhkWjM1K2ZpUWtKRkM2ZEduZWVPTU5JaUlpR0RseUpELysrQ09RTllWZFArVStNaktTOVBSMDlmV2xTNWNNenV2bzZNalpzMmNwVjY0Y2RldldWYmMzYTlZc1QvVVNRaFJ0RXZnSVVZVGR2bjBiTUE1OGtwT1RqVEl5Ly9ubm4vajYraElaR2NuczJiTU51b3EwV2kwdFc3Wms5dXpaREIwNmxEZmVlSU1QUC95UThlUEgwNjlmUHhZdlhremR1blU1YytZTTlldlhSNlBSR0Z4UFAraFpIL2k4OWRaYmJObXloUTgvL0pDRkN4Zmk1K2ZIMjIrL2paV1ZsWnB6cDBlUEhyejc3cnRHOTNUczJERzJidDJxdms1UFQyZjE2dFcwYWRPR0sxZXVZR2RueDhLRkMrbmZ2eis3ZHUwQ3NzWXNIVDE2Rk1qcWd0THBkT3B5RS9xdUtyMk1qQXdPSFRxRVZxdFZjd2hsTjNic1dEdzhQSEo4NWtLSW9rMENIeUdLTUgxVzRhcFZxeHBzajQrUE41aTYzckJoUXc0ZlBzeXFWYXRvM3J3NWJkdTJOU2pmcmwwN09uWHFaSkNicG03ZHVtellzSUZseTViaDd1N095Wk1uZWZEZ0FhMWJ0emFxUjBwS0NoWVdGdXBzS0M4dkw5YXVYY3VvVWFQbzA2Y1BXcTJXTDcvODB1QVlOemMzazFtZEgxOG5iTldxVmR5NWM0ZUJBd2VxV1phclZxM0t4bzBicVZ5NU1rZU9IS0ZIang3cWJLM0hwN09IaElTd1lNRUN0VzdidDI5WHh6dFZybHhaN1M3VGFyV3NYTG1Tc0xBd2hnMGJabFN2aFFzWHNtVEpFdlcxajQ4UEV5Wk1NQ29uaENqY0pQQVJvZ2dMRHcrbmF0V3EyTnZicTlzVVJlSHUzYnNHVTlYcjFLa0RaR1ZsMWsvZkJ2aisrKys1ZGVzV2t5ZFBObmwrWjJkbnBrMmJocUlvckZtemh0S2xTOU91WFR1amNrbEpTVWE1ZmR6ZDNmbjIyMi9WY1RINjFxbW5kZXJVS2ZyMTY2ZG1YTmJUQnl3Ly9QQkRyc2Q3ZW5xeWZ2MTZJQ3NnL082NzcvRHk4aUk0T0ppMmJkdXF1WUNTazVOWnVYSWxaY3VXTlpnMXB0UHBtRHAxS3UzYnQ2ZHAwNmJxOWtxVktqM1QvUWdoQ3BZRVBrSVVVUWtKQ1FRRkJkR2hRd2R1M3J6SjJiTm5jWEp5SWpnNG1JU0VCTjU0NHcwQW9xT2oxWmFKbEpRVWczdzVvYUdoNm5UdTNHemR1cFd3c0RDbVRKbGlGT0JBVmtEeCtMcGZtWm1aTEY2OEdEczdPMXhkWGZuUGYvNURYRnhjcnF1MW16Snk1RWdhTkdqd1ZNZmtKQ29xaXZqNGVFYVBIczJnUVlOTWxpbFJvZ1F0V3JSUVg2ZWxwVEYxNmxScTE2NXQxRkltaENoNkpQQVJvb2phczJjUE9wMk9qaDA3b3RWcTFSbFpBSTBiTithRER6NGdJQ0JBYmVHWk1HRUNDeFlzNFBQUFAyZnAwcVdVS0ZHQ1M1Y3UwYVJKazF5dkV4d2N6SUlGQzJqUm9vWEpkY0cwV2kwWEwxNmtZc1dLNnJiTXpFeSsrdW9yenA0OXk3Smx5NmhldlRvZmYvd3h5NWN2VjhmMVBIcjB5R1RROWVqUkk0UFgyVnRabmxmOSt2V1pQbjA2cjczMkdwQTFSVDA2T2hvd1hLdExDUEhxa3NCSGlDTG8wYU5IckY2OUduZDNkenc5UFZFVWhWMjdkcEdTa2tMSmtpVXBWNjRjOCtiTlk5T21UYnoyMm12TW16ZVBTcFVxWVdkbng0d1pNOVFWMGUvZXZXdXc0T2ZqQWdNREdUdDJMSFhxMU9ILy91Ly9nS3oxdXFaUG40NmpveU0yTmphRWg0Y1RHeHRMdjM3OWdLeUJ6cE1tVGVMY3VYTXNYcnhZN1hMNzdydnZ1SHIxcWpvMWZ1WEtsZXA2V2kvVFAvN3hEM1VXbXF5MExvVDVrY0JIaUNLb1JJa1NWS2xTUlYwcFhLUFJHSTA1ZWVlZGQ3QzN0K2Vqano1U0IvWjI2TkNCQ2hVcXNHTEZDaTVmdnN3Nzc3eGpjckF5Wk0ybVdyVnFGVTJhTkdIV3JGbnFMTEJTcFVweDRjSUY0dVBqMGVsMGxDcFZpbDY5ZXRHN2QyOGdLMUdpb2lqODlOTlBCcTFBK3BYUTlVSEhrQ0ZEVEhZZCtmdjc4LzMzMzV1c1U3Rml4UXl5UXordkJRc1cwTEJoUXlDcnhlZUREejdJdDNNTElRb256Wk9MQ0ZId3F0VnU4QjRhNVdlSGtpWExyZngyRVUyYk5Dcm9LaFc0MU5SVWsrTnQ4cE9pS0FCRzA5ZWZWMXBhR2xaV1ZnVzJ3cm1pS055NmRZc3laY3JrYXlCbGprNEZubUgwdUMrNGQvLytReFM2UkY4ODkxdEIxMG1JM0VpTGp4QkYxSXNPZWlEL0F4NjlnZzQyTkJvTkZTcFVLTkE2Q0NFS1J1NEw1Z2doaEJCQ3ZFSWs4QkZDQ0NHRTJaREFSd2doaEJCbVF3SWZJWVFRUXBnTkNYeUVFRUlJWVRZazhCRkNDQ0dFMlpEQVJ3Z2hoQkJtUXdJZklZUVFRcGdOQ1h5RUVFSUlZVFlrOEJGQ0NDR0UyWkRBUndnaGhCQm1Rd0lmSVlRUVFwZ05XYVJVRkNrWnVnekNMMXdxNkdvSUlmNFdmdUVTV3EyMm9Lc2hSSjVKNENPS2xKVFVWTDVkc1FwcmErdUNyb29RQXRCcXRjUW5KQlIwTllUSU13bDhSSkdRcm1UZXN0Rm9ibVVxU3JHSDhmRUZYUjBoeE9NVTVVNjZvdHdxNkdvSThTU2FncTZBRUhsa1VjWDlqZG9XVnRZdUJWMFI4WHlzTkVybEVqWVduVFFhaldWU1dzWU9uYUs1VnRCMUVzOHZRNU1aZSsxQ2FEaVFXZEIxRVNJM0V2Z0lJVjRxVDAvUDVocU5acE9pS01XQXppRWhJVWNMdWs1Q0NQTWhzN3FFRUVJSVlUWWs4QkZDQ0NHRTJaREFSd2doaEJCbVF3SWZJWVFRUXBnTkNYeUVFRUlJWVRZazhCRkNDQ0dFMlpEQVJ3Z2hoQkJtUXdJZklZUVFRcGdOQ1h5RUVFSUlZVFlrOEJGQ0NDR0UyWkRBUndnaGhCQm1Rd0lmSVlRUVFwZ05DWHlFRUVJSVlUWWs4QkZDQ0NHRTJaREFSd2doaEJCbVF3SWZJWVFRUXBnTkNYeUVFRUlJWVRZazhCRkNDQ0dFMlpEQVJ3Z2hoQkJtUXdJZklZUVFRcGdOQ1h5RUVFSUlZVFlrOEJGQ0NDSEUvN04zNS9GVlZlZmkvei9QUGlkelNNSVFFaVJBZ0V4Z1ptUkdDQ0tDODFDMXRXcnIxRlp2cjYyL3E2MzMybHJiL3RyYmV0dDdid2VuMjFwcnJTMXFxMWFyUlVFZ0VPWWgwNG1aQ0JBZ0JBSWg4M3pPMmMvM2p3eE5TRkJrU2lEci9YcnhNdXk5OWo1cjczTWt6MWw3cmVjWk5remdZeGlHWVJqR3NHRUNIOE13RE1Nd2hnMFQrQmlHWVJpR01XeVl3TWN3RE1Nd2pHSERCRDZHWVJpR1lRd2JKdkF4RE1Nd0RHUFlrTUh1Z0dFWUY2K2twS1FyblU3bmIzdHZFeEYvSUZ4VlJVU09xbXBiNy8wZWorZGZYQzdYeXZQYVVjTXdoZzNuWUhmQU1JeUwxL0hqeHpkSFJrYU9Ca2FjdUU5RUFDSzcvdHV0VVVRMm5LZnVHWVl4REpsSFhZWmhuRE9WbFpVdHF2b3lnS3FldEYzM1B0dTJYOHZQejI4K1A3MHpER000TW9HUFlSam5sRzNicjNiL1BGRHcwM3ViaUx4eGZucGxHTVp3WlFJZnd6RE9LYS9YdTE5Vjk1M3dTS3NQRVVGVjg5dmIyMHZQWTljTXd4aUdUT0JqR01ZNVZWZFgxeUFpbTdyLzNudUU1NFRSbm55djExdDdmbnRuR01ad1l3SWZ3ekRPcVlxS2lsYmJ0bmNDYlNkcm82cHUyN1ozbHBTVU5KM0hyaG1HTVF5WndNY3dqSFBPc3F5TndMSHV2NnZxaWFNOTlWMXRUajREMmpBTTR5d3dnWTloR09mYzBhTkhDMDgyejZkcmZrL0YwYU5IQ3dlaGE0WmhERE1tOERFTTQ1eXJxS2hvQlY0NzJYNFJlYVdyaldFWXhqbGxBaC9ETU00THI5ZjdwcXAyOUI3MTZScnRjYmUxdGEwWXhLNFpoakdNbU1ESE1JenpJajgvL3lpd2NZQmRHd29MQzQrYzcvNFloakU4bWNESE1Jeno2UThuYnJCdCt5K0QwUkhETUlZbkUvZ1lobkhlMkxhOVJsVnJSS1Q3TVZlTjErczF0YmtNd3podlRPQmpHTVo1MDliVzFnQnM3YlZwYTBkSHg3R1R0VGNNd3pqYlRPQmpHTVo1MDVXZ2NDZmdWVlViMkZsYVdscHpzdlpSVVZFQmsySlMwaWJGSktkSFJFUUVuYmVPR29aeDBYSU9kZ2NNd3hoV0ZOZ0R0SWlJVTFYM0FQWUpiWHdueFNVdEVaSGxDQmtpRWdaSXdNaUkya2xoRVJ0VjdKVjJVOTBhcy96ZE1JelRjZktxZ1laaEdPZkFsQ2xUUWtORFF6OFNrUkdWbFpXWE81Mmp2VjRmZTRTUG4wK0doZHdJWENNaWZ0M3RuYzdPNzJjZWo2Zm5IS3JhRHZLaHF2MnUycnJPYnJYci9QM2JtOHZLeXRyUCt3VVpobkZCTVlHUFlSam4xZmlFaE5HamZQMS9iYU5Selc1MkE0bW9KSWtRME4wbUxDeVUrTmdZcHNYSE1UbDZFb2hRdnY4QVJjVWxsTzdlUTAzdFAydVpxbXFiSUFXS0ZtRGIrU3FTMSs1dGNSMHBLek56aHd6RDZNY0VQb1pobkhPUk1USGhmczZBcFlKY0I1TGlFSTBRR09IRjh1MXVNMnJrU09iUG5jVVZHWXVZbmhCSFdHZ29vYUVoK1BwMk51bm9jRlBmMEVCOWZUMUZKYVdzVzUvRnhpM2JxSzQrL3M4WFV1MVFvUmEwQmx0Y3RzVjdyYTN1MWNmS1RaNGd3ekE2bWNESE1JeXpTYUtpb3Z3OS91SEJUcWNuMGdGTExheGJGR2FKaUE5MFptdjI4L1VsTURDUU1XTkdNMy91TEpaZmRTV3BTWW40K1BoOHBoZnplRHprRjN6TUI2dlhzSEh6Vm80ZXE2YWxwWlgyOXZhZUlxaXE2Z1oyMldxLzdiVzlxenkyczlMUld0MVVXVm5aaWltS2FoakRqZ2w4RE1NNFUxWjBkTUpFMjk4M3lZSkVzSklRVWxDZDJqMVh4N0lzSXNhR015MGhudmpZcWNURnhqSTlJWTVKRXlmMGpPaWNLYmZiemY0REJ5a3FLYVZrZHhrbHBXVVVsNVJ5K0VnVnR0MDlmMW83Vk5rTDVLcHFnWTBXaUkzcndHN1hmc0I3VmpwaUdNYVFaZ0lmd3pCT2h4VWRseFJuaXl3VGthVVd4Q3N5VW9RUW9HZGtaK0tFS0RJdW44K0MrWE9aRWoySnNOQlFSb3dJN3Btd2ZLNTRQQjRhbTVxb3IyOWdYL2wrTm0zWnhyb05HeW5mZjZCbkpBandxRkl2UXEzYTltNFYvVWc5M2c4UGxCVVcwWCtsbVdFWUZ3a1QrQmlHOFdtczhPblRBNE5hQ1BZNEhmRk9oM1Uxd25VZ0NTSTRvSE5FeDkvZm42REFBQ1pFUmJGazhVS3V5RmhJekpUSk9CeU93ZTQvQUxadHMzZmZmdGF1MzhCSGE5ZXovOEFCV2xwYWFXMXI2eGtSNnNvdFZLcm8reDcxdnU5c3M0dWIvZTJtNnBLU0ZzeUlrR0ZjRkV6Z1l4aEdmOU9uKzA3czhJbFZpMFNIcFNtQ0pDa2tna3pvRG5aOGZKeE1tamlSK05nWUV1TGppSStMSVNFMmhuSGpJb2RNc0hNeVhxK1hJMVZIS1NrdG8yVDNib3BMZGxOU3VwdDkrdy9nZHJzQlVNVXJ3aUZVWGFvVUlKcm5kZU02Nk9jcHBiQ3dZNUF2d1RDTTAyUUNIOE13dWptalk1SXZ3OGx5VmJsU1JNWURJMEZIaUlnRjRIQTRTSnlld0tMTDV6Ti83aHpHUlk0bEpDU0U0S0FnTE92Q1RBUnYyemJOelMzVU56UlFkZlFZbTdkdVkzM1dKdkpjSCtQMWRnN3lxS290U0tOQ0xkaUhWVm5yRnZzZmxjVUYyd0hQSjcrQ1lSaERpUWw4REdONGNrWkhSd2U3blNIQkRxYzNUZFJ4ZzRoY0p5S1IzUTBjRGdlQkFRRUVCUVV5TFQ2T0s1ZGtjT1hpUllTUEdUT1kvVDV2YW1wcStTaHpQUit0eWNSVldFUkxTd3N0TGEwOXdSQ0FyVm90OEo3WHR0K3hiZG5wNDdHYXlzdHptekRCa0dFTVdTYnd1UWlrcHFiZWFWbld0NEU0VmQyVWs1Tno1YWtlTzMzNjlFaC9mLy9EWGNjdE9JZmROQVpaVkZSVWdETmdWTElLU2VLd0VsRk5FU1FSb1NlUzhmUHpJeTUyS3RQaTQ0aVBqU0UrTHBhRStEaEdqUXdieks0UHVycjZlb3FLTzFlTGxlNHVvNmk0bE5LeU1scGIyM3JhS0ZxRFNvR2llUW9GNHJGZGJZMUg4NnVxcXBvSHNldUdZWnpBMU9xNndLV25wMzhlZUZWVmp3S3ZpNGhKMlcvMDVqc3hJZVVxVWIxYWhBVWdvMFVJRXdoQ09yLzNPSjFPNXMyZXlSV0xGekp6Um5wUDRzREFnSUJQT2ZYd0VSWWF5dHpaTTVrN2V5YXRyVzNVTjlSVFYxZlBycHc4MW1adVlQTzJIYlMzdDQ5Q1dDaklRb1VXbkk3YWdKRVJ4NlBESXJkNHNWZHFjKzBxVTEvTU1BYWZHZkc1d0tXbnAyY0JDN3hlYjJKZVh0N0huL1Y0TStKekVZbUo4WXRxOHd2eSt0Z2pmSDE5cmhTeGJnQmQxcnZ1bGErdkQ0RUJnUVFHQmpCdnppeVdMc2xnNGZ4NStQbjVmZEtaalUvUjBkSEJ4czFiV2IwMmswMWJ0dEhVMUV4TGF5c2RIZitjQTYycTdhaXVzVVhmd2N0SFhvZTcvcERIMDRTcEwyWVk1NVVKZkM1dzZlbnBoNEdRN096c29OTTUzZ1ErRjdiSW1KaHdQMGRna2tBU2xpU0xrcVJJWXUrNlY2TkdqdXg2Yk5XMStxcnJaMzkvLzhIcytrV3JyYTJOM1dWN0tTN2RUWEZwNTJxeDB0MWxWQit2NldtalNpdG9JZURDdHZOdHhkWG1VZGZSZlFWVmc5ZHp3eGdlektPdUM1OFA0QjdzVGhqbno2UkowOFpwb005U1MxbU9rQW95U3BRd0VEK2s4OXZNbURHaldUQjNOb3N1WDhDbDArSUpEUTBsTkdURVdjdVNiSnljdjc4L1NZblRTVXFjVGtlSG00YkdCdXJyR3lnc0xtSER4czFzM0x5VnFxUEhBa0JtQURPd3JBNkhVQnZvb0RZNlBpWGZpLzJCYXZ1cWl0TFNRNE45TFlaeE1USWpQaGVvOVBUMEQ0QmxKMjYzYmZzcnVibTVMeVlrSkl3T0RBeDhFTGhaVlNlTFNDQ1FaOXYyRDNOemMvL1IzZjVrSXo2cHFhbGhJdkwvaWNqdHdDU2dSVlZ6Z0MvbjVPUlVkcmViTVdQR09GWDlBWENkcW80RzlnT3Y1T1RrL0JTenN1Vk15U1dYWEJMZ0RSZ1Q3TFE4bHpnc3gxVU9zVzdvVi9mS3o0L0FnQUFpeG9ZemY5NXNsaTVaVEZweTBqblBqbXljbnU3NlloK3R6U1JyMDFZT1YxWFIydEpLVzYvNllvQkhWWGVDdm11N2RWVTdjdERVRnpPTXM4TUVQaGVvMU5UVWY3RXNhenB3djZwYUl2SmJBRlg5VTA1T3pwYTB0TFFYUk9SK1ZjMEVDb0Z3RWJsVlZSM0FncHljbkMwd2NPQXpZOGFNUU51MmQ0aklkRlg5U0VRK0JzYXA2bEpWdlNJM056ZTNxOTFVMjdZM2lNZ2xxdnFCaU93RkxnZVNnRGV5czdNL2YvN3Z6QVhQRVIyZE1NSHI1NU5pSVltQ0pDR2tpREFGeEJjNnN5U1BpNHpvV25FVjI1bEFNQzZXNkVrVFAzT1JUMk53ZGRjWDYweWtXRVpSU1NtbHU4dW9QSHlrMTdKNTdVQXBWeUZQYlZ3b0JhcDJucWt2Wmhpbnh3UStGN2owOVBScXdKbWRuZDFudlhGcWF1b1hiZHZla3ArZnY2L1h0bnNzeS9vOThHcDJkdmJkTUhEZ2s1cWFlcHRsV1c4QWY4ck96cjZyKy9qazVPUWdnUHo4L0dhQXRMUzB6U0l5Ri9oQ2RuYjI2MTNObkdscGFlK0l5RFcyYlYrVm01dTcraHhlL3NYQ2lvNUxpbE9MYTZRemNXQnNWOTJyVUxvZVI0c0kwWk1tc25EK1hCWmVQcC9Ka3lZU0doSnlYdXBlR2VlSHgrT2xzYW1SK29aRzloODRRTmJHTFd6WXRJVzkrOHA3RlZuRm8yaURJRFdxdXRkV2V3MWU3L3VtdnBoaG5EcnpMK1pGS2pjMzk4OG5ibk83M2U5MnJkNlovaW1IK3dKMGpRNzE2QTU0QUZKU1VtWjFCVDEvNnhYMFFPZmpyZjhGcnJFczYwYkFCRDU5V1dQaTQ0T0MycXhncjQ4enp1R1U2d1c1RmlUV0VoeEk1NGhPZ0w4L2dZR0JSRSthd0pMRmk3Z2lZeUZUb2lkZHNObVJqVS9uZERvWUdSYkd5TEF3b2lkT1lOR0MrZGkyemY0REIxbTdQb3VQMW1heWQ5OStaMHRyNjZqVzF0WlJ0bTNIT01SeGxZcjFrK2lFbEQyby9zT045eDFUWDh3d1Bwa0pmQzVpaVltSkUzeDhmSllDcVVBTU1MVnJWK0FuSGVkMnUxZjYrZmtkRjVFdnBLV2xqUWIrS3ljblp3Mjk1aFk0SEk1NUFLb2FuSnFhK3FNVFRqRzZhOStVczNRcEY3YnAwMzJqMmh6eFRsOUpCSkpRVWlUUVNoUmxmTys2VjVNblRTSStMcGE0MkpqT0JJSnhNVVJHakIzeWRhK01jOGV5TENaSFQrTCs2RW5jZS9jWHFUcDZqSkxTM1QyUHhFcEt5OWl6cjl4eXU5MnhpSHpUUjYxL2xRQTlIQ3ppQ281UHlWZkVaZUZ4N1hQWXhhYSttR0YwTW9IUFJTb3RMZTJISXZLRXFncFFCSlNwNnZzaUVzZW5QT0w4K09PUGE1S1RrK2M3bmM1ZmlzZ3lZR2xhV2xxUnFqN1dQVEZhVlVlTENDSnlwWWljTEZQMGNNNkE1NXdZbnpwYnNLL0dLeG5pSzFFQ1lZcU9FS3V6N3BYVDZTQWw2VklXWFQ2Zk9iTm1NaTR5Z3RDUUVJS0NBczNJanRGUDk5eXVjWkVSTEZ3d2o1YVdGdW9iR2psU2RaUnRPM2F5UG1zVDJibjVEcS9YR3lVUXBjSXlDNW9RWjIyMGJWZVNrTFRlSzZ3OFdPVGFqRmw0WUF4alpvN1BCVzZnT1Q3cDZlbkxnQTlVTmRQcjlYNCtQei8vS01DTUdUTjhWTFVES01uT3prNkFUOC9qazVLU2NxbGxXUTkzVFpSMjJMYTlKQzh2YjExYVd0cmpJdkpUNE52WjJkay9PejlYTzJUMTFMMFN5NTdwdEJ3M0tGeG5pZlNVZ25BNEhBUUdCaEFVR0VqaTlHbGN1U1NEeFFzWERKdTZWOGI1VVZOVHk3cXNqWHkwSnBOY1Z3R3RMYTIwdExiaThmd3p6ckZWcTFGV0t2cXV4Mk52OC9VNkc4dkxjNXN4YVRHTVljS00rRnlFYk51K3dySXNST1JYM1VFUGdLb21mOVp6ZFdXRGZqQTFOWFdYWlZtL2NUZ2Nkd1ByZ1B5dWMxNE9ETHZBSnlJaUlpZ2dKQ0xSZGtpS1FDS1E1Q01rQzg1UjBQbU5JaURBbjdpWTNva0RZNG1QaXhuMmRhK01jMmZVcUpGODdzYnIrZHlOMTFOWFg5K3pXcXk0cEpTUzBzNDZZODB0TFdNUTdnYTUyL0tWT3BUOHlRa3BMbFVLMUd2bk5UczZDcXBMU2hvSCsxb000MXd4Z2M5RlNFUTZBRlExQ1hnYmVwYW8vMXprMHdmNWtwT1RFMVgxa012bHF1M2VabGxXUTllUGJvRDI5dlkxL3Y3K2gwWGsrdFRVMUMrZU1KbGEwdFBUYno5aDB2TUZMeW9xS3NBS0hyM0VVcTVEZEI3SUtFdGtwUFNhTStYbjU5ZFQ5MnBHYWdwaFlhR0VoSmk2VjhiNUZ4WWF5dXlaTTVnOWMwWlhmYkVHNnV2cjJabWR5L3FzVFd6ZXVwMlcxdFl3aElVZ0M0RldjVHBxZ3ZHdkNZcFAzbTZqZjIrck9iTG0yTEZqVFlOOUxZWnhOcGxIWFJlNGdSNTFwYWFtcGxxV3RhTXJ2OCs3cWxvTlhBbHNGWkV2OENtUHV0TFQwLzlWVlg4S2ZBRHNGNUd4cW5xemlJaHQyL083OC9pa3BxWmVZMW5XM3dBZlZkMU01eWlRcjRnc0FxWm1aMmRmdUordm1CaS84VTVuc01QckV5cVdMQmE0QlpFbEE5VzlHakVpbU5relo3RDhxaVVzbUR2SFpFYzJMZ2dkSFIxczJiYUREMWF2WWN1MkhUUTBOdExTTWtCOU1WaHZZNzlwZDNqV3FhL1dtUHBpeG9YT2pQaGNoSEp6YzNQVDB0SnVBSDZncWt0RnBFRlZYMmx2Yi8rZXY3Ly9Gejd0ZU51Mk4xcVd0VTVWRjlDWmtma3c4RmZnNmR6YzNLSmVyL09QbEpTVUJaWmxmUmVZTHlMcHFscWhxam1xK3VWemRvSG5TR1JNVExpdkJLUllRaElPS3hFbEJZZE1QN0h1MWJUNE9PTGlZb2p2V24wVkd6UEYxTDB5TGppK3ZyNHN1bncraXk2ZlQzdDdPN3YzN0tXb3VKVFNzczdWWXNVbHBWUWZyL0VEcm5MZ3VNcnl0ZHFBb21pblg1NG1wQlRZSGx6dFhtL2UwWDBGUnpIWnBJMEx5SVg3amR3d3pvTHhNY2xSUGc1ZEN0WnlMRTBTWkJUS1NFUjZobTNHakJuTm9nWHpXSFQ1ZkJMaVlqc2ZYNDBJd2RmWFpFazJMajV1dDV1R2hrYnE2dXNwTHQxTjFxWXRyTS9hUk5YUlk3MWFhUWRLblVLTnFoWmc4YUc3M2JPcWNtL2hnVUhydUdHY0loUDRHTU5GVDkwclAzU0MrTWd5UWE0WGtjdm9sUjNaMzgrUHdNQUF4b2FIcytqeWVWeDVSUWJKaVplYTdNakdzT2J4ZVBpNHNKaVAxbVdTdVdFVFI2cXFhR2x0cGEydFgzMnhIRlgrYnF2bmd3NnZZejlOTkZkVjViZGlza29iUTRnSmZJeUxtV05pYk5Ja3RVaXlzSkxGSWdrbHFYZmRLNGZEd1NYaklvbVBqU0V1TG9acGNYSEV4OFV5YVdLVXFYdGxHQU53dTkwY3JEaEVjZGZqc0pMZFpaU1c3cWFpOG5DdittSzRVZDBIdUJSMXFTMzVYcS9IVmJIbjQzSk1EaUZqa0puQXg3allXQk5qVXFhSjAxNG1XTXRFWklvcWZlcGVXWmJGbE1uUm5YV3ZGc3hqNHNRSmhJV0VFQndjWkVaMkRPTXo4SGk4TkRVM1VWL2Z3TUdLUTJSdDJzS0dqWnZadldkdnYvcGlJTFdxOWo1VlhXMmpIMVNVRkh5TUthbGhEQUlUK0JnWE1zZVkrUGpBb0RZcjJPTnZKVGpGY2EwZ053QlRSVHF6STNmWHZRb0tDbVJ5OUNRV0w3cWNwVXN5bURSaGdzbU9iQmpuZ0czYlZCeXFaUFhhVE5abWJtRFAzbjAwdDdUUzJ0cmFFd3lwcWczc1IvVmQyOWIzMU9vb2JJVkdVMS9NT0I5TTRHTmNXTHJxWGpsOEhNbUNKb0VtaVVpeUl1UCtXZmZLaDhtVEpqSXRJWjY0MktuRXg4WXlMU0dPaUxIaEp0Z3hqUFBJdG0yT1ZWZFRWTnoxU0d4M0dVWEZwZXd0TDZlam96TlJkR2NRSkVjUTh0UzJDMVFwY0lpZHU4L2JWbUtXelJ2bmdnbDhqQXVCYy9LMHBIbXFYQTJ5Q0t4TEJFWXFHdHc5c3VOd2ROYTl1aUpqSVhObVhjYlk4SERDUWtNSUREUjFyd3hqS0xCdHBhVzFoZnI2Qm81VlY3TnQrMDdXcnM4aU96ZS9aMjZRcXRvQ3pZalVxT29SVmQzZ3didnlVTW5IR3pFbE5ZeXp4QVEreGxEakV4MmRHdVIyMnNFT0IzTUV1UUhoNmhQclhnVUZCaElZR0VEaTlHa3N1Mm9KaXk5ZndLaFJJd2V6M3hlRVRaczI4Ui8vOFIvY2RkZGRmUFdyWHgzczdoam4yUXN2dk1DS0ZTdjQ2VTkveXR5NWN3ZTdPd0RVMTllVG1iV0pEMWF0SWM5VlFFdHJLeTB0ZmV1THFXb3Q2QWRlVzk3eGVyMmJuVzVwT25EQXR3bDJtV0RJK016TVRFNWowSTJKang4UjVQVk5WS2VWNUlCa2hTUWZrVVJCUm5XM0NRb01KQzYycys1VlhGZml3UGk0R01KQ1F3ZXo2ME5hYzNNelFVRkJmYmFWbEpUUTNOeE1mbjcrSVBYS09GOEdldjlkTGhkTlRVMlVsSlFNbWNBbk5EU1VHNis3aGh1dnU0YUd4a1pLU3Nzb0tpbWxkSGNaSmFXN0tkbTloNmFtcHBFZ2R6Z2QzT0Z3T09yRWw0TG9hVjRYZGtxK2piZ2EzUTBGdFh2MzFnLzJ0UmdYQmpQaVl3eUs4UERwd1VFakhWY2kxbklWNWdzeUVxRlAzYXZBZ0FEbXpabkZvb1h6dVN3dGxkRFFVRUpEUWdnSU1GbVNQODJERHo3STBhTkhlZXV0dC9wczcram9ZT1BHamFTbXBqSnExS2lUSEcxY3lNckx5M244OGNkSlRFemt5U2VmN0xPdnVyb2FsOHZGZ2dVTGhueTZocmEyTnVxN0Vpbm01T2F4UG1zem03WnVwNm5wbjZYRFZHa0ZhaFd0UVhVYndzcUdqcWFQVEJCa2ZCSVQrQmpuWG5TMC8zaC8veURwa0ZHV3IvTUtTK1dHL25XdmZBa01DQ0EwTklRNXN5NWo2WklNVS9mcURNeVlNWU9vcUNqZWVlZWR3ZTZLY1o3dDNMbVRyMzN0YTl4NDQ0MTg3M3ZmRyt6dW5GVnV0NXZOVzdmejBicE1ObS9aVG0xOVBhMHRyYlQzclMvV0FXU3FyZSs0aFRVaUhkVStiVzNONWVYbGJZUFhjMk1vTVkrNmpITkJ4azVPSE92bmNLUllUcElFRW9Fa2ZMbFVSUHk3dysweG8wY1JIeHRMUWtJc2NURXhKTVRGRWhjN0ZUOC92MDg4K1hCaTIvYXduNXk5ZmZ0MlpzMmFOZGpkR0JUbS9lL0x4OGVuWDMyeGt0S3UxV0pkajhlT1ZSLzNWZFdyeENGWCthcTJnVjhSL3Y2dVNmSEpCUUl1dGR4NSs0dUtqbURxaXcxYlpzVEhPR3ZHeHlSSE9YMVlqczB5RVVrVUdJVVExcDBsR1NCaWJEZ0w1czFoOGFMTGlZK05JVFEwaE5DUWtMTTY3SzZxL1BXdmYrWE5OOTlrLy83OUJBVUZzV1RKRXU2OTkxNnV2ZlphWW1OamVlMjExL29jVTFoWXlQLzkzLytSbTV1TDIrMW02dFNwZk9sTFgyTHAwcVY5MnQxMjIyM3MzYnVYelpzMzg4NDc3L0Q2NjY5ejZOQWh4bzRkeTUxMzNzbm5QLy81ZnYycHJxN21oUmRlSUNzcmk3cTZPc2FORzhkMTExM0hQZmZjMHlkaFl2ZTUxNjlmejg5Ly9uUFdyRm5EK1BIamUvcTZZOGNPWG4vOWRVcExTemw2OUNpaG9hRXNXclNJYjN6akd3UUhCd1B3aFM5OGdkMjdkL2ZydzcvKzY3OXk3NzMzOHVHSEg2ZW51U3dBQUNBQVNVUkJWUExFRTA5dzMzMzM4Zld2ZjcxUG03MTc5L0w3My8rZW5UdDNVbE5UUTNCd01Da3BLZHg3Nzcwa0pTV2Q4WDM0clBiczJjUC8vdS8vc25QblRyWnUzWHJLeDFWVVZQRGNjOCt4YmRzMldscGFtRHAxS2c4OTlCQmJ0bXhoeFlvVi9Qem5QMmZ4NHNWOWp2bmdndy80ODUvL1RGbFpHVDQrUHFTbXB2TFFRdytSa0pEUTA2YXVybzRsUzVhUW1KaklDeSs4d0xQUFBzdnExYXVwcjY4bkppYUdiMzd6bTh5Y09iTmZmMDdsczlYNzNQLzVuLy9KRDMvNFEzSnpjN250dHR0NDdMSEhjTHZkZlBqaGg3ejc3cnZzMzcrLzUzUDB1Yzk5anJ2dXVnc1JvYkd4a1l5TWpBSHZ5Y3N2djB4U1VoSS8vdkdQZWV1dHQzanV1ZWVZUFh0Mm56YWJObTFpeFlvVkZCWVcwdHpjekpneFk1ZzNieDRQUFBBQUVSRVJaM1FmRGh3NHdFc3Z2Y1NPSFRzNGZ2dzRvYUdoekpremh4Lzg0QWVuL0w1K2twNzZZZzBON0M0ckkzUERKalp1M2tybDRTTzlXbWtIS3ZXSzFnQ0ZYdld1OHJydGYxVHVMVHlJQ1lLR0ZUUGljM0dTNmRPbis3UzB0RmlqUjQrMldsdGJyWUNBQUVkSFI0ZmxkcnV0Z0lBQXkrMTJXMTZ2MS9MMTliWGNicmZEMTlmWDhucTlsbytQaitYMWVpMnYxK3R3T0J5V2JkdVcwK20wYk51MkxNdHkyTFp0ZFc5WFZjdmo4V2lUMjVFaWx0d25Jak1Bc0xycVh2bjdFeGdRUUVSRU9Bdm56MlBabFZkdzZmU0VjNTRkK2NjLy9qRnZ2LzAySTBhTVlQSGl4ZGkyemVyVnF5a3VMaDZ3ZldabUpvOC8vamhPcDVPTWpBejgvZjNKeXNyaTMvLzkzNm10cmVYMjIyL3ZkOHl6eno3TCsrKy96Nnhaczdqa2trdll2SGt6Ly9WZi8wVlFVQkRYWFhkZFQ3dUtpZ3J1di85K3FxdXJtVHQzTGxGUlVlVGs1UEQ4ODg5VFZsYkdUMy82MDM3bi91VXZmMGxlWGg3WFhYZGRUeDJrNnVwcUhuendRU0lqSTduc3Nzc0lDZ3BpeDQ0ZHZQbm1tMVJXVnZMTU04OEFzR3paTXRMUzBuampqVGNJRGc3bW1tdXVBV0RhdEdtZmVNK3lzckw0OXJlL2pkdnRadGFzV2N5ZlA1OGpSNDZRbFpYRnhvMGIrZEdQZnNSVlYxMTEydmZoczZpcHFlSDU1NS9uYjMvN0c2TkdqZUx4eHg4LzVXUEx5c3A0NElFSGFHeHNKQ2twaVNsVHByQjM3MTRlZWVRUjR1UGpCenptbDcvOEphKzg4Z3JoNGVGY2M4MDFORGMzczI3ZE9uYnUzTWx2Zi90YnBrK2YzcWU5MSt2bDRZY2Y1dmp4NDh5ZVBadTllL2RTVkZURXd3OC96T3V2djg2a1NaTjYybjdXejVhcTh0aGpqekZpeEFodXZ2bG1vcUtpQUZpN2RpMVBQZlVVOGZIeFpHUmtZTnMyYTlldTVSZS8rQVZlcjVkNzdya0hIeDhmYnIvOWRvNGVQVXBtWmlhVEowL3VDVUJHang3OWlmZnQrZWVmNThVWFh5UWdJSUM1YytjU0VoSkNjWEV4YjczMUZ1dldyZVBGRjE4a09qcjZ0TzVEV1ZrWjk5eHpEeDZQaDhXTEZ6Tnk1RWdPSGp6SXhvMGJUK0VkUFRVK1BqNk1IajJLMGFOSE1YVnlOTXVYWG9uSDQ2R291SlJWYTlheFllTm1LbzhjOFcxdGFRMXZiV3NMVjlWNHB6aHZkdnBCZEVKS25sZjEvdzZXNUwrSVdUSS9MSmpBWjJoeHBLU2szR3BaMWxWMHZqZE93QUU0VmRVaElvN3U3YXJxN1BxN1EwU2NxdHJuK1pDSVdQNysvcUtxNHVmbko3WnQ0M1E2eGNmSFJ3RHg5ZlVWZ083OVFNOCtoOE9CWlZrQ2lHVlpJaUxpY0Rqby9ydXFpb2lJWlZsZ1dRME9XME1WeHZWNmJjYUdoek4zOW1WY3Uvd3E1czJaUlVCQXdIbTRmWjIvd045KysyMmlvNk41OGNVWEdUbXljNGw3VFUwTkR6MzBVTC8ydGJXMWZPOTczeU1nSUlDWFgzNjU1eC8zdXJvNlB2LzV6L1BMWC82U3E2KyttaEVqUnZRNWJ1dldyZnpsTDMvcG1TRDgxbHR2OGVNZi81Z1ZLMWIwK1lYLzNlOStsK3JxYW43eWs1LzBCQTRlajRkLys3ZC9ZL1hxMWR4MDAwM01tVE9uejdrLy92aGpWcXhZZ2IvL1B5ZHgrL2o0OEozdmZJY2JiN3lScnZjQ3Q5dk5iYmZkeHBZdFc2aW9xQ0FxS29wNzc3MFhnRGZlZUlPd3NMQlRDaHBxYTJ2NXpuZStnNnJ5MjkvK2xyUzB0SjU5T1RrNVBQamdnL3p3aHo5azFxeFpoSVdGbmRaOU9CVWRIUjM4K2M5LzVxV1hYc0syYmI3eWxhOXc5OTEzZjZiUHp2ZS8vMzBhR3h0NS9QSEgrd1FWZi9uTFh3WU1NcmRzMmNJcnI3eENVbElTenp6elRNL0lXVzV1THZmZmZ6OC8rOW5QK1AzdmY5L25tS0tpSXBZdlg4NExMN3lBMCtsRVZYbnl5U2RadVhJbGI3NzVKdi8yYi84R25ONW5xN2k0bUd1dnZaYW5ubnFxejJ0R1JFVHdtOS84aGhrelp2UnN1L3Z1dTduMTFsdDUvZlhYdWVlZWUvRDM5K2Z4eHg5bjU4NmRaR1pta3B5Y2ZFcnYvNVl0VzNqeHhSZUppb3JpdDcvOUxXUEhqdTNaOTRjLy9JRmYvZXBYZlAvNzMrZmxsMTgrcmZ2dzE3LytsZGJXVnI3NzNlOXk4ODAzOXh4ZlUxUHpxWDA3RTA2bms2VEU2U1FsVHVmclg3dWZyZHQzOGY0SEg3SjU2dzZPVkZYMWZLa1FrUlFuOG9NSjA1S3pEaGJsRjV6VFRobERnbmw0UElTa3A2ZGZhbG5XRDBYa1BoSDVrb2g4VVVRK0x5S2ZzeXpySmhHNVhrU3VGcEdsbG1VdEZwR0ZJaklmbUMwaXFkMS9nQlJWVFZUVlM0RnBJcElnSXZFaUVndkVxT29VVloyc3F0SEFKQkdaSUNKUndDVjBCakNSSWhJQmhBT2pWWFVVTUJJSUU1RVFFUmtoSWtGQWtBV1dwZDQvcUdwZTkzV29LclYxZGF4YnY1RWYvdWZQdU8vQmgvbjFjNytob0xDb1QyNk9jK0hOTjk4RTRPR0hIKzRKZWdCR2pSckZJNDg4MHEvOXUrKytTM056TTEvOTZsZjdmS01OQ3d2amhodHVvSzJ0alczYnR2VTc3dUdISCs2ekt1cUdHMjRnT0RpWTB0TFNuclQ4QlFVRnVGd3VNakl5K295V09KMU83cnp6VGdEV3IxL2Y3OXgzM1hWWG42QUhPcGY4M25MTExUMUJEM1FHUS9QbXpRTTZIMU9kcnU1N2NQdnR0L2NKZWdEUzB0SzQvdnJyYVcxdFpkV3FWZjJPUFpYN2NDcFdyVnJGTGJmY3duUFBQY2V5WmN0NDU1MTMrT3BYdi9xWmdwNmlvaUtLaW9xSWo0L3ZONUp5MjIyMzlYdGNCL0RuUC84WmdDZWVlS0luNkFGSVRVMGxKU1dGL1B4ODZ1cnEraHpqZERyNTFyZSsxVE55S1NKODhZdGZCRHJUQlhRN25jK1diZHNENWxkS1RVM3RFL1FBVEp3NGtjbVRKM1AwNkZHYW01dFBmbU0rUmZjOWVQVFJSL3NFUGRBWlhFMmFOQW1YeThXZVBYdjY3RHZWKytCMnUzdXVyYmR6dmFyUTYvVlNXRlRDYy8vM08rNS82QnM4OWFPZjhORzY5ZFRVMVBTdUtBK3FCYmJxcngydERXWG50RVBHa0dGR2ZJWVFqOGNUNkhBNGZBR1BxcTRUa2ZLdW1qYTJpSGhWMVJZUnU5ZC92VjM3YlBvTzBhcXFla1RFdG0zYkZoRnZyNSs3aisvWkJ2UTVwNGdNK0RyZHg5dWR6NzI4WGZ2YThMUzZ5c3ZLL3VPU0tkTW4rdmc2YmhDMXJtOXZiNyswbzcwanVMNmhJZWpnb1VQT2JUdDI4Yi9QUE0rNHlBZ3lGaTdncWlzWEV4OGJRMUJnSUFFQkFXZnQ4WmZMNWNLeUxCWXNXTkJ2WCsvNUd0M3k4anJqdGJLeU1wNTk5dGsrKzdvZmpSMDZkS2pmY1pkZWVtbWZ2enVkVGlJakl5a3JLNk9scFlYZzRPQ2VYRGt0TFMzOXpsMWYzN25hdHFLaW90KzVrNU9UQjd3Mmo4ZERUazRPT1RrNUhEaHdnSU1IRDdKdjN6NmdjK252NmVydTU4S0ZDd2ZjZjlsbGwvSDIyMjhQK0tqd1ZPN0RwM25nZ1FmSXlja2hMUzJOWjU1NXB0OGpsVlBsY3JtQWsxOUhRa0pDVDV0dStmbjVPSjFPVnE5ZXplclZxL3ZzYTJob0FEcmZvOTRqWFZGUlVmMUd2c2FQSHc5QVkyTmp6N2JUK1d5TkhUdVdjZVBHTVpDbXBpWjI3TmhCZm40K0J3OGVwS0tpZ3ZMeWNxRHovVDh4WjgrcHlzL1B4N0tzbmlDNk44dXltREZqQnZ2Mzc2ZWtwSVNwVTZmMjdEdlYrN0I4K1hMKzlyZS84ZlRUVDFOY1hNd2RkOXpCbENsVFRxdXZKK1B4ZW1sdGFhVzVwWVhkWlh0WXZUYVR6QTBicVRoVTJhY1pTb3VpallvV3FmQit1OTMrVGxWSlNUbG1qcyt3WWdLZm9jbGoyL2J2amgwNzluZkxzdFRwZEtyVDZWUmZYMThOQ0FqUTdPeHM2UHdmOWNRL2c2cHliK0VCNEJuZzJRRlhkY0dsaDQ5VSthOTQ0MDFXdlBIbVdWL1Y1ZlY2cWF1clk4eVlNUU1HVWdOdDZ3NUFQbW5aZDN0Ny8zSkJBLzJTNlI2bDZmNDIyVDFTc0gzN2RyWnYzMzdLNXg0elpreS9iZVhsNVR6NjZLT1VsNWNURWhKQ1RFd01reWRQeHNmSGg1eWNuTDdmWUQrajduNzJuc0E2VUg4R0dsVTRsZnZ3YVJZdFdzUytmZnR3dVZ6ODZVOS80dDU3NytXU1N5NDVwV043TzM3OE9FQy9VWXR1Sjc3L1hxKzNKeWZNU3krOWROTHpudmdlRFJUTWRWOXo3MUdOMC9sc25Xd3V6cnAxNi9qQkQzNUFZMk1qa1pHUlRKNDhtWlNVRkJvYkd6bHk1TWhwdi8vZDl5QThQUHlrWHo2NjMvL2UrWFBnMU8vRHpKa3orZld2ZjgxLy8vZC84OVpiYi9IV1cyOHhaODRjdnZXdGI1MTJrQXQ4MHFxdW52dWhxbTFBRVloTDFUYXJ1Z3pBQkQ1RGxvaTBWMVpXdGd4MlAwNlRIdDFYVUFXc0FsYUZoMDhQOWcxMWhqbWNHaUhLSXNGYURpeXFQbDdqVzMxOEc1dTJiaU13SUlDUWtCREdqQjdGek12U3lMaDhBWE5tWGZhWlZuczVIQTRjRGtlL2Y2QzcxZGJXOXR2Vy9TamxsVmRlNlRkNmNhWUNBenR6TVg3em05L2tTMS82MGlrZko5Si9zZVgzdi85OTl1L2Z6MDkrOGhPV0xsM2EwK2JaWjU4bEp5Zm5yUFR6MkxGalRKZ3dvZC8rN29BaUpDVGtqRjduWk82KysyNCs5N25QOGRwcnIvSHFxNi95emp2dmNPMjExM0xmZmZjTjJKK1Q2ZjdGM1h1MG9iY1QzMytIdzRHdnJ5K1daYkZ4NDhZQjcvdVpPSjNQMWtCTDErdnE2bnJtQ3IzMjJtdkV4c2IyN0x2MzNuczVjdVJJdjJOT2xjUGh3TS9QajlyYVdyeGViNTlIcWQycXE2dUJ6c2V0cDJ2ZXZIbk1uVHVYclZ1Mzh1cXJyN0oxNjFidXUrOCszbnJyclg2alJwL0U3WGF6WTFjMm1WbWIyTFpqRjlYVng2bHZhS1NsNVovL1ZIYmw4ZG1rcWl1OTZsbHZlNjNEN2dhNzl0aXh3bVpNc0dOZzV2Z1k1OEd4WTRWTmg4cnlLdzRVdTNidEwzYjlUM2x4M2xWTjFXMWp2TGJuODdhdGYxSzFEelMzdHRRY09YS2t2YUN3aU4rLzhtZSsvSlYvSVcxdUJsOS81RnU4L2U3N0hLbzhURjE5UFIyOUVwVU5aT0xFaWJTMXRWRlEwSCtPWXRkSVdSL2R2MFRPTkhnWVNQZTVCM3JkejZLMXRSV1h5MFZNVEF4WFhYVlZuMS9RQXkxZDc5WmQrUEhUZFA5U1B0a3FtNTA3ZHdLUWtwSnlxbDMrekFJREE3bnZ2dnY0KzkvL3psZS8rbFhXclZ2SExiZmN3cE5QUHRuek9PZlRkSThlZFBlM040L0hNMkNaanRqWVdOcmEyazY2NHU5TW5LM1Axc2NmZjB4TFN3dExseTd0RS9SNFBKNEI3MDMzNStOVTUxaE5uejRkajhjejRGdzIyN1o3UHI4bmV3Ujdxa1NFdVhQbjh1eXp6N0o4K1hMcTYrcy9jV1ZYaDl0TmZYMERsWldIZWZmOWxYemowWC9uc2dWTHVPdStCM254OTMvRVZWREk0Y05IT3BwYm1tdFY3UU5xNitzZXRiOUlXMzFFZVhIZUZmdEw4bjlXVVZxNHZYSlB3Y0ZqeHdxYk1FR1AwY1VFUHNhZ3FLNHVhVHhRVXZERy9wSzh1NXEwUFZIZDluVmUrQWFxejZxeVFkR2FscFlXVnE3NmlFZi8vYnNzditGVzduL3dHM3oveDAvejhxc3IyTFpqRjNYMS9iUFNkMDhpL3AvLytaOCs4MTcyN2R2SGM4ODkxNjk5OTNMdjMvM3VkNVNWOVozYjJON2VUbVptNW1sZjQ2eFpzeGd6Wmd4WldWbXNYTG15eno1VkhYQ3k4RUM2UjdLcXFxcjZqR1prWldXUmxaVTE0REZoWVdGVVYxZWYwcVRYbTI2NkNWOWZYMWFzV0VGdWJtNmZmZHUyYmVQZGQ5OGxQRHljSzYrODhwVDZleWFDZ29KNDRJRUhlTys5OTNqZ2dRZllzR0ZEejRUWlR6TnYzanlDZ29MWXZIa3o2OWF0NjlsdTJ6YS8rdFd2cUt5czdIZE05L3YvOU5OUDl6eWE2bFpkWGMydVhidE8rMXJPMW1lcmU5VHp4TW5GenozM1hNODhwTjY2Si9YdjM3Ly9sTTdmblhQcFp6LzdHY2VPSGV1ejczZS8reDNsNWVVc1hyejRwSE9QUGsxK2ZuNi9SUTNkajBoUGZMelcwTmpJamwwNXZQTG4xL25oZi80WEQvekxOMWgrMCswODhxMG5lRy9saHpRMk5xSm9IZWhHaGVkVithWnR5L1gxSFUzSjVTVjVYemhZbkwraXZMeTg3Mngwd3ppQmVkUmxETHJxa3BMR2F0Z0NiQ0VteGkvYTR6dlNkc29vZFZxekhHSmRyU3BMbWx0YVJ1Zms1Wk9UbDQrUGp3OWhvU0dFaG9aeTZiUUVybGg4T1F2bXptRmtXQmgzMzMwM3ExYXRJaTh2ajV0dXVvbTVjK2RTVTFQRHpwMDd1ZW1tbTNqdHRkZjZqSmpFeHNaeTMzMzM4ZEpMTDNIbm5YY3llL1pzeG84ZlQxMWRIZHUyYldQcTFLa25UUXIzYVh4OGZIanl5U2Q1OU5GSCtlNTN2OHNiYjd4QmJHd3NicmViN094c0tpb3FCc3lOY3lKZlgxOHlNakpZczJZTmQ5eHhCL1BtemFPcXFvcWRPM2V5YU5HaUFWZUd6Wm8xaTFXclZuSC8vZmVUbUpoSVNrb0sxMTkvL1lEbmo0eU01TWtubitTcHA1N2lnUWNlWVBiczJVUkVSSERnd0FGeWMzTUpEQXprNmFlZjdyZlM3RndLRGc3bWExLzdHbmZjY1FldnYvNzZLUjBURkJURVk0ODl4ZzkrOEFNZWUrd3g1czZkeTVneFkzQzVYRFEyTnJKMDZWSldyMTdkNS8yLzlkWmJXYk5tRGRuWjJkeHl5eTFjZHRsbGpCNDltb01IRDdKOSszYnV1KysrZnF1cFR0WForbXdsSlNVUkdSbkpqaDA3dU9lZWU0aVBqNmV3c0pER3hrWVNFaEw2alZaTm5EaVJpSWdJOHZQemVmamhod2tMQytPdXUrNDZhUjZqcFV1WDl1U0V1dm5tbTVrM2J4NysvdjRVRnhlelo4OGVvcU9qK2M1M3ZuTmE5d0RnajMvOEl5Nlhpemx6NWhBU0VzS0JBd2ZJeXNwaXdvUUpMRnk0a0lhR0JqWnUyY2JhekEza0Z4UlMzOUJBZlgxRG45RmRSZXRFV1dPcnJsU3ZaNnY0YUkyMHR0YWFNaFRHNlRDQmp6RzBsSlcxbDhNUk92OFVBaThEUGhQamtoZGFGamNvY3FXN3d4MSs5Tmp4NEtQSHF2M0s5dXkxM25udkh6Z2NEdExUVWxpKzlBcis0eitlNEcvdi9JMnRXN2F3Y3VWS0prNmN5S09QUGtwR1JnYXZ2ZlphdjhuVFgvLzYxNWt5WlFxdnYvNDZ1M2J0SWljbmg4aklTSll0VzhaZGQ5MTFScGV6WU1FQ2Z2ZTczL0hpaXkrU2w1ZEhjWEV4WThlT0pUNCsvak5scmYzZTk3N0h5SkVqV2I5K1BlKzk5eDdUcGszaitlZWZaOHVXTFFNR1BvOCsraWl0cmExa1oyZHo1TWdSTHJ2c3NrODgvelhYWE1PRUNSTjQrZVdYeWMzTlplZk9uWXdhTllycnI3K2UrKysvdnllUjN2a1dFaExDVjc3eWxWTnVmOE1OTnpCaXhBaGVldWtsZHUzYWhiKy9QM1Btek9HYjMveG1UeDZhM3UrLzArbmttV2VlNFpWWFh1R0REejVnL2ZyMUJBVUZNVzdjT0I1NjZDRnV2ZlhXTStyLzJmaHNCUVFFOE95enovS0xYL3lDdkx3ODl1M2J4NXc1YzNqc3NjZDQ0b2tuK3JWM09wMDgvZlRUUFAzMDB6M3Y0LzMzMy8rSnIvSEVFMCtRbXByS20yKyt5ZWJObS9GNFBJd2ZQNTRISG5pQXUrKysrNVJXNTUzTXNtWExPSGJzR092V3JjUGo4UkFlUHBhYmI3bUY4TEhqK01yWEgySEhycHllRVNGVlZaQTJnU1pWKzdqQ1dsdnNkdzRXRjZ6REpCYzB6aEpUc21JSVNVNU9udU53T0ZhSVNLUnQyM2ZrNXViK2JiRDdOT1JNbis0YjFlYUlkL2c0a2dWTkFrMFNrV1JGeG9uZ2dNNlJsc21USmpJdElaNjQyS25FeDhZeUxTR09tdVBWZk9sTFh5SWpJNFAvL3UvL0h1d3JNYzZ6Ung1NWhLeXNMRmFzV0VGY1hOeGdkMmRZc0cyYlk5WFZGQldYVXJLN2EvVlZjU2w3eTh2cDZPaU1ZenBUZHNnUmhEeTE3UUpWQ2h4aTUrN3p0cFZRVnRaLzJhTmhuQ0V6NG1OY1dBb0xPeXJBUmVjZjV5VnhjV0hpdGtaWlBqN1RMS3lsQWxkM2RIUkVsNWJ0c1VyTDl1QndPQWdaTVlMUTBCQUNmRHJqL0lrVEo1cmlqOE5NVTFNVHUzYnRJaWdvNkt6bmtESDZzbTJieXNOSHlNemFTTmJHTFpUdDJVdGRRd09OalkxNFBKMFQ3cnZ5a3gwRVBsRGIrNkZickVMc3R1T1ZwYVgxbUpFZDR4d3pnWTl4SWZOVWxwWldBOVZBS2ZCT1dscmE5TllPNzh4V2owYUpjSjNIbzlHMXRiVkJEZlcxUVNQOExFc1ZmdjJiUC9EQnVvMWNrYkdRSlJrTG1UQitQSUdCZ2ZqNyt3MjRuTmU0Y0t4YXRZcDU4K2IxZVRUVDF0YkdVMDg5UlV0TEMzZmVlZWM1cnhVM25IaTlObTN0YmJTMHRIS29zcEsxNjdOWXUyNER4YVc3ZTFhVnFlSVYwVmFGSm13TzJLTC84SGc4NzFhV0ZlWURwN2IwMERET0l2T29hd2d4ajdyT1hIcDYrbkpnSlZCaTIvWU9WZkVSa1ZUTElsNVY3V2EzSG5aN05ieTdZcnpENGVDU2NaSEV4OFlRRnhmRHRMZzQ0dU5pbVRReDZxeFdqRGZPank5LytjdVVsWldSbnA1T1pHUWtEUTBON055NWs3cTZPcEtTa25qaGhSZk82eVR0aTVIYjdlWmd4U0dLUzhzb0x1bDZoRlc2bTRyS3c3MVRLTGhSM1FlNEZIV3BMZmxlcjhkVnNlZmpjdURjMXEweGpFOWh2dm9ZRnhWVjNRWDhWRVN1dFN6cmVsVU5FT0dJcXY2eHZiMzl0eDIyNzBGVnoyUndYbUdKTHZkNlNUMVljY2g1c09JUWF6STNFQndjUkdoSUNPTWlJNWcvZHphTEZzN24wb1J6WDFIZU9EdnV1KzgrM243N2JVcEtTdGkrZlR2Ky92NU1uanlaKysrL24xdHZ2UlZmWDkvQjd1SUZ5ZVB4VUZ5Nm0vVlptOWk0ZVN1SEtnL1QwTkJJVTNOejczeEJIbFYxZ1g1ZzI2d1JZYSswVzdYbDVYbU5tSkVkWXdneEl6NURpQm54T2Y4dW1USjlvcStQODFyZ2VrU1NCUWxHQ0tMWGw0S3g0ZUVzV2J5UUt4Y3ZJaUUranVDZ3MxdGZ6RENHRW8vSFEydHJHODB0elpTVWxyRW1jd05yMXEzbjhKR3FQczFRbWhWdFFpbFFzZDlyMDQ3M3EwcEs5ZzFXdnczalZKbkFad2d4Z2MvZ2lveUpDZmVWZ0JSTFNNSmhKYUtrZ0V3WG9hZEUrS2lSSTVrV0gwZGNYQXp4c1RGTWk0OGpObWFLZVh4aVhOQzY2MTRWRlpkU1dsWkdTZGRqck9yak5UMXQvbG4zaWp5RkF0dURxOTNyelR1NnIrQW9KaXV5Y1FFeGdjOFFZZ0tmb1NNaUlqbklPWUtSaUdlTXczSXV0RVN1QXhhS1NFOFNtSUFBZjBKRFFoazVNcFNaTTlKWmtyR1EyVE5ubU1jcHhnV2h1KzdWbXN3TmJOK1JUVTF0TGZYMURiUzB0dmEwNmE1N2hkaC90NVVOSHJjZTlUWlpOVlZWK1orZUV0d3doaWdUK0F3aEp2QVoyaTY1NUpKQW41RHc1U2kzaU9qbGlBU0xFa1N2WU1qZno0K0ZDK2F4Yk9rU1pzNUlJemdvaUlEQUFQeE1NR1FNb282T0RscGFXMmx1Ym1IN3psMTh0SFk5NnpkdTdsUGNFOVVPRlpwUUdsRzIydGh2dGh6ditLQzZ1bVRncXErR2NZRXlnYzhRWWdLZkMwZEVSRVJRUUVoRW91MlFGSUZFZ1NTRVpFRkdkYmNKQ1BBbkxpYUcrTGdZRXVMamlJK05KVDR1aGxFalQ3MGF0V0djcnJyNmVrcEt5eWpaM2JYNnFyUXpnV0J6NzBybWFCMHErWUs2VkNsUXI1M1g3T2dvcUM0eHdZNXg4VEt6TXczak5GUlZWVFZUVmJVTjJOYTd2aGlXekxBczYyckZ1cXExdFcxMG5xdUFQRmNCUGo0K2hJYUVFQm9hUXVMMGFTeGFPSjhGYzJjelp2VG93YjRVNHlKU1cxdkh4aTFiV1orMWlUelh4elEwTkZEZjBOaW43cFd0SEJmUk5WNjFWNHJIdThQeWNIeWZzNlBXWkVrMmhnc3o0ak9FbUJHZmk0cFBkRUxxZkVWdkVQUkt3WXBVSVFoVmZ4R3hnSjc2WWtzWEwyTEJ2RG1FaDRjVEdCQ0FuNSt2eVNwdGZDSlZwYjI5blphV1ZxcVBIMmZqbG0yc1diZWU3VHV6ZTNMcGRKV0NhQmRvc3RHamdxNXgyNTUzRDVVV2JzQmtSemFHTVRQaVl4am5ocnU4T0RjVHlPeXVMK2IwbFVRZ1NXMU5FY3RLOUhpODQzZnN6SGJzMkptTmo0K1R5Wk1tRVI4WFMxelhhckg0dUJnaUk4YWFiTklHMEZrS291cm9NVXBLZDFOVVVrcnA3czdWVjN2MmxlTjJkOWU5d2l2b1lSVnhvZVFydUFTUGE3L0RMcWF3c09OVFhzSXdoZ1VUK0JqR3VkYTN2dGhmTG9tTEM3UGFIU010aHlOZUhJN2xBbGQxZEhpbWxKYnRjZlNwTHhZeWd1am9TU3k2ZkI0TDU4OWowc1FKWmlSb21MRnRtNHBEaDlpd2FRdnJOMnhpejc1eTZoc2FhR2hvUEdGa2gzSmd0VmYxSDdhN28xaWRkazFsYVdrZEprdXlZZlJqQWgvRE9MOTYxeGZiRGJ3SFdCTmpVcWFKUTI4Q3VWclZPNlcydGphNHByWXVzUHpBUVVmbWhvMklDRk9uVE9hS1JaZXpaUEVpSmsyTUlqQXdrQUIvZnpNaWRKSHdlbTNhMmxwcGFXbmxRRVVGYXpPeldMdCtBN3ZMOXZhdmU2VTBnZTZ6NFVOYjdiY3JTZ28reG1SSE5veFRZdWI0RENGbWpvOEJPS0tqRXlaNC9YeFNMQ1JSa0NTRUZCR21kTmNYc3l5TGNaRVJ4TWZGa2hBZlMzeHNEQWx4c1VSUG1tanFpMTFnM0c0Myt3OGM3Rmw5MWYwSXEvTHdrVjUxcjdRRHBWeUZQTFZ4b1JTbzJua0hkcnYyWTRJZHcvak16SWlQWVF3dDN2THk0bkk2SDEzOGZlU1VLU05DZlVOR2VqemVpUTZIWElISWNxL1htMzZvOHJEUG9jckRyRnVmUlZCUUVLRWhJN2hrWENSelpzMGtZK0Y4a2k2ZGJrcHFERkVlajRlUGk0cFpuN1dKTGR0MmNLanlNUFVORFRRM3QvU3BlNFhhdWJiS0J5TGVOYXJXZmtkSFU4M2V2WHNiQWZzVFRtOFl4cWN3SXo1RGlCbnhNVTVGVkZ6Y2VNdnl1MGF3YmhCSVF5UklJQWpvR2U0Wkd4NU94c0w1WEhsRkJwZE9TeUFvTUpEQVFGTmY3SHp6ZUR5MHRMYlMwdEpDWVhFSmE5WnRJSFBEeGsrb2U2WDVYdVJkcjhmN2Z1V2Vnb09EMVcvRHVKaVp3R2NJTVlHUDhWbEZ4c1NFK3prQ2t3U1NzQ1JabENSRkVrK3NMeFlmMnp1Ull1ZlBwcjdZdWRIVzFzYnVzcjBVbCs2bXVIUTNKYVc3S2QxZGRrTGRLMXBCQ3dFWHRwMXZLNjQyajdxTzdpdW9Pdm1aRGNNNEc4elhQOE80Z0IwcEt6c0dyQVhXZHRjWEU0ZDNsS1ZXaGlWeU5iQzRwcmJXYjh2MkhXelp2cU9ydmxobklzWFpNeThqNC9MNXpKc3p5OVFYTzBNZEhSMXMyN0dMekt5TmJObTJrN3E2ZWhvYSt0VzlhZ2MySVBaS3Q5ZTdEblZXZXhxcHJhcHltYnBYaG5FZW1SR2ZJY1NNK0JqbmdOK2toSlJyQmIwQkpBTmh4SW4xeFh4OGZMaDgvbHlXTDEzQ25GbVhFUlFVU0dCZ29La3ZkaElkSFIyMHRMVFMxTnpNamwzWmZMaDZMUnMyYnFhdHZWZmlZOVYyRlpwUkdsWFpxTmp2ZUJxUHYxOVpXZGx5OGpNYmhuRSttTUJuQ0RHQmozRXVSVVZGQlRnRFJpV3JrQ1FPS3hIVkZFRVNFY1owdC9Iejh5TXVkbXBuQXNYWW1LNlZZM0hEdnI1WVhYMDlSY1dsbE96dXJIZFZWRnhLYVZrWnJhMXRQVzBVclVHbFFORThoUUx4Mks2MnhxUDVWVlZWWmtUSE1JWVE4NmpMTUlhSmlvcUtWcWpvckMvR2ROL29hRWJaUHRaSUhKS0dXc3RGV05iZTNqN1dWVkNJcTZBUUh4OG5JU0VoaElXR01pMCtqa1VMNTdOb3dieGhVMStzdHJhTzlSczNzejVyRXdXRlJkVFhOMURmME5DVEpSbTY2bDVocjdMVi9nZGV6Ylk4V3JQZjFMMHlqQ0hOalBnTUlXYkV4eGhrem9seEtYTkU5QVlSbGd0V2hBckJKOVlYUzBsTzVNckZpOGk0ZkQ3aDRXTzY2b3Y1WGJCWnBWV1Z0cloyV2xwYk9YNzhPT3MzYnVhamRldkp6c25ybXgxWnBFMlVaaHM5Q3F6eVlyOVRVZXphaktsN1pSZ1hGQlA0RENFbThER0dqT25UZlNkMitNU3FSYUxEMGhSQmtoUVNRU2FJNEFEdzhYRXlhZUxFemdTS1hiWEZFbUpqR0RjdWNzaG5rL1o2dlJ5cE90cVZPSEEzeFNXZHE2LzI3VC9RdCs2VmNBaFZseW9GaU9aNTNiZ08rbmxLVGQwcnc3aHdtY0JuQ0RHQmp6RkVPY2NuSklTSzJ6SFNzaVRCY2xoTFFhNENpZTBPZ2h3T0J5T0Nnd2tORFdIU3hBa3NYRENQaFF2bU1ublNwQ0VUQk5tMnpmNERCOW13YVRQcnN6YXpyM3cvWVRwM1BnQUFJQUJKUkVGVURRMk5ORFQycTN1MVIyR1ZyYnBLM2U0aTlkV2FROFhGOVppNlY0WnhVVEJ6ZkF6RCtEU2VROFhGeDRIalFCbTk2b3ZoWTE5bnFWemo4UkJiVjFjWFhGdFhIN2ovd0VISGhvMmJFUkdpSjAxazZSVVpMRjYwZ01tVEpoRVlkSDdxaTNtOVh0cmEybWh1YVdIL2dZTmtidGpFNnJXWjdObTdEMVVGZWlxWnR5ZzBxMUlHK29FWCsrOFZKUVVGbU96SWhuSFJNaU0rUTRnWjhURXVVRlowZE1KRTI5ODN5WUpFc0pJUVVsQ2RLbDNMNWkzTEltSnNPTk1TNG9tUG5VcGNiQ3pURStLWU5ISENXY3NoMUYzM3FxaWtjL1ZWU1drWnhTV2xIRDVTMWFzVWhIYW9zaGZJVmRVQ0d5MFFHNWVwZTJVWXc0Y1o4VEVNNDB6WnZlcUx2VGNxSm1aRWlETjRsSzJlOGFMV1lyR3M2N3hlYi9yaEkxVStoNDlVZGRZWEN3d2tORFNFeUlpeHpKNTVHVXNXTHp5dCttTGRkYS9XWm1heFpkc09qbFJWVVZmZlFITnpjNitSSFhWTDV4THo5N3hlWGVkd09BN1VkelRVMXBxNlY0WXhMSmtSbnlIRWpQZ1lGNnZKa3hNajFGZXVVYkZ1QVZKRkpQakUrbUtqUjQwaVkrRjhsaTFkd3FYVDRna0tET3BUWDh6ajhkRFMwa3B6U3d0RkpTV3MrbWdkbVJzMmNmVFlzZDR2NVZGb0V0VW1WWFhab20rcmRyeC9zS1NrOHJ4ZXNHRVlRNVlKZklZUUUvZ1l3OEg0aElUUlBoNy9KQngyQ3BZa0E0bW9KUFd1THhZV0ZrcDhiQXpUNHVPWU9tVXlJc0tlZmVVVUZaZFF1bnNQTmJXMVBlZFQxVFpCQ2hRdHdMYnpWU1N2M2R2aTZpcm5ZUmlHMFlkNTFHVVl4bm5WTlZFNkU4aU1pRWdPOGdtVk1NUXoybUhMNVZqV2NvR2xkWFgxZnR0MjdHTGJqbDM0K2ZraDBLY2tSRmZkcTNXMjZrcXY3ZGxnNmw0WmhuR3FUT0JqR01hZ3FhcktiNmFLWnVBUWtBODhDL2hOams5ZVpxTTNpbGhMMnR2YWd3QVViUWJOOUdDL2F6ZlVmR0RxWGhtR2NUcE00R01ZeGxEVHZxOGsvMTNnM2VuVHA2YzZuYjdmRWNIWjBkSHgveGNWRldVUGR1Y013N2l3WFpnNTVnM0RHQmI4L1B4Q25VNXJnV1ZKaHIrLy80akI3bzloR0JjK0UvZ1lobUVZaGpGc21NREhNQXlqUDBsT1RnNGE3RTRZaG5IMm1jREhNQXlqbDdTMHRGdlQwdElxbkU3bnpZUGRGOE13emo0enVka3dES01YRVVrRUxobnNmaGlHY1c2WUVSL0RNSXd6WS80ZE5Zd0xpQm54TVF4alNFaFBUNThCM05WN202cEdxZW9JT3YrdCt0ZjA5UFNiZXUvM2VEeXY1ZWZuYnpzYnI1K2FtbnFUWlZsdjk5cjB4L1QwOUQrcWFudE9UbzQvUUZwYVdvR0lYQ29pWWFyNkMrQnpxcm8zSnljbk5TMHQ3ZWNpOGlod2ZYWjI5bnNublB0SGxtVjlCN2c3T3p2NzFkNzcwdExTN2dBZUVaRWtvQVBZNlBWNm44ekx5OHM1RzlkbEdFWmZKdkF4REdOSWNMdmR0VDQrUG8vMDNpYlNwNnJPclNjZTQzUTZuejFicjI5WjFsN2dXVldkSlNJelZYVzFpSlNLaVB2RXRxcjZYNm82VDBSZWtSTTYrVm1rcHFZK0xTTGZWdFZEd0t0ZFFkN05Eb2RqY1ZwYTJxS2NuSnlkWjNCSmhtRU13QVEraG1FTUNTNlhhMjlhV3RvV0VabXJxaWNHUFQyNjk2bnFqcHljbkxLejlmcloyZG41ZEk0cWZSK1lLU0t2bkRnNjA4dE15N0xTZHUzYWRkclpvMU5TVXE2eUxPdmJ3TmJHeHNabFpXVmxEUUNwcWFuemdTemdsOEQ4MHoyL1lSZ0RNOCttRGNNWVNsN28va0ZWKyszc3ZVMVZYejQvWFJyUS81eEowQU5nV2RZakFLcjZZSGZRQTVDYm03c0oyQ3dpODJiTW1ESG1EUHRwR01ZSnpJaVBZUmhEaHFwdUFLcEZaTXhBZ1EvUVBkcFQ3ZlY2czg1djcvN0o3WFp2UHROemlNZzhWZTFRMWR0U1UxTnZPMkgzU0FDUHh6TUZxRDdUMXpJTTQ1OU00R01ZeHBEUjBkRlI3ZS92dndXNC9wUGFpY2dXdDl0ZGVaNjYxWSt2cisrUk16eUZBd2dWRVVUa095ZHJaRmxXd0JtK2ptRVlKekNCajJFWVEwWmhZV0ZMYW1ycUxzdXlyZ0VjdmVmNjlCb0I4Z0xiaW91TDZ3YXBteHcvZnR3K2NadUkyQUMyYmZjTFZpekxDajVoa3hkb1UxVnZUazdPQ0dEZzRTM0RNTTQ2TThmSE1JeWh4QVp5VmJYK0U5cTBxS3FMenVEaFhGQUEyN1lkbitVZzI3WnJBVVJrNmdDN1ovUjdFZFY4RVFsS1RrNU9PNjFlR29aeFdremdZeGpHa05MVTFMUlpSSG9lWTZscXoyaFAxL3llbXNiR3hpM242dlZ0Mno0R1lGbFczR2M4ZENlQWlEeVFtcG9hMXIweExTM3RDOENDQWRxL0N1QndPSjY1OU5KTFIvWGVNV1BHakhGcGFXbUxQdVByRzRaeENremdZeGpHa0ZKV1ZuYk10dTNObjdDY2ZWTlpXZG14Yy9YNklwS3BxcmFxUHBxV2x2WktlbnI2VzZkeVhHNXU3bHBWelFPbWlvZ3JQVDM5ajJscGFhdEY1SGZBMzA1c241T1Q4N3lxcmhlUnVYNStmaVhwNmVsdnBLV2wvU290TGUwZnRtMlhpOGppczMxdGhtR1l3TWN3aktIcER5ZmJJU0svT1pjdm5KT1RVd2g4UlVRT0FiZXI2b1JUUE5ScldkYlZxdm9hRUF4OFRrVDhQQjdQRmJadGZ6eEFlMDl0YmUxeS9YL3MzWHQ4ai9YL3gvSG50WDAyTzdFNUg3NmpDVjlXekNISHBGS2lvNGhTT3BLaVVLUlVJcEdvbkpLY1JlUlFmcUVrQ29rY1dvUXg1alFaYzFnWVpzd09uOC9uK3YyeDl2bWFiY3hwbncvWDQzNjdkZnZ1dXE3M2RWMnZ5L2VXUFh0ZjcvZjdNczMzVGRNOGFwcG1TOE13bnBKVVV0TDdwMDZkR25GMW5nakF1UzU3eFZGY2ZSRVJFUTI5dmIxbkc0WlJ4dWwwUGhVVkZaWGp2eElCcTZoZHUvWmV3ekRDem52TnRYL1RwazAzdWJrMEFOY3hlbndBZUtxcHVleWJWZUJWQUxpaEVId0FlQ1NIdy9HdGFacW5zN1pOMHp4dG1tYSt4dHNBUUY0SVBnQThVbnA2K3JGL1B4S2F0WmJQbG4vSDNRREFaU1A0QVBCSVhsNWV5YVpwcmpQL0pXbkwwYU5IVDdpN0xnRFhONElQQUk4VUV4T1RicHBtdEdFWWFaSXlUTk9NUG5EZ3dGbDMxd1hnK3NZbkt3QjRMSWZEc2R3d2pNT1NBaDBPeDNKMzF3UGcra2VQRHdDUEZSMGR2Y013aktqTUg2TjN1THNlQU5jL2Vud0FOd2lyVmkxTXBtODFkOWR4UFVqTmNPeVVVNzVoVlNQdWQzY3Qxd09IdzdrN1BuYnJIbmZYQVhncWdnOVF3TXBYcmw3Sk1MeG5tWVp4cWQrQ3NxUVUrNzgvZUJrZDNWcklkY0ptR0FmS1Y2N2VpdkFENUk3Z0F4UXdiNXV0dkNtemdwZGhoQlF2Vmt5RkN2bTZ1eVRjQU5MUzBuWDh4QWs1bkU1NTIyemxKUkY4Z0Z3UWZBQTM4ZmYzVi9kWFhsTDFXOExkWFFwdUFGdGp0bXZrNkhFNmtaVGs3bElBajBid0FkekUyOXRMVlNwWFV1MWFFZTR1QlRlQXRQUjAyV3o4bFE1Y0RMTzZBQUNBWlJCOEFBQ0FaUkI4QUFDQVpSQjhBQUNBWlJCOEFBQ0FaUkI4QUFDQVpSQjhBQUNBWlJCOEFBQ0FaUkI4QUFDQVpSQjhBQUNBWlJCOEFBQ0FaUkI4QUFDQVpSQjhBQUNBWlJCOEFBQ0FaUkI4QUFDQVpSQjhBQUNBWlJCOEFBQ0FaUkI4QUFDQVpSQjhBQUNBWlJCOEFBQ0FaUkI4QUFDQVpSQjhBQUNBWlJCOEFBQ0FaUkI4QUFDQVpSQjhBQUNBWlJCOEFBQ0FaUkI4QUFDQVpSQjhBSXRJU2tyS1Y3dnZ2LzllNzc3N3J1eDIrMFhiSGpseVJHUEdqRkYwZEhTdXgwM1QxSmRmZnFsRml4WmRVcTNYMnBFalI2N2F0UTRmUHF5RWhJU3JkajBBMXhiQkI3Q0FmZnYyNmJISEh0T01HVE11Mm5iYnRtMWFzbVNKSEE3SFJkc09HelpNOCtiTlUxaFlXSzdIZi83NVo0MGRPMWJCd2NGNVhzUHBkR3I4K1BINjdydnZMbml2bEpRVS9mUFBQOXE5ZTdmV3IxK3ZaY3VXYWM2Y09Sb3pab3hpWW1JdVdtdVdkOTU1UjA4Ly9iUk9uanlaNzNQeWN2cjBhVDN4eEJNYU5HalFGVjhMUU1Hd3Vic0FBTmZlZi83ekg5MTg4ODBhT1hLa2loY3ZyZ2NlZU9DS3I3bDI3VnI5K3V1dktseTRzRjU2NmFVY3gwZU1HS0h4NDhkTGtrYVBIcTNSbzBkbk8rN3I2NnZwMDZmTHk4dEwyN1p0MDE5Ly9hV0lpQWo5OTcvL2xTUjE2dFJKaHc0ZFVrcEtpbEpTVW5JTll2NysvZ29PRGxicDBxVjF5eTIzNUt2dU5tM2FhT25TcGZyb280ODBkT2pRaTdZL2MrYk1CWHZMV3JSb29mbno1MnZac21WNTFsQ2tTQkVGQlFYbHF6NEExeGJCQjdBQW04Mm1vVU9INnVtbm45WUhIM3lnMHFWTHEwNmRPcGQ5dlFNSERtakFnQUZxM3J5NTdyampEZzBmUGx6ZHVuVlR5WklsWFcwbVRweW9oSVFFRFI0OFdJY1BIOWFNR1RQMDl0dHZ5OC9QVDVMazVmVy9EdWQrL2ZycDhjY2YxN3Z2dnFzWk0yYkkzOTlmOTk5L3YwNmRPcVdnb0NBVkxseFlRVUZCR2pKa2lLcFdyYXIzM250UElTRWhzdGx5L3l0cytmTGwycjE3ZDU3MWx5MWJWaWRPbk5DRUNSTnlQVjZ5WkVrOTl0aGprcVRGaXhkcnlKQWhGLzB6ZWZ2dHQvTTg5c29ycjZoVHAwNFh2UWFBYTQvZ0ExaEVTRWlJUHY3NFkzWHAwa1hIangrLzdPc2tKQ1NvUzVjdUNnNE9Wdi8rL1dVWWhyNzY2aXN0WExoUUV5ZE9sTTFtMDE5Ly9hVWZmL3hSSFR0MlZJc1dMZlRQUC85bzVzeVpXcng0c1lZT0hTcHZiKzlzMXl4VnFwUjY5ZXFsQVFNR2FOS2tTWHJ0dGRmVXRtM2JIUGNlT1hLa0FnTURWYUpFaVF2V3VIejVjaTFldk5nVnNuSno0c1FKYmQrK1BkZGo0ZUhocnVDVDVZc3Z2bkQxMnV6Y3VWTlJVVkZxMTY1ZGpuUC8rT01QblRoeFFnOCsrS0JyWCtuU3BTOVlMNENDUS9BQkxLUkdqUnFhUDMrK1NwVXFkZG5YV0x4NHNSd09oejc3N0RNZFBYcFVrdlRxcTYvcTY2Ky8xdjc5KytYajQ2T1NKVXVxWmN1V3V2LysreFVmSHk5SmV2MzExN1Y4K1hLZE9IRWkxK0RTc21WTG5UNTlXbzgrK3FqMjc5K3ZzMmZQNW1pVG5wNnVVNmRPYWVmT25UbU9oWVNFWkFzWVBqNCtXck5teldVLzUvbkN3OE1WRWhJaVNkcTBhWk1XTDE2YzY5aWU3Nzc3VGpFeE1SZnNBUUxnUGdRZndHS3VKUFJJMGdzdnZLQUhIM3hRaFFzWFZwTW1UUlFZR09oNjVYVCs2NXlWSzFkbTJ6NXo1b3dHRHg2c0VTTkc1SHJ0OXUzYlM4b01VbHUzYnMyMXplSERoM01OTkk4OTlwamVlKys5aTlZZkh4K3ZwVXVYNnJubm5zdjJxaXc1T1ZtcHFhblpYdGVkNi92dnY5ZWtTWk1reVRYanJYSGp4am5hWldSa3lPbDBaanMyZE9oUTNYNzc3UmV0RGNDMVIvQUJibkRIamgzVHJGbXpzdTE3OWRWWGRlYk1HZjM4ODg4NTJ2Lzk5OStTcExsejUrWjRKVldsU2hYVnFWTkhwVXVYVmtwS2lpUnA4T0RCYXRpd1liNXE2ZHUzcjlMVDAxM2JxYW1wbWpkdm5tdTdZc1dLYXRTb2tUNzg4TU5jZTN4NjllcWxtMisrV1YyN2RzMXhMS3MzNWx3WkdSbWFQWHUyYnJycEp0MTExMTJTcEtpb0tJMFpNMFoxNjlaVlJFU0VxKzJTSlVzMGVQQmdEUnMyVEUyYk5zMXhyUVlOR3FoU3BVcVNNbCtsTFZpd1FCOS8vSEdPZGpObnpsUjhmTHplZWVjZDE3NXExYXJsK3VjQm9PQVJmSUFiM09uVHA3Vml4UXBKbVd2NW5EeDVVcDA3ZDlieDQ4ZjErZWVmNTJpZmtaRWhTUm96Wmt5T1kyM2F0TWt4S0xwWHIxNHlEQ05mdGRqdGR0MTU1NTNaYWhzK2ZMaHIrK0dISDFhalJvMVVvVUtGWE0vMzlmVlZrU0pGVkxWcTFYemR6MmF6YWViTW1hcFNwWW9yK05Tc1dWT1N0SDc5K216Qlo5MjZkVElNdzNYOGZHWExsbFY0ZUxna2FlL2V2WktrSmsyYTVHaTNiTmt5SlNZbTVub01nUHNSZklBYlhGaFltS3RYWmZMa3lSbzNicHlrek42VjNGNFpmZlRSUjVvM2I1NldMMSt1UW9VS1hmVDZJMGVPelBkcm5IZmZmVmRwYVdtdTdSSWxTbWp0MnJXU3BLZWZmanBiMjlUVTFGeGZsUjArZkZpLy9QS0xhNStQajQvdXVlZWVIUGZ5OHZLU1lSaTYvZmJidFdqUklwMCtmVnBCUVVHcVVLR0NRa0pDdEg3OWVyMzQ0b3VTTWhkYS9PdXZ2M1RycmJlcVdMRmkrWG9XS2U5WFhUZmRkRk8rcndHZ1lCRjhBRnlSdDk1Nks4OXA1ZWRMVFUzTkVSYXl3dFg1dlVaSlNVbnEwNmVQZkh4OHNyMXkyN0ZqaHdZT0hDZ3Bzd2ZKejg4dlIvQTVlL2FzL1AzOUpVbDMzbm1uRml4WW9GV3JWcm5XTDRxSWlOQzZkZXZrY0RqazdlMnRiZHUyNmVUSmszcnFxYWR5clZuSzdHMDZYMjVqbGFaUG4zNVZWNFlHY0hVUmZBQmNrVUdEQnFsQmd3YjVhdHUvZi85OHJRaDlyZ0VEQnFoRml4YTVIcHN3WVVLTzhVdFNaczlRMXRUekJnMGF5R2F6YWZYcTFhN2dVN1ZxVmYzKysrL2F1M2V2S2xldXJOV3JWMHVTN3I3NzdseXZaUmlHSzBoSm1iMVQ3ZHExeTdWSHJGNjllakpOODVLZUVVREJJZmdBdUNKeGNYRUtDQWpJVjl1a3BLUUNXY0g0MUtsVEtseTRzQ1FwSUNCQTFhdFhWMlJrcEV6VGxHRVlxbHk1c2lRcEppYkdGWHhDUTBOZCs4K1ZuSnlzZ0lBQUdZYWhYcjE2S1RJeU10OTFUSnc0VWJmZWV1dlZlU2dBVndYQkI4Qmw4Zkx5VXZYcTFiVjgrWEtOSHo5ZWRydGROOTEwVTY0aEtHdWh3RnR2dmZXYUJ3R24wNmw5Ky9abG01bFZ0MjVkUlVWRmFjZU9IUW9QRDg4V2ZPclhyNi90MjdmcitlZWZ6L1Y2Y1hGeEtsT21qQ1NwUTRjT2F0bXlwVDc5OUZQWmJEYjE2TkVqeDJ1K3VMZzRmZkhGRnlwVHBvektsU3Qzalo0U3dPVWkrQUFXdG5uelprVkdScXB6NTg2WGZLNmZuNSttVFpzbUtYTlJ3NzU5KytycnI3OVdZR0JnanJaZHVuUlJRRUJBbnV2M1hFai8vdjFkWTNyT2x6WEc1MXp4OGZGS1RVM05Odk9yWHIxNm1qeDVzdjc0NHcrRmg0ZXJRb1VLR2o1OHVHNjc3VGI5K09PUGtxVDc3cnN2MTN2czJiUEhOWk90ZXZYcWtxVFEwRkIxN05oUjgrYk4wK0RCZzEyOVM2dFdyZExreVpOVnNXSkZqUmt6UmtXTEZyM2s1d1Z3YlJGOEFBczZkdXlZSmt5WW9KOSsraW5QOFRONUdUTm1USTV4TlZuamRwbzNiNTdyT1Zscjk1dy9zUG5MTDc5VXRXclZ0SHYzYnYzenp6KzV2bXBxMDZaTnRtbm41MXEyYkpuV3JWdVhiZC92di84dUtYT1Y2aXdSRVJFYU5teVlHalZxSkNtenR5cHJQTS9QUC8rczh1WEx1NmFxbnlzdUxrNUhqaHpKTVgyK1VxVkttamh4b25yMTZxVzJiZHVxVzdkdSt2MzMzN1Y4K1hLMWJ0MWFiN3p4UnI1Zi93RW9XQVFmd0VMKytlY2ZTZElUVHp3aFgxOWY5ZW5UUjYxYnQ3NmthN1J1M1RyYjlQV1VsQlQxN2R0WDllclZVOGVPSFhNOVovanc0Zkx6ODh1eDhHQ0ZDaFVVR3h1ckxsMjZLQ01qUTh1V0xWT1RKazFjSzBQMzZ0VkxqUnMzem5ONmVMbHk1VlMvZnYxcyt4WXVYS2pRME5CczYvSDQrdnJtdWlqaHZuMzd0RzNiTm5YcDBpWFg2MmN0OEpqYmRQbEtsU3FwZS9mdWV2Lzk5L1hCQngrNDJuWHUzSm5RQTNnd2dnOWdFV2xwYVZxeVpJa2txVm16WnVyWnMyZXVxeDFmVExseTVWUzJiRmtkUEhoUXExYXQwb3daTXhRVUZLUjMzbmxILy9uUGYzSTlKeWdvU0FFQkFhcGR1M2EyL1FrSkNlcmN1Yk1NdzlEczJiTTFlZkprOWV2WFQzUG16TkVkZDl5aFVxVkthY2VPSGRxMWE1ZTh2THprNWVVbGIyOXZtYWFwOVBSMFpXUmtxRkNoUXZydXUrOVVzV0pGN2R1M1Q3R3hzZXJhdGFzT0hqeVk2NGRPejVVMSsycnk1TW42OHNzdnN4MWJ0R2lSdnZubUcwVkVSQ2cwTk5RMWRpZ21Ka2JyMTYvWHlwVXJkZXJVS2RXb1VVUE5temRYWkdTa2xpOWZydVhMbCt1V1cyNVIzYnAxRlJZV3BwdHV1a2szMzN5emloUXBjc2wvMWdDdVBvSVBZQkdGQ2hYUzIyKy9yUklsU3VUb0pibFVPM2JzMEFzdnZLQlNwVXFwWmN1V2V1cXBweTdyRjN2Um9rVVZGQlNrd1lNSEt5d3NUSU1HRFZLVEprMjBZTUVDelprelJ5ZFBuc3ozOVBlaFE0ZHE3ZHExQ2cwTlZmdjI3WldSa1hGWlk1ZXliTml3UWNuSnlYcjExVmUxWk1rU0RSdzQwUFVaalp0dXVrbVBQUEtJV3JWcXBadHZ2bGxTNW5mR0RoOCtyS1ZMbDJyTm1qWDY5dHR2WFlzMURobzB5RFdWSG9CNzVXK2RlUlNJaUlpSWh0N2Uzck1Od3lqamREcWZpb3FLK3Q3ZE5lSHFDNnRXNjI0WjV1d2loUXVYbVRCNnBCcldyK3Z1a2k3THFWT25ya292Um5KeXNtdHdjRjdzZHJzY0RvY2NEb2VjVG1ldTYrUUVCZ1lxSlNWRisvZnYxeTIzM0hMRmRVblNiNy85cHFaTm15bzFOZFUxTmIxT25UcjVHclNja1pHaHYvLytXM0Z4Y2JydnZ2dms1ZVYxVldyS1MrUzZ2L1JhcjNkME5ESHhwRXkxanRzUnRlS2EzaEM0VHRIakErQ3lYSzFYTnhjTFBWTG1ON2Z5c3pwMFVGRFFWUXM5a2x6amd2ejgvUFRhYTY5ZDByaytQajZxV3JWcXZyOHJCcUJnWE52L0JBRUFBUEFnQkI4QUFHQVpCQjhBQUdBWkJCOEFBR0FaQkI4QUFHQVpCQjhBQUdBWkJCOEFBR0FaQkI4QUFHQVpCQjhBQUdBWkJCOEFBR0FaQkI4QUFHQVpCQjhBQUdBWkJCOEFBR0FaQkI4QUFHQVpCQjhBQUdBWkJCOEFBR0FaQkI4QUFHQVpCQjhBQUdBWkJCOEFBR0FaQkI4QUFHQVpCQjhBQUdBWkJCOEFBR0FaQkI4QUFHQVpCQjhBQUdBWkJCOEFBR0FaQkI4QUFHQVpObmNYQUZpVjArRlUzTDc5S2xLNHNMdEx3UTBnYnQ5KzJSMTJkNWNCZUR5Q0QrQW1aMVBQYXZTNFNmTDM5M04zS2JnQm5EMmJxdVRrWkhlWEFYZzhnZzlRd0p6MmpDTmVOdHRKaDhNWmN1andZWGVYZ3h1TVlSaW5IUGFNSSs2dUEvQlVCQitnZ08yUDNiYXpmTlhxejNxYnRsQjMxK0xwZkcxbXFKL042eUZUcGkzTmJ2NlFiamNPdUxzbVQyZWF6c1A3WTdmdGRIY2RnS2NpK0FBRnp4Ry9jK3Rma3Y1eWR5R2VybmJ0Mm5jWmh2R2VhY3JQNW0wTTJoV3phYVc3YXdKd2ZXTldGd0FBc0F5Q0R3QUFzQXlDRHdBQXNBeUNEd0FBc0F5Q0R3QUFzQXlDRHdBQXNBeUNEd0FBc0F5Q0R3QUFzQXlDRHdBQXNBeUNEd0FBc0F5Q0R3QUFzQXlDRHdBQXNBeUNEd0FBc0F5Q0R3QUFzQXlDRHdBQXNBeUNEd0FBc0F5Q0R3QUFzQXlDRHdBQXNBeUNEd0FBc0F5Q0R3QUFzQXlidXdzQUFFbUtpSWlvNnVYbGRmOTV1eXRMQ2pBTXc4YzB6YmExYXRXcWRlNUJ3ekNXYnRxMEthYmdxZ1J3dlNQNEFQQUkzdDdlM29aaGZKYlhjY013dWhtR2tXMWZSa1pHeERVdkRNQU5oVmRkQUR6Q3BrMmJZa3pUL0V1U1ROUE1zMTNXTWRNMG82S2pvNk1McGpvQU53cUNEd0JQTWo3cmg5ekN6M243cGhaQVBRQnVNQVFmQUI3RGJyZi9acHJtOGZOZmFaM0xNQXlacG5sYzBzcUNxd3pBallMZ0E4QmpwS2VuSDVVVW1ZK21rV2ZPbkRsNHJlc0JjT01oK0FEd0dEdDM3andqYWFNa2g1VDkxZFk1UHpzTXcxaS9hOWV1RXdWZUlJRHJIc0VIZ0NkeE9wM09UYVpwSnVYVndEVE5zMDZuTTByL2hpTUF1QlFFSHdBZXhUVE4xWkwrT1dmYjFkdno3OWlmazA2bmM2MTdxZ053dlNQNEFQQW9XN1pzT1NMcGo3d0dPSnVtdWZiZk5nQnd5UWcrQUR6UjlMd09HSVl4cVNBTEFYQmpJZmdBOERpYk5tMWE2WFE2RDV6YjYvUHZOUFpEbXpadFd1YkcwZ0JjNXdnK0FEeFNIajA3ZWZZRUFVQitFSHdBZUtydlROTThrN1ZobXVZWmg4UHhnenNMQW5EOUkvZ0E4RWhuenB3NUltbTNZUmo2OTU5b3d6RGkzVjBYZ09zYndRZUFSN0xaYktkTTAxeG4vc3ZwZEc0NWV2UW9peFlDdUNJRUh3QWVLU1ltSnQwMHpXakRNTklrMlUzVGpENTA2RkNLdStzQ2NIMnp1YnNBQU1pTDArbGM1dVhsZFZoU29OUHBaRFlYZ0N0R2p3OEFqeFVkSGIzRE1JeW96QitqZDdpN0hnRFhQM3A4Z0hPVXIxeTlrcmUzVnhWMzE0SC9TYzF3N0pSVHZtRlZJKzUzZHkzNEg0ZkR1VHMrZHVzZWQ5Y0JYQ3FDRC9DdjhwV3JWN0xadkw4M0RTUFUzYlhnZjg2ay8vdWRMaSt2am00dUJlZXdHY2FCY2hVajJoN2F1MldudTJzQkxnWEJCL2lYdDgxVzNqUVU2dTNsRlZLc2FGRVZLdVRyN3BJQWo1T2VucUhqSjA3STduREkxOWVzS0luZ2crc0t3UWM0VDVIQ2hkWDlsWmRVL1pad2Q1Y0NlSnlkdTJNMWN2UTRIVGwyek4ybEFKZUY0QU9jeDJhenFVcmxTcXBkSzhMZHBRQWV5ZGZYeDkwbEFKZU5XVjBBQU1BeUNENEFBTUF5Q0Q0QUFNQXlDRDRBQU1BeUNENEFBTUF5Q0Q0QUFNQXlDRDRBQU1BeUNENEFBTUF5Q0Q0QUFNQXlDRDRBQU1BeUNENEFBTUF5Q0Q0QUFNQXlDRDRBQU1BeUNENEFBTUF5Q0Q0QUFNQXlDRDRBQU1BeUNENEFBTUF5Q0Q0QUFNQXlDRDRBQU1BeUNENEFBTUF5Q0Q0QUFNQXlDRDRBQU1BeUNENEFBTUF5Q0Q0QUFNQXlDRDRBQU1BeUNENEFBTUF5Q0Q0QUFNQXlDRDRBQU1BeUNENEFBTUF5Q0Q0QUFNQXlDRDRBQU1BeUNENEFBTUF5Q0Q0QUFNQXlDRDZBaDdMYjdZcU5qZFdwVTZjdTJ2YklrU09hUG4yNlRwNDhXUUNWWFIxT3AxTUpDUW51THFOQWJOeTRVU2twS2U0dUE0QWttN3NMQUt6bTlPblRHakZpaE5xMWE2ZXFWYXRtT3hZWkdhbmc0R0NGaDRmcjVNbVRhdGV1bmZyMjdhdldyVnRmOEpvSER4N1VxRkdqZFB2dHR5c2tKRVIydTEwYk5teklWejFGaWhSUmVIajRaVC9QNWVyUm80ZGlZMk0xYjk0OCtmbjVGZmo5ejVXZW5xN2R1M2RyKy9idDJyNTl1M3IyN0ttZ29LQ3JjdTJkTzNmcXBaZGVVdnYyN2RXclY2OThuN2QxNjlaOGhkN3pOV3JVU0laaFhQSjVnRlVRZklBQzVuQTQ5TWNmZjJqRGhnMmFPWE9tNnhlc2FacDYvLzMzVmF0V0xYMzY2YWRYZEkrelo4L3ExVmRmelZmYk9uWHFhTktrU1ZkMHY4dlJ0bTFiOWV6WlU1TW1UVkwzN3QzemRjNmlSWXN1cTFjck1EQlFqejc2cUd0NzFhcFYrdU9QUHhRZkg2LzQrSGdkT25SSURvZER2cjYrcWxTcGt2YnYzNjliYnJubGt1K1RtNnBWcTZwRml4YjY0WWNmMUtsVEp3VUhCK2ZydkZHalJtbmp4bzJYZkw4Ly8veFROaHQvdFFONTRkOE9vSUFGQndkcjRNQ0I2dEtsaXdZTkdxU1BQLzVZa3JSdDJ6WWxKaWJxM252dnZlSjdGQzVjV0t0V3JkSWJiN3dodTkydXp6Ly9QRWViZGV2V3FWZXZYcnJubm51dStINjVpWTZPVm54OC9BWGJsQ2hSUXYvODg0OFdMVnFVWjV1eVpjdXFkdTNha3FUWnMyZHIxNjVkc3R2dCtlNGxTa3RMVStuU3BiTUZueE1uVG1qTGxpMEtEUTFWZUhpNDR1UGpOWExrU04xKysrMnUwTEIyN1ZxOTlkWmJGN3oybDE5K3FTcFZxdWpPTysrOFlEdUh3eUhUTlBYZ2d3OWVzTjJNR1ROVXNXSkYxM2FEQmcwMGN1VElpejJpSkduV3JGbjY0b3N2OHRVV3NES0NEK0FHOWVyVjB4TlBQS0U1YytibzBVY2ZWYU5HamJSaXhRcEowb0FCQXpSdzRFQlgyMDgrK1VURGhnM0xkbjcvL3YzVnZIbHpyVnUzVGdrSkNhNkFzWExsU3NYRXhLaGN1WEtxVzdldTNucnJMVDN6ekRPYVBYdTJYbnp4UmRmNU8zZnUxSUFCQTNUMzNYZXJYYnQyMStRWjU4K2ZyeDkrK09HaTdSWXZYcXpGaXhmbmVmeWVlKzV4QlordnYvNWFzMmJOMHZEaHd6Vno1a3lGaFlWZDhOb09oMFBObWpYTEZpWWtxV1hMbG1yWnNxV2t6QjZTSlV1V3FGeTVjdGw2U2h3T2gxSlRVL1hFRTArb2JObXkyYzZQalkzVlR6LzlKS2ZUS1M4dkw3MzU1cHU1M3Yramp6N1NYWGZkcFR2dXVFTlM1cXZNWmN1VzZiMzMzc3YxZFZUeDRzV3piWHQ1ZWFsUW9VSVhmTVlzM3Q3ZStXb0hXQjNCQjNDVDd0Mjc2NVpiYmxHalJvMTA5dXhaelpzM1R3MGJOdFJERHowa0tYTXMwQ2VmZktJSEgzeFFkZXZXelhidXJiZmVLa242N3J2dnRHYk5HcG1tS1NtekI4SXdETjF6enoycVc3ZXVLbFdxcElFREI2cFBuejQ2ZmZxMHVuYnRxcDkvL2xsRGhneFJ2WHIxOU5GSEg4bkw2OXJNY1hqbm5YZHlEUVNtYWViNlN6ODlQVjIrdnI0NTlwLy9DejNyenlJcUtzb1ZmS1pObXlhSHc2R09IVHRtYTd0bHl4YWRPblhxb2oweUY5SzhlWE5YOE1xeWJOa3kvZlRUVDVJa3d6Q3lqY0ZhdFdxVjdyaVVRbFkyQUFBZ0FFbEVRVlRqRGhtR29jR0RCeXM4UE54MVBEazVXY3VXTFZQTGxpMTE5dXhaeGNYRnFVYU5Hbm5lKzlpeFl4ZnNEVHZYamgwN0x2WFJBRXNpK0FCdUVoQVFvRWNlZVVSU1p1OUlVbEtTT25mdXJJaUlDRW1adi9RKytlUVQxYWhSSTg5WEpGbGpnVFp0MnFST25UcHArdlRwcWx5NWNyWTI5OTEzbjN4OGZOUzdkMjk5Ly8zM09uWHFsTnEzYjY4ZVBYcGMwMTRDWDEvZkhFRm14SWdST25qd29ENzY2S05zcjZyUzB0TFVvMGNQbFMxYlZ2Mzc5Ny9nYTZ3cVZhb29PRGhZR3pkdVZLdFdyVnpuVDVnd1FSVXJWbFRUcGsxZGJWZXZYaTFKT1lMUGloVXJsSmFXSmltejkwYktmTFcxWjg4ZVNUbDdYdkpyOXV6WkdqWnNtRDc0NEFQWC83ZDUrZnp6ei9Yamp6OXF5SkFoMldvKzE1NDllL1RSUngvbDY5NTJ1OTMxODdoeDQxU3JWaTAxYXRRby84VURGa0h3QVFwUVhGeWNmdi85ZDlkMjQ4YU5WYWxTSmRsc05qVnAwc1FWZXE2R0F3Y09hUFBtelZxOWVyVldyMTR0SHg4ZjFhdFhUMUZSVWZybW0yOFVIUjJ0dW5YcnFtTEZpcXBZc2VKVkc4eWJsMkhEaG1uMjdObDY0SUVINU9QamsrMVlvVUtGOVBEREQrdlRUejlWWEZ5Y1JvNGNxVEpseXVSNkhjTXdkUGZkZDJ2SmtpWHEzYnUzZ29LQzFLbFRKNjFmdjE3dnYvKyt2djc2YTRXRmhTa2pJME0vL3ZpamJydnR0aHpYR2pGaWhCSVRFeVZKR1JrWmtxVHg0OGU3ZXFMcTFhdW5ObTNhWE5MekxWMjZWTU9IRDFlelpzMzA4TU1QWDdSOXo1NDl0V3ZYTHZYdTNWdjkrL2ZQY1k1aEdHclFvRUcreCsxczNyeFprWkdSa3FSdnZ2bEdSNDRjSWZnQXVTRDRBQVZvMTY1ZEdqMTZ0S1RNZFd4Q1FrTGs0K09qb0tBZ05XL2VQTnRyamRPblQwdktIQ1NjMnppUCt2WHJxMFNKRXJuZVovanc0Wm8xYTVha3pCNlNsMTU2U2ZmZWU2ODJiTmlnbmoxN2FzZU9IZnJsbDErMFlNRUNKU1ltNm80Nzd0Q29VYU91OXVOS3l1eUorT1NUVHpSdjNqeTFiTmxTL2ZyMXkvWDFXdHUyYlJVYUdxcmV2WHZybVdlZTBjaVJJL044RGZUNDQ0L3JoeDkrME1LRkMvWGtrMC9LeTh0TEgzNzRvZHExYTZlZmZ2cEpYYnQyMWVMRmk1V1ltS2grL2ZybE9IL0JnZ1d1bjl1MWE2ZlkyTmdjdldXclZxM0s5ek11V3JSSS9mdjNWNjFhdGZUaGh4L21henA1UUVDQVJvOGVyWmRmZmxrZmZQQ0JETU53dmVhVU1nZkJ4OFRFNk5TcFV5cFNwTWhGcjFlelprMUZSRVJvL3Z6NU9uMzZOS0VIeUFQQkJ5aEF6WnMzVi9QbXpYWHk1RW5YN0syTkd6ZHE2TkNocmpicDZlbVNNbDhWK2ZuNTZjY2ZmOVNDQlF0eWhKOFJJMGJrQ0Q2clZxM1N0R25UMUtwVksxV29VRUZObWpSeDlYYkV4c1pxd0lBQkdqMTZ0Sm8yYmVwNnZiSnYzejRGQkFSY2srYzlmdnk0ZXZmdXJVMmJOdW1KSjU1UWxTcFZORzdjT0hYdDJqVkgyM2ZmZlZlK3ZyNmFQSG15dW5YcnBzNmRPMnZRb0VHNXpqb0xEdzlYalJvMU5HUEdETFZxMVVwK2ZuNHFVNmFNdnYzMlc1VXBVMGJwNmVtYU9uV3F3c0xDWEFPTGMvUEhIMys0WG5VbEpTWEo0WEJjOHV1L3hNUkVmZlRSUjZwV3JacEdqUnFWN2ZWZS9mcjFWYTVjT2RkMmhRb1ZkTmRkZDdtQ1g1RWlSVFJtekJpOStPS0xHajE2dE82OTkxN1hhNzZXTFZ0cXhZb1Z1dWVlZS9JOXdObHV0OHR1dDZ0NjllclhiTFllY0wwaitBQnUxcXBWSzlkWUZVbDY3YlhYbEpHUm9YSGp4a21TM25qakRTVW1KbXJhdEdrNXp0MjRjYU1pSXlPMWR1MWFTZElYWDN3aGYzOS9QZjMwMDNyODhjZnpkZitiYnJycEtqeEZUZ2tKQ2VyUW9ZT09IVHVtdDk1NlMwOCsrYVErK2VRVHpaMDdWdzg5OUZDMkdWbDc5KzdWMHFWTDFicDFhLzMzdi8vVmxDbFQxTGx6Wi9YdDIxY0xGaXpJdFdlcmUvZnVldm5sbHpWbXpCalh3b0JaSVcvU3BFbmF2MysvUm84ZWZjSGVseGt6WnNqUHowK3BxYW5xM2J1M2F0YXNxU0ZEaHVRN2FFaVo0NEZHamh5cENoVXE1RmgzNThrbm41VDB2OTRqYjI5dnRXN2RXbXZXckpHVXVleEFyVnExTkg3OGVLV21wbVliMjlTa1NSUE5uVHRYbXpadDBvd1pNMVMzYmwzOTk3Ly96WEgvaElRRXJWeTVVdmZkZDU5S2xpeXBzbVhMcWs2ZE9zenlBdkpBOEFFOHpNbVRKMVd5Wk1rOGo5dnRkdGUwNnhFalJtajc5dTJ1WVBEQkJ4L28vdnZ2bDQrUGo5cTJiYXZEaHcrN3pzdWErZFdyVjY4Y3I1cG16WnAxMVFOUTZkS2wxYmh4WXpWcjFrd05HemFVSkhYbzBFRUxGaXpRWjU5OXBzOCsrOHpWZHVUSWtmTDE5WFZOdVE4TkRkWGt5Wk1WR3h1YjUrdTgyMjY3VFk4ODhvaG16NTZ0TysrOFUvWHExWk9VdWVMeHRHblQxS0pGQzkxKysrMTUxcmRseXhaRlJrYnE2YWVmMXN5Wk05V2xTeGVOR2pWSzNicDF5L2ZhT1ZucTE2K3YyTmhZOWVqUjQ1TE9xMTY5dXFaTm01Ym5lS1lLRlNxb1NKRWlHamh3b05xMGFaUHJDdDVyMTY3VjVNbVQ5ZDU3NzExd2hoaUFUQVFmd0lPa3BxWnE5KzdkcWwrL2ZwNXQvdmpqRDQwZVBWcGp4b3hSOSs3ZFZhRkNCU1VrSktoVHAwNEtEdzkzRFJ4KzRZVVhkT2JNR2RkNXg0NGQwNVFwVS9Ub280L21XTmVtV0xGaVYvMVpETU5RMzc1OXMrMHJWYXFVT25YcXBDKysrRUl6WnN6UU04ODhvNFVMRjJyTm1qWHEyclZydGdCUXRtelpIT3Zubks5SGp4NWF2MzY5ZXZYcXBRa1RKaWdvS0VnOWV2UlF5WklsODF4YlI4b2MwRHh3NEVDRmg0ZXJjZVBHbWpsenBtclhydTBLUHBNbVRjcXhoTURGVks1Y1dYLysrYWVrekxXWWZ2dnROMDJaTWtVMzMzeHpqclpaWTU2ZWV1cXBpMTdYNlhSS1lwMGU0R29oK0FBZVpPTEVpVXBQVDcvZ3VqUEhqeC9YbmoxNzVPL3Zyd1lOR2toU3JoLzdQSCtXVUd4c3JLWk1tYUk3Nzd6emdqMGgxOXB6enoybjFhdFhhOVNvVWJMYjdabzRjYUpxMXF5cDU1OS8vcEt2RlJJU29qRmp4cWhqeDQ3cTFxMmJBZ01EbFphV3BuSGp4bDB3ekUyYU5FbDc5KzdOTVdQcXR0dHUwL2p4NHhVZUh1NEtNWmNpcXlmdTNYZmYxYlp0Mi9UbW0yOXErdlRwQ2drSmtaUzVLT0xISDMrc2VmUG1xVmV2WHJyLy92dHpYT08zMzM3TDlsbU81T1JrU1prOVdibDlpdUx2di8rV2xMbDRaZFo0SlVrcVdyU283cjc3N2t0K0J1QkdSL0FCUEVCNmVyckdqeC92ZWtWejdyVDJnSUFBN2RpeFE2bXBxZkx5OHRLYU5XdFVwa3laUEQraW1aNmVycDA3ZCtiWWYrREFBVW1aVStvTEZ5NmM0L2l0dDk1NnpSWXpQSmUzdDdlR0RoMnFwNTU2U3FOSGoxYng0c1UxYk5pd3krN1JDQXNMVTRjT0hmVFpaNS9wNU1tVGF0T21qYXBVcVhMQmMzNzY2U2M5L1BERGF0U29VWTZBVTdObXpjdXE0MXdCQVFFYU1XS0VYbm5sRlQzMzNITWFObXlZQWdJQzFMZHZYOFhFeEtoWHIxNXEzNzU5cnVkT216Wk51M2Z2ZG0xbjlmZ3NYYnBVeTVZdHk5RSs2L2lzV2JPeWpXY0tEdzhuK0FDNUlQZ0FickJ0MnpaSm1hKzJUcDgrclNlZmZGS0hEeC9XZmZmZHB3RURCbVJyMjdScFV5MWV2RmlOR3plV1lSZ3lUVk92dmZaYW50YytkdXlZWG5qaGhUeVBEeDgrUE5mOXExYXRVbEpTa3Q1Ly8zMzE3dDM3b3VIaGNpVWtKR2pVcUZFNmR1eVlmSHg4bEppWXFLRkRoNnBuejU0cVZhclVKVjNyMkxGam1qQmhndWJObTZkU3BVckp6ODlQYytmTzFkOS8vNjJ1WGJ2bVdIRTV5OHN2djV6bm9vSG5pNCtQenpIcjdkQ2hReGM5THl3c1RGT25UbFhYcmwzMXdnc3Z5TXZMU3dFQkFab3dZVUtlZFVuU1YxOTlsVzE3L1BqeG1qeDVzaFl2WHB6ckIwN1hybDJyN3QyN2E4S0VDWXp4QWZLQjRBTVVzRldyVnVtdHQ5NVNVRkNRSmt5WW9QRHdjTDN3d2dzcVZhcFVycSs0N3IzM1hzMmRPMWY3OXUyVEpQM25QLy9Kc1RwejFxcTlobUdvVktsU21qdDNibzdyN04rL1h6MTc5bFRmdm4xei9jWHI3Kyt2aElRRUhUeDRVQjA3ZHRUSEgzK3N4bzBiWDQxSGxwUzVIdEdjT1hPMFpNa1NtYWFwWjU5OVZwMDZkZEtNR1RNMGRlcFVMVisrWE0yYk4xZnIxcTFWczJiTkMvWUE3ZCsvWDNQbXpORzhlZk9VbHBhbVJ4NTVSRysrK2Fac05wdkdqaDJyYjcvOVZwMDZkVkpFUklRZWUrd3gzWHZ2dmRuQ3k3a2ZMTDJZODROb2ZtM2Z2bDJMRmkzUzhlUEhaYmZiNVhBNEZCZ1lxSFhyMXFsWXNXTDVHa3orMjIrLzZhdXZ2dElERHp5UTc2KzZBN2d3Z2c5UWdOYXZYNjgzMzN4VHQ5NTZxMGFNR0tGZXZYcXBRNGNPcWwrL3ZtclZxcVYvL3ZsSE5wdE4zdDdlOHZMeWtwZVhsMnR0bHF4Lzl1M2JwOTkvLzExTm1qUlJYRnljRWhNVFhhdEJoNFNFeUdhejVmcnh6cXh3VkxwMDZUdy83bm56elRmcnE2KytVcmR1M2RTelowKzkvLzc3K1ZxRk9EZDJ1MTNSMGRGYXMyYU5saTVkcWdNSERzaG1zNmxGaXhaNitlV1hGUm9hS2tucTBxV0xIbjc0WVUyZVBGbUxGaTNTb2tXTEZCSVNva2FOR3FsR2pScTY3YmJiVkxseVpTVW1KbXJseXBYNitlZWZ0V0hEQmttWnM2bGVlKzAxaFllSHUrNzd4aHR2NlBISEg5ZllzV08xYk5reWJkbXlSUjkvL0xFYU5XcWt4bzBiNjg0Nzc3eWtUMUwwNzk5ZlZhdFd6YmJ2enovL3pMSGc0NEVEQjdSbHl4WnQyTEJCa1pHUlNraElVSEJ3c0I1NTVCRzFiOTllWjg2YzBlVEprelZseWhSTm5EaFI1Y3FWVTYxYXRWU2xTaFdGaFlXcFpNbVNLbCsrdlB6OC9MUjY5V3JOblR0WGE5ZXUxWjEzM3FrK2ZmcGMxdjhIQUhJaStBQUZxR3pac2dvTkRkWElrU01WSEJ5c2lSTW5hdjc4K1ZxMGFKRm16SmlSYlJiV3hUejAwRU9Lam83V3pKa3o1ZVBqbzNidDJsMzJONmJPVmFwVUtVMllNRUV2di95eVpzMmFwZnZ2dnovWFFiVVhNMzM2ZEkwWk0wYVNWTEZpUlhYdjNsMHRXN2JNZGRCeGFHaW9QdmpnQTNYcjFrMExGeTdVb2tXTFhGOXQvK3l6ejFTb1VDRzFiZHRXZHJ0ZGhRb1Ywa01QUGFTbm4zNDZSeURKVXI1OGVRMFpNa1RkdTNmWDdObXp0WERoUXYzMjIyOWF0MjZkYnJ2dHRrdjZjeXBmdm55Tys4VEh4N3QrUG5Ub2tKNTU1aGtsSlNWSnlneWZqUnMzVnRPbVRYWEhIWGRrK3p6SGtDRkRkUExrU1MxWnNrUnIxcXpSaWhVclhLdDErL3Y3YS9iczJTcFZxcFJtelpxbDlQUjBEUmt5Uk0yYk44OTNyUUF1N3VMcnFxUEFSRVJFTlBUMjlwNXRHRVlacDlQNVZGUlUxUGZ1cnNsS3dxclZ1bHVHNXBjc1hqems4K0VmcTJIOVM1dk9uRjluenB4UllHQmdyc2ZTMDlObHQ5dmxkRHJsY0Roa21xYXI1OGN3REhsN2U3ditOeXVNWkszUGs1L1BKRnlLNDhlUHk4dkx5elVqNlZMWjdYWjkrKzIzdXYzMjIzTk1uOCtQdzRjUEt6WTJWazJhTkpHVStTRlhiMjl2M1h2dnZYbisrZVVsUFQxZEsxZXVWRkJRMERYNWxNUDgrZk9WbnA3dTZzSEo3eUJ4dTkydXZYdjNhcytlUFFvT0RuYlY1blE2QzJTZytlWFlGTFZGcjczNWpnNGNPbnhTVHVkVGNUdTMvT3p1bW9CTFFZOFBVTUF1OUVzN3R5K2FYOHpWRGp4WnJuUnRINXZOcHFlZmZ2cXl6ejkvSFovY0Z1L0xMMTlmWDkxMzMzMlhmZjdGWEc1dE5wdE5WYXBVeVRHUTNGTkREM0FqNE44dUFBQmdHUVFmQUFCZ0dRUWZBQUJnR1FRZkFBQmdHUVFmQUFCZ0dRUWZBQUJnR1FRZkFBQmdHUVFmQUFCZ0dRUWZBQUJnR1FRZkFBQmdHUVFmQUFCZ0dRUWZBQUJnR1FRZkFBQmdHUVFmQUFCZ0dRUWZBQUJnR1FRZkFBQmdHUVFmQUFCZ0dRUWZBQUJnR1FRZkFBQmdHUVFmQUFCZ0dRUWZBQUJnR1FRZkFBQmdHUVFmQUFCZ0dRUWZBQUJnR1FRZkFBQmdHUVFmQUFCZ0dRUWZBQUJnR1FRZkFBQmdHUVFmQUFCZ0dRUWZBQUJnR1FRZkFBQmdHUVFmQUFCZ0dUWjNGd0I0R3J2RHJyaDkrMVdrY0dGM2x3SjRuTDM3OWlzakk4UGRaUUNYamVBRG5DYzVPVm1qeDAyU3Y3K2Z1MHNCUEU1cWFwcU9uempoN2pLQXkwYndBZjdsdEdjYzhmYnhPV1czTy93T0hUN3M3bklBajJZWXhxbDAwOEcvS0xqdUVIeUFmKzJQM2JZenJISkVPM2w1bFhGM0xjams3V1dXOHZkUkU4TXd2RlBTelJVT3AzSEUzVFVoazJrNkR4L2N2VzJydStzQUxoWEJCL2dmUjF6c2xraDNGNEgvcVYyNzlsMkdZUXd3VGRPdmlMOHhZZE9tVFN2ZFhST0E2eHV6dWdBQWdHVVFmQUFBZ0dVUWZBQUFnR1VRZkFBQWdHVVFmQUFBZ0dVUWZBQUFnR1VRZkFBQWdHVVFmQUFBZ0dVUWZBQUFnR1VRZkFBQWdHVVFmQUFBZ0dVUWZBQUFnR1VRZkFBQWdHVVFmQUFBZ0dVUWZBQUFnR1hZM0YwQUFFaFN6Wm8xbTN0N2UvK1MyekhETUNScFJaMDZkYkx0ZHpnY2oyemV2SGxoQVpRSDRBWkJqdzhBajVDWW1MaktOTTFEK1cxdm1tYkMwYU5IbDEvTG1nRGNlQWcrQUR6Q2dRTUh6a3FhTGttbWFlYlpMdXVZWVJqZkhEcDBLS1ZBaWdOd3d5RDRBUEFZZHJ2OU85TTAwdzNEeURYOG1LYXBmNCtsT3h5T0JXNG9FY0IxanVBRHdHTmtaR1RFU1lyT1I5Tm8welIzWCt0NkFOeDRDRDRBUEVaZ1lPQXB3ekFpTDliT01JeklsSlNVb3dWUkU0QWJDOEVIZ01mWXNHRkRobW1hV3lXZGxiS1A5VG5uNTFTSHc3RXhOalkycmVBckJIQzlJL2dBOENpbWFVWkt1bEJ2em1uRE1EWVdWRDBBYml3RUh3QWVKU29xYXV1NTQzZE0wengzSnBlY1R1ZmVxS2lvclc0ckVNQjFqZUFEd05QWVRkT2MvKytpaFRrWWh2R3RKSHZCbGdUZ1JrSHdBZUJ4MHRQVDU1cW1lZWJjZmY5T1kwOUpTVW1aN2E2NkFGei9DRDRBUEU1TVRFeUNhWnEvbmQvclk1cm02cDA3ZCtaN2RXY0FPQi9CQjRCSE1neGo3UG43VE5QODBoMjFBTGh4RUh3QWVLVFUxTlFvMHpRUEdZYVI5WnJyZ0dFWW05eGRGNERyRzhFSGdFZHlPcDJuSlczTzJqWk5NeW8xTmZXNEcwc0NjQU1nK0FEd1NEdDM3a3lXRkdtYXB0TTBUZE13alBVN2R1eElkSGRkQUs1dk5uY1hBQUFYRUNNcFNaTHZ2ejhEd0JXaHh3ZUF4N0xiN2I4YWhoRm5HRWFDM1c3LzFkMzFBTGorMGVNRHVFRll0V3BoTW4ycnVic09UNWVjTGhVMjdIdE1HWVZPcHhzTndxcEd1THNraitkd09IZkh4MjdkNCs0NkFFOUY4QUVLV1BuSzFTc1podmNzMHpEKzYrNWFyZ2RuTXB6ZWhpUjVlVFZ4ZHkzWEE1dGhIQ2hmdVhvcndnK1FPNElQVU1DOGJiYnlwc3dLWG9ZUlVyeFlNUlVxNU92dWtuQURTRXRMMS9FVEorUndPdVZ0czVXWFJQQUJja0h3QWR6RTM5OWYzVjk1U2RWdkNYZDNLYmdCYkkzWnJwR2p4K2xFVXBLN1N3RThHc0VIY0JOdmJ5OVZxVnhKdFdzeGJnVlhMaTA5WFRZYmY2VURGOE9zTGdBQVlCa0VId0FBWUJrRUh3QUFZQmtFSHdBQVlCa0VId0FBWUJrRUh3QUFZQmtFSHdBQVlCa0VId0FBWUJrRUh3QUFZQmtFSHdBQVlCa0VId0FBWUJrRUh3QUFZQmtFSHdBQVlCa0VId0FBWUJrRUh3QUFZQmtFSHdBQVlCa0VId0FBWUJrRUh3QUFZQmtFSHdBQVlCa0VId0FBWUJrRUh3QUFZQmtFSHdBQVlCa0VId0FBWUJrRUh3QUFZQmtFSHdBQVlCa0VId0FBWUJrRUh3QUFZQmtFSHdBRjR1REJnd1Yycitqb2FIWHMyUEdLNzVtUmthSEV4TVFjKy8vNTU1OHJ1aTRBOTdHNXV3QUFuaU1tSmtZblQ1NjhvbXVFaElUb2xsdHV5Ylp2Nzk2OWV2enh4elZxMUNnMWJ0ejRvdGZJeU1oUWZIeTg5dTNicDZaTm0yWTc1blE2bFppWXFMMTc5K3J2di8vV3pUZmZyUHIxNjJkcms1eWNyTTJiTit2czJiTlg5Q3hEaGd6UnRtM2JOR1hLRkFVR0JrcVNFaElTOU9TVFQ2cERodzU2L3ZubnIrajZBQW9ld1FlQXkrZWZmNjcxNjlkZjBUWHExYXVuOGVQSEt5TWpReGtaR1pLazBxVkxxMzc5K3BvMWE1WnExNjd0YXV2cjY2dTFhOWZxcDU5KzBwa3paM1Q2OUdtZFBIbFNodzRka3NQaGtDUjkrZVdYOHZiMjFxQkJnNVNZbUtpa3BDUTVuVTdYTlpvM2I1NGorRnpNbENsVE5HN2N1RHlQangwN1Z2WHExVlBIamgzMTlOTlBxMCtmUGhvNWNxU2NUcWZlZmZkZEJRVUY2YkhISHJ1a2V3THdEQVFmQUM2alJvMXlCWTdjakJzM1Rnc1dMTkRpeFl2emJPUHQ3ZTI2MXV6WnMzTWNiOUtraWV2bndZTUhLejQrWHF0WHIxYWpSbzFVcGt3WkZTOWVYQ1ZLbEZDWk1tVlVwa3dabFM5Zlhpa3BLYXBkdTdhQ2c0TzFZY01HN2QrL1h3TUdERkR4NHNWVnFsU3BTMzdPQng5OFVMVnIxOWJtelpzMWV2Um9qUnMzVGo0K1ByTGI3ZXJTcFlzcldJV0docXBmdjM2YU1tV0trcEtTWEwxTWt5Wk5VdUhDaFMvNXZnRGNqK0FEd0tWUW9VSktTVWxSWEZ4Y3JzZXpYb1BsZFR3c0xFeUZDaFdTSkwzd3dndHExcXlaTm0zYWxDM3NTTktDQlF2VXJGa3ozWHp6emZybW0yOVVva1FKRFJzMkxNKzYvUHo4OU00NzcwaVNoZzBicHFOSGo2cFJvMGF1NDcvLy9yc09IejdzMnQ2N2Q2OGs2WmRmZnRHR0RSdGMreHMzYnF6UTBGQlhxRHB4NG9Ra3FVNmRPckxaYkVwTFMzTzFYYnAwcWViT25TdEpDZ3dNMUx2dnZpdEp1dW1tbXpSaXhBaEpVdE9tVGRXdVhiczg2d2JnZVFnK0FMTFp1WE9uT25YcWRNRTJ6ejc3Yks3N0owK2U3SHFWVmFKRUNXM2N1RkZqeDQ1VjllclZWYTllUFVuU3dvVUxOWFBtVElXRmhTa2lJdUtxMUR4bnpoeXRYNy9lTlE3SGJyZTc5bWYxUUNVbEplbVRUejVSY0hDd2Z2dnROMG5TdG0zYkpFbUxGaTNLZGw1a1pLVEtsQ21qZ0lBQTF6MDJidHlvUW9VSzZkWmJiM1h0OC9IeHVTcjFBeWc0QkI4QXVSbzFhcFNxVmF1V2JkL1lzV08xWXNVS3paa3pKOXYrSFR0MjZQWFhYODl4amViTm0ydlZxbFdhTkdtUzZ0V3JwMlBIam1uWXNHRjY3TEhITG1tTXpLWk5tMXk5VEh2MjdOSHAwNmMxZi81OFNWS2xTcFVrU1EwYk50U29VYU1rU1d2WHJsWDM3dDMxNVpkZnFuTGx5a3BKU1hIMU9wMDRjVUpmZmZXVnBNeEIwSVpodUxaTjA1U1UyVk0wY09EQWJMMDV6ei8vdkVxVktxV2hRNGZtdTI0QW5vZmdBeUJYd2NIQktsR2lSTFo5UGo0Kzh2SHh5YkUvT0RnNDIvYmh3NGYxMFVjZlNaSk9uejR0bTgybWJ0MjY2ZENoUTBwT1RsWjhmTHk2ZGV1bTBxVkxxMnpac2hldFpjbVNKVnF3WUlFa0tUMDlYVTZuMC9WcXJFMmJOcGYwWEJVcVZOQzhlZk1rWlE1eS92Nzc3MTNiYVdscHV2MzIyOVcvZjMvVnJWdjNrcTRMNFBwQThBR1FxODZkTzhzd2pHejdNakl5NUhBNGNreEp6K29weWVMdjc2L2JicnN0Mno2bjA2azZkZXBrdTJad2NMQ09Ieit1QXdjT1hIQ2ErNW8xYS9UMjIyL0w0WENvUllzV0Nnd00xQTgvL09BNjNxMWJ0MHQ2dHVUa1pDVW5KeXN1TGs1RmloVFJvVU9ISkdXR3FpemJ0Mi9YMHFWTFhkc0pDUWxLVGs3VzU1OS83dHIzd0FNUHFFcVZLcGQwYndEdVJmQUJrS3RPblRxcFFvVUsyZlo5ODgwM09uandvSHIxNnBWdC8vNzkrelZtekJqWGRraElpRHAwNkpDdHpVc3Z2YVR5NWN2ci9mZmZ6N1ovOHVUSktsYXNtTjU4ODAxSm1Xc0p6Wmd4UTMzNjlGRlFVRkMydG4vKythZE9uRGlod01CQW5UMTdWdjcrL3BmMWJMTm16ZExFaVJOZDI0ODg4a2lPTmtsSlNkcTFhNWRyT3pVMVZVNm5NOXUrL0t4SkJNQ3pFSHdBNUtwZXZYcXFVYU5HdG4wTEZ5NVV1WExsMUt4WnMyejdvNk9qYzV5Zm1wcnFXc2RIa2h3T2h6SXlNcFNjbk96YTUrL3ZMNGZEb1NKRmlxaEZpeGFTTXRmMm1URmpodTY2NjY0Y3I5UysrKzQ3U1ptenl4NTU1Qkc5OTk1N09SWTR6STlubjMxV0R6MzBrTnEyYmF0dTNicnAvdnZ2bDVRNXVMbDc5KzRLQ0FoUWpSbzExTEJoUTljNWpQRUJiZ3dFSHdDNSt2UFBQMTJ2Z0xMRXg4Zkx6ODlQdi96eVM0Nzk1eHMwYUZDTzlYNDJiOTdzbWtFbFphN2pjK3JVcVh5dGliTnYzejc5L3Z2dktsMjZ0SHg4ZkZTalJnMzE2ZE5Ia3laTmtpUWRPWExFZGUzZHUzZExrbGF0V3FWZHUzWmxlNFVsU1FFQkFWcTdkcTB5TWpKMHp6MzNaQXRZLy9kLy8zZlJXZ0JjdndnK0FMTHg5dmFXbjUrZnBrNmRtdU5ZYW1xcWJEYWJCZzRjbUczLytXTjhKS2xIang3WnBzWDM2OWRQWmN1VzFhdXZ2dXJhVjdKa1NhMWV2VnBGaWhTNWFGM2p4bzFUMmJKbGRjY2RkMmp0MnJYcTE2K2ZZbU5qWGErc1ltTmpYUU9xc3hZZ25EUnBVbzV4U2xtV0xsMHF3ekRVdjMvL0hNY2VldWdodFdyVjZxSTFBYmorRUh3QVpCTVJFYUhYWDM5ZHYvenlpOGFNR1NNL1B6OUowcTVkdS9UVVUwL3A4ODgvVjRNR0RiS2RFeGNYcDJIRGhtVUxNQ1ZLbE5DdnYvNnF5TWhJRFIwNlZINStmZ29LQ3RMMjdkdTFiZHMyMTVpZTNidDNYL1NURTMvODhZZVdMbDJxdDk5K1cvdjM3NWVVdWRqaXFGR2pGQklTb2xHalJxbGl4WXF1c1VkWjA5bW5UNSt1eXBVckt6VTFWWjA2ZFhMTlB0dTllN2VXTDE4dTB6VGw1ZVdWN1pYV3Q5OStxNE1IRDZwbHk1YlpQbENhbHBhbW1KaVliT042eXBjdnIyKysrZWFTLzR3QnVBL0JCMEFPOTkxM24yYk1tS0YzM25sSFE0WU1rYisvditiT25hdWlSWXZtT3MwN0xDeE1YM3p4UmJaOTZlbnBtanAxcW10VjVDeE9wMU96Wjg5V2pSbzExS1JKRSszWnMrZWlDeWIrK2VlZnV2WFdXOVdtVFJ1TkhEblN0YjkwNmRLU3BONjllMS93ZkQ4L1A4MllNY08xblJYU2loWXRxb2lJaUd3RHNYLzk5VmRKMGh0dnZKRnRKZWV4WThjcUpDUkU3ZHUzZCswN2Q0RkRBTmNIZ2crQUhJb1dMYXB4NDhicDlkZGZWL3YyN2ZYRUUwOW8zcng1ZXYvOTkxMHJJVi9NTjk5OG8rUEhqNnRMbHk3WjlqLzAwRU5hc21TSmhnOGZycVNrSkhsNWVlV1krbjYrTm0zYXFHWExsdm0rOTRXY1BYdFdPM2JzMEN1dnZITEJiNDdkZmZmZDJiWm56WnFsVXFWS3VRWmhBN2crRVh3QTVPby8vL21QM25yckxiMzIybXNhTm15WURNUFE1czJiRlJRVXBJaUlDQlV2WGp6UGM5UFMwalI5K25TMWJkdldOU1grM0MrcXYvZmVlMHBLU2xMZnZuM1Z2SGx6RlMxYTlJSzFsQzlmL3VvOGxESm5rcjM3N3J0cTFxeVpGaTllcktTa3BHemZIanUzbHdmQWpZZmdBOERGNlhUcTc3Ly9WbVJrcEpZc1dhSnQyN2FwZlBueWV2SEZGN1ZyMXk3OThzc3ZyazlGaElTRXFHTEZpaXBac3FTS0ZTdW00T0JnMThyT0RSczIxT3paczVXUWtLQUZDeFlvTlRWVjI3ZHZkMzJicTFTcFVwby9mNzdpNHVKY0E1SUxVdGIwZFVtYU8zZXU2Mk9rV2M3djdRRnc0eUQ0QUpDVU9VRDUyV2VmVlVwS2ltdzJteG8wYUtCUFAvMVVkOTk5dCtzVjB4dHZ2S0c0dURoRlIwZHIxNjVkT25qd29QYnUzYXQxNjlicDlPblRzdHZ0OHZQejA0TVBQcWhpeFlycHdJRURHakJnZ0F6RFVNV0tGZFc2ZFd2WC9kTFMwdFMxYTFkVnJsejVrdXIwOGZHNTdJVUxjL1BzczgvcXhSZGZkRzIvL1BMTFYrM2FBRHhQN3ZNODRSWVJFUkVOdmIyOVp4dUdVY2JwZEQ0VkZSWDF2YnRyd3RVWFZxM1czVExNMlVVS0Z5NHpZZlJJTmF6dk9kK0Urdjc3N3hVY0hLeDY5ZXJsV0RVNVB6SXlNcFNXbG5aWjU3ckRzV1BIVktoUW9YeXRJK1RwSXRmOXBkZDZ2YU9qaVlrblphcDEzSTZvRmU2dUNmQkU5UGdBY0xuU3RXdXlYblZkTDg1ZkdSckFqYy9MM1FVQUFBQVVGSUlQQUFDd0RJSVBBQUN3RElJUEFBQ3dESUlQQUFDd0RJSVBBQUN3RElJUEFBQ3dESUlQQUFDd0RJSVBBQUN3RElJUEFBQ3dESUlQQUFDd0RJSVBBQUN3RElJUEFBQ3dESUlQQUFDd0RJSVBBQUN3RElJUEFBQ3dESUlQQUFDd0RJSVBBQUN3RElJUEFBQ3dESUlQQUFDd0RJSVBBQUN3RElJUEFBQ3dESUlQQUFDd0RJSVBBQUN3RElJUEFBQ3dESUlQQUFDd0RKdTdDd0NzeWhSSCtESUFBQ0FBU1VSQlZPbHdLbTdmZmhVcFhOamRwZUFHRUxkdnYrd091N3ZMQUR3ZXdRZHdrN09wWnpWNjNDVDUrL3U1dXhUY0FNNmVUVlZ5Y3JLN3l3QThIc0VIS0dCT2U4WVJMNXZ0cE1QaEREbDArTEM3eThFTnhqQ01VdzU3eGhGMzF3RjRLb0lQVU1EMngyN2JXYjVxOVdlOVRWdW91MnZ4ZE41ZVppbC9IelV4RE1NN0pkMWM0WEFhL0VLL0NOTjBIdDRmdTIybnUrc0FQQlhCQnloNGp2aWRXLytTOUplN0MvRjB0V3ZYdnNzd2pBR21hZm9WOFRjbWJOcTBhYVc3YXdKd2ZXTldGd0FBc0F5Q0R3QUFzQXlDRHdBQXNBeUNEd0FBc0F5Q0R3QUFzQXlDRHdBQXNBeUNEd0FBc0F5Q0R3QUFzQXlDRHdBQXNBeUNEd0FBc0F5Q0R3QUFzQXlDRHdBQXNBeUNEd0FBc0F5Q0R3QUFzQXlDRHdBQXNBeWJ1d3NBQUVtcVdiTm1jMjl2NzE5eU8yWVloaVN0cUZPblRyYjlEb2Zqa2MyYk55OHNnUElBM0NEbzhRSGdFUklURTFlWnBua292KzFOMDB3NGV2VG84bXRaRTRBYkQ4RUhnRWM0Y09EQVdVblRKY2swelR6YlpSMHpET09iUTRjT3BSUkljUUJ1R0FRZkFCN0RicmQvWjVwbXVtRVl1WVlmMHpUMTc3RjBoOE94d0EwbEFyak9FWHdBZUl5TWpJdzRTZEg1YUJwdG11YnVhMTBQZ0JzUHdRZUF4d2dNRER4bEdFYmt4ZG9aaGhHWmtwSnl0Q0JxQW5CaklmZ0E4QmdiTm16SU1FMXpxNlN6VXZheFB1ZjhuT3B3T0RiR3hzYW1GWHlGQUs1M0JCOEFIc1UwelVoSkYrck5PVzBZeHNhQ3FnZkFqWVhnQThDalJFVkZiVDEzL0k1cG11Zk81SkxUNmR3YkZSVzExVzBGQXJpdUVYd0FlQnE3YVpyei8xMjBNQWZETUw2VlpDL1lrZ0RjS0FnK0FEeE9lbnI2WE5NMHo1eTc3OTlwN0NrcEtTbXozVlVYZ09zZndRZUF4NG1KaVVrd1RmTzM4M3Q5VE5OY3ZYUG56bnl2N2d3QTV5UDRBUEJJaG1HTVBYK2ZhWnBmdXFNV0FEY09nZzhBajVTYW1ocGxtdVlod3pDeVhuTWRNQXhqazd2ckFuQjlJL2dBOEVoT3AvTzBwTTFaMjZacFJxV21waDUzWTBrQWJnQUVId0FlYWVmT25jbVNJazNUZEpxbWFScUdzWDdIamgySjdxNEx3UFhONXU0Q0FPQUNZaVFsU2ZMOTkyY0F1Q0wwK0FEd1dIYTcvVmZETU9JTXcwaXcyKzIvdXJzZUFOYy9lbndBTndpclZpMU1wbTgxZDlmaDZaTFRwY0tHZlk4cG85RHBkS05CV05VSWQ1Zms4UndPNSs3NDJLMTczRjBINEtrSVBrQUJLMSs1ZWlYRDhKNWxHc1ovM1YzTDllQk1odFBia0NRdnJ5YnVydVY2WURPTUErVXJWMjlGK0FGeVIvQUJDcGkzelZiZWxGbkJ5ekJDaWhjcnBrS0ZmTjFkRW00QWFXbnBPbjdpaEJ4T3A3eHR0dktTQ0Q1QUxnZytnSnY0Ky91cit5c3ZxZm90NGU0dUJUZUFyVEhiTlhMME9KMUlTbkozS1lCSEkvZ0FidUx0N2FVcWxTdXBkaTNHcmVES3BhV255MmJqcjNUZ1lwalZCUUFBTElQZ0F3QUFMSVBnQXdBQUxJUGdBd0FBTElQZ0F3QUFMSVBnQXdBQUxJUGdBd0FBTElQZ0F3QUFMSVBnQXdBQUxJUGdBd0FBTElQZ0F3QUFMSVBnQXdBQUxJUGdBd0FBTElQZ0F3QUFMSVBnQXdBQUxJUGdBd0FBTElQZ0F3QUFMSVBnQXdBQUxJUGdBd0FBTElQZ0F3QUFMSVBnQXdBQUxJUGdBd0FBTElQZ0F3QUFMSVBnQXdBQUxJUGdBd0FBTElQZ0F3QUFMSVBnQXdBQUxJUGdBd0FBTElQZ0F3QUFMSVBnQXdBQUxJUGdBMWpNZ2dVTHRITGx5anlQVFowNjlaclhNR1hLRksxWnMrYWEzOGR1dCtmWTUzUTZsWnljbk91eEM4bkl5TGhhWlFGd0k1dTdDd0JRc0diTm1xV0tGU3ZxcnJ2dXluRnM3ZHExaW82T1ZvY09IVFJod2dTbHBxYXFlL2Z1OHZMNjMzOGpPUndPeGNiRzV1dGV2cjYrcWxpeFlvNzk0OGFOVTZ0V3JkUzRjV1BYdmxPblR1bklrU09YOUN4K2ZuNEtEUTNOOC9pc1diUDA3YmZmYXN5WU1Rb0xDNU1rN2R1M1QyM2J0dFdBQVFQMDhNTVBhOWV1WFZxMmJKbGVldWtsK2ZqNDVIcWRRNGNPNmZISEg5ZUhIMzZvZSs2NUo5dXg0OGVQWHpBVUZTcFVTQ0VoSVpmMFhBQ3VIWUlQQUJjL1B6ODVIQTVKVXJGaXhUUjA2RkR0M3IxYlE0WU1VZUhDaFNWSnljbkphdCsrZmI2dUZ4b2Fxcmx6NStyQWdRTXFYcnk0NnhxNVdiSmtpWVlNR2FMZzRPQjhYVHMxTlZWVnFsVFJ0R25UTG5oTnA5T3A4dVhMdS9hWnBpbEpNZ3hEa2hRVEU2T3BVNmRxeFlvVkdqSmtpQ3BWcXBUak9sOTg4WVVNdzFEUm9rVVZFeE1qU1NwWHJweENRa0wwNnF1dmF2ZnUzWG5XMEtSSkUzMzIyV2Y1ZWlZQTF4N0JCOGlIaUlpSVVsNWVYczBjRGtla3BCUFIwZEduSkRuY1hkZlY1dS92NzNvRjlQampqeXMwTkZSdnZ2bW1ubjMyV2MyYU5Vc0JBUUVLREF6VTRNR0RYZWRNblRwVmUvYnMwZHR2djUwajJBUUVCQ2d4TVZGdDJyUlI3OTY5MWE1ZHV3dmVQekF3VVBQbXpjdFhyWk1tVGRMV3JWdnpQTDVueng1dDM3NWRMNzMwa3J5OXZWMzd6dzgrclZxMVV0bXlaZlhPTysvb3VlZWUwNFFKRTFTOWVuVlgrNjFidCtxWFgzNlJuNStmdW5Yckp0TTBsWmFXcG43OStxbFZxMVlhTm15WVVsTlQxYWRQSDRXRmhlbmxsMTkybmZ2QkJ4OG9LQ2dvWDg4RG9HQVFmSUI4TUUyem1HRVliL240K0ZRelRYTmpyVnExVnB1bSthZkQ0VmkvZGV2V2VIZlhkekhMbGkxVFNrcUtwTXhYU2djUEh0U0NCUXNrU1JFUkVhN1hRUDcrL2twUFQzZWQxNmhSSTQwZE8xYnIxNjlYUUVDQUpNbkh4MGN0V3JTUUpHM2J0azI3ZCs5VysvYnQxYlp0V3puL3Y3MDdENnVxM1BjQS9uMzMza3lDb01pb0NNNVRDS0k0bmh5eTBuTEtrbklvNzdGckpRN1hXOW5SVE5OVHgzTTlhajdIeWpwbXQ3bkFnUnd3VGMzTWpxWVN5Q1FpS0NrZ29zSm1rSG5ZZTczM0QyUmZ0NkFpSWd2WTM4L3orRHpzdGZaYTY3dnhFWDYrNjEyL1YxSHcwMDgvWWZqdzRhYjNYN3QycmM0NWk0dUxNWDc4K0RxOTEyQXdvRmV2WHJmZEh4SVNBaXNyS3dRRkJabHRyNzR0cGRQOS80Ky93WU1INDl0dnY4WFhYMzl0ZHM2Q2dnSXNYYm9VUTRjT3hZY2ZmZ2doQkZhdlhvMWZmLzNWZEt2UXk4c0xCb01CV1ZsWmVQTEpKOUd0V3pmVDhVYWpFZmIyOW5YNlBFVFVPRmo0RU4wYld5SEVNQUJEaEJENUdvMG1wMy8vL3JGR296RTBKeWRuZjBaR1JxbmFBV3V6YWRNbVhMbHlCUUJRWGw0T3ZWNlBOV3ZXQUFBV0xWcGtLbnpzN2UxUlhsNXVPcTZvcUFnT0RnN28wNmNQZHU3Y2lhNWR1OExQenc5QTFTVGh0V3ZYd3QzZEhYUG56Z1VBcEtlblk4V0tGWmc2ZFNwZWYvMzFlODdwNE9CdzI0blh0L3JnZ3c5dzZ0U3BXdmZsNXVaaTM3NTltRGh4SWx4Y1hNejJWUmMrMXRiV1p0czdkT2lBcFV1WG1sNUxLYkY4K1hMazVPVGd6VGZmeE5telozSG16Qm1FaFlWaDhlTEZwdTluMjdadHNYdjNiaFFWRldIMDZORW9LU2xCcTFhdGNPblNKVnk4ZUJHUFB2cG9uVDgvRVQxNExIeUk3dEdOV3lVYUFNNDMvblRYYXJYUHVycTY1cnE2dW41ck5CcS9xcWlvU05Ob05JV0ppWWtWZHp4Wkl3a0xDek45UFczYU5IVHUzQm1yVjY5R1RrNE9FaE1Uc1dQSERtUm5aeU1pSWdJR2d3RlRwa3hCVmxhV2FaUUlxQm9obVQxN3RxbncyYng1TXhJU0VyQnAweWJUNkU2blRwM3d3Z3N2NEp0dnZzSEVpUlBSdlh2M2U4cFpWRlJrTnVINVR1NDA0ck41ODJaVVZGUmc3Tml4Q0E4UHh6dnZ2RlBqUFlzV0xicnR1WjJjbkhEdzRFRklLZEcyYlZ1OCtlYWJzTGUzUjE1ZUhod2NIUERGRjE4Z0x5OFByNy8rT3F5c3JMQjI3Vm9FQndmRHpjME5Eei84TUhRNkhRd0dBNnlzckdwTWhpWWlkYkh3SWJwSFFnalRQQkhBYk02SU00Q0ZPcDF1b1U2bmk1WlNSZ1lFQlB4bU1CaGlTMHRMejZXa3BKVGY1cFNxT1hQbURGNTc3VFhvZERxNHVycWE1c0lNR2pRSVBqNCtjSGQzaDd1N085emMzTkN1WFR2VHZKaVBQLzRZbjMzMkdmejkvWEhseWhWODlkVlh5TW5KUVY1ZUhqSXpNMkUwR3JGNjlXcDg5dGxuZGM1aWJXME5OemMzL090Zi82clQrN2R0MjRhTEZ5L1cySjZhbW1xYUo2VFZhdEd2WHo4c1g3N2N0TCs2MEh2cHBaZXdjK2RPT0RzNzE1aDdaR05qQTUxT2h3OC8vQkFMRml4QTc5NjlNWC8rZkx6d3dnc1lOMjRjWnN5WWdXblRwdUdQUC83QXI3LytpdGRlZXcxVHAwNkZFQUxQUFBNTXpwNDlpMG1USm1IWXNHRjNmT3FNaUJvZkM1K21TU2VFbUI4UUVEQkI3U0JrNGlTRU1EMGFWRjBBMUZZQTNkamZYd2pSSDhCMG5VNlgxN3AxYTcyZm45L1hKU1Vsb2ZmV1BlYkJHakprQ0E0ZE9vUTJiZHBBQ0lHalI0L2kxVmRmeFhQUFBXZDZETjFvTkdMOSt2VUlDZ3BDbHk1ZHpJNlBpNHREZkh3OG5KMmQ0ZUxpQWhjWEYvajQrTUROelEwSER4NUVlSGc0aGd3WmN0dnI1K1hsNGV6WnN3QUFGeGNYdlAzMjI4ak16S3hUOW9jZmZoZ1BQL3d3amg4L0RnRHc5UFNFajQ4UFZxMWFaWG95RFFDOHZiM2g3ZTF0ZWwzOTl6Ung0a1Q4OU5OUGNIZDN4OU5QUDEybmE5NnFhOWV1V0xKa0NiWnYzNDZKRXlkaTkrN2RhTjI2TmZMeTh2RGNjOC9WNjV4RTlHQ3g4R2xDcEpTVlFnZ2pxZ3FmeDlUT1EzZFhYUURkVEVwNTh5aVFveERDRVlDUFRxY2I0T2pvK0ErRDBYaW9xRUxkZjNzR2d3RXBLU2s0ZCs0Y1BEMDlFUkFRQUFDbStUQjZ2ZDVVK0d6WXNBRmJ0MjVGOSs3ZFRZWFB6Smt6TVh6NGNOTkkwSWtUSjNEZ3dBRXNYNzRjdHJhMk1CZ01NQmdNWm8rUjF5WWxKUVZyMXF4QlpXVWxybDI3Qmc4UEQ3Tkp4M2w1ZVRBYWpUWG02ZFJtL1BqeGNIQndRRXhNREo1NzdqbHMyN2F0MXZkZHVYSUZRZ2k0dXJyZS9SdDFRMGhJQ0hidDJvWHIxNjhqTFMwTlgzenhCYTVmdnc2Z2FsVHAyTEZqOFBEd01IdDZqSWlhSmhZK1RVaHhjWEZLbXpadE5nUG9yWFlXTXFjb2lwTVFZdVNOMjFtMXVubkVwNVo5SlVLSUNDbmw3eFdWOHJxVVl2QURDVnFMOHZKeUhEOStIS21wcWJodzRRSXlNakp3L3Z4NUhENThHQnFOQnErOTlwcXA4T25Rb1FNQTRQTGx5eGc0Y0NDKy9QSkxoSVNFWU42OGVXYWpJcTFidDBiZnZuMU5yMU5TVXZEamp6OWl5Wklsc0xXMWhVNm53N3AxNndEYythbXVnUU1IWXZmdTNVaE9Uc2FNR1RQdzZhZWZvbjM3OXFiOWYvLzczNUdWbFlVTkd6YVlqZUxjcXJwWWV2Lzk5L0hZWTQ5aDNMaHh0eTE4L3ZqakQzVHMyQkUyTmpaMys5YVo1Unc5ZWpRMmI5NE1QejgvREJreUJKczJiUUpRMWRjb0tpb0tpcUxnVDMvNms2bm91M211MHFwVnEvRElJNC9VK1hwRTlPQ3c4R2xDTGx5NGNCM0FQL3YwNlZQM244alVLSFE2WFErZFR0Y1ZWWk9aVFc1WDdOeDBLK3lFRU9JSG85SDRzNklvcVFrSkNUbWRldlY3R0VJdWZPQ2hiOHE0Wk1rU2FMVmE5T2pSQTFxdEZ2NysvbmpqalRmUXRXdFhzd0xBMGRFUjdkcTF3L256NTdGKy9YcUVoSVJnMXF4Wm1EMTd0dGs1Zi8vOWQ3TWxIOUxUMDAzYjdlenNUTnU3ZE9sUzY2alk3UVFIQjV1TitPVGs1S0JmdjM0NGVQQWczbnJycmRzZXQzWHJWblRyMWczUFBQTU1IQjBkVFhsdXBTZ0tvcU9qNy9sSnErN2R1MlBTcEVuWXRtMGJmSDE5TVduU0pJU0VoQUFBOXUvZkQ2UFJpTGZmZmhzMk5qYll2MzgvNHVQanNYanhZdFB4ZmZyMHVhZnJFZEdEdzhLbjZhbE1URXprb2tCTlROKytmVXVrbE1xdEU1c0JzOXRkUmlsbG9SQ2lRRW9aYWpRYXY0MlBqejhENFBaRFFZM0ExdFlXVzdkdVJjZU9IYUhUNlRCdDJqUzR1N3ZmOXBmeFF3ODloTzNidHdNQTNucnJMVXlaTXFYR2UvN3lsNytncUtpb3h2YWJmOWxYdng0MWFsU2Rzd1lIQjZOZHUzYW0xNkdob1pCU1l0U29VVmkrZkRuZWYvOTliTm15eFZRY2ZmbmxsOWkvZjc5cHBPcHV0OVlpSXlOUldGaFk2M0lkZDNMdDJqWEV4TVNncEtRRWx5OWZSa3hNREVwTHF6b1gvUHp6enhnNWNpUW1UWm9FQUVoT1RzYTVjK2RNdlk2SXFHbGg0VU5VVHplS0lFVktlUlhBS1NGRWhLSW94N096c3lNeU16Tkw3bnFDUmxUYmVsbTEyYnQzTDA2ZlBnMmowWWkvL2UxdkdEZHVuR2xmZm42K2FjMnByVnUzUWxFVTA3N3QyN2ZqNjYrL3hwWXRXOHdhOWprNU9kVmFJTjFPOVJOazFWcTFhb1hpNG1MWTJOaGd3b1FKK09pamp4QVJFWUdubm5vSytmbjUyTE5uRDRLRGc4MUdtZTRrTEN3TUxpNHVHRFpzMkczZkV4MGRqWVNFQkFRRkJhRlZxMVlvS3l2RHI3LytpbE9uVGtHdjEyUHYzcjA0Y3VRSTlIbzlBT0M5OTk1RFlXRmhuVDhqRWFtTGhRL1JQYm94d2xNbXBUd3NwZHdtcFR4aE1CajBaODZjeVFlZzNPWHdKdW4wNmRQWXNHRURZbU5qTVdUSUVFUkZSU0V0TGMzc1BSczNia1JDUWdLMmJOa0NEdzhQczMyT2pvNEFBQThQanhyTFZoUVhGOFBLeXFwT0UzOFhMalMvQTFoWldZbWhRNGNDcU9vWS9kSkxMMkhEaGcwSURBekUyclZyMGJGanh4cWRtVytuZWw3VG9rV0x6RzZuM1NvdExRM3Z2LzgrSG43NFlYVHAwZ1hYcjEvSG5EbHpNR1BHakJxUHN3T29NYkpUMnh3ZlgxOWZmUExKSjNYS1NVUVBGZ3Nmb2pyUWFyVkdJVVFlZ0FSRlVVSkxTMHUvVEU1T3J0dHoxMDFZWkdRa1B2dnNNMFJHUnNMRHd3UHZ2ZmNlSG5ua0VTeGJ0Z3doSVNHWU1tV0thUVFtTlRYMW50YWR5cy9QUjJscEtUdzlQWEh5NU1rNkhiTjkrL1lhazVzdlhicUVNMmZPd05iV0Z0T21UY1BKa3lmeC9QUFBRd2lCNzc3NzdyWXJxdDlNVVJUOC9lOS9oNCtQejEwTHBkemNYQUNBbTVzYkRBWUQwdFBUYXhSNk4xdXhZb1haNjlybStIQjFkcUttZzRVUFVSMWtaV1ZkZG5KeW1uUDI3TmsvMEV4SGRhcFZMOWtBQU9IaDRVaE5UY1hpeFl2eDlOTlBtNVp4bURkdkhvNGNPWUxGaXhkajQ4YU5zTE96dzRVTEZ6Qmh3Z1FZalViazV1WWlPenZiOUNjeU1oSUE4TVliYjBDdjErUHExYXNvS3l2RDRNR0Q4ZkhISDV0ZHY2U2tCSXFpUUt2VlFrcUp1TGc0MDRybjMzenpEVXBMUzNIMTZsVmN1M2JOdEN6RVgvLzZWMHlkT2hYRnhjWEl6czQyZlladDI3Wmg1c3laWnZPQ2FyTnAweVlrSmliaTAwOC9OVnVxUXF2Vm1uMC9nS29DejluWkdRNE9Eamh4NGdRTUJvUFpvcVczdW5YRWgzTjhpSm8yRmo1RWRaQ1ptVm1TbVpsNVh1MGM5UlVXRm9hWW1CaVVsNWNqTlRYVmRQdG8yYkpsMEdnMHRhNWJ0WExsU2l4YnRneFRwMDVGNzk2OWNmMzZkUXdkT2hSNzkrNnRzUVNFbFpVVnZMMjlvZFBwMEw5L2YzaDZlcUo5Ky9ibzJyVXJBT0R6eno5SGVubzZiR3hza0p5Y0RLQnFjVThoQlA3eGozL0FhRFJpK1BEaDBHZzA2TmF0RzBhTUdBRlBUMCtFaElTZ29LQUFreWRQUmxoWUdGYXZYbzFKa3laaDA2Wk5pSTZPeHZ2dnY0L3Z2dnNPL3Y3K2VPV1ZWekJvMEtBYW4zM1BuajM0N0xQUHNHVEpFdmo3KzV2dDgvVDBSRVJFQk5hdFd3ZEhSMGZvOVhvY09IQUFqei8rT0FEZysrKy9oNStmbjJuVXk5ZlhGOFhGeFRoMjdCalMwOU81OGpwUk04VENoOGdDV0ZsWklUNCtIbEpLREJ3NEVETm16QUJROWNUWDdZd1pNd1p0MnJUQmh4OStpQk1uVG1ETW1ERVlQSGd3cmwrL2p2bno1NXVLbS9idDI4UEZ4ZVdPajYzbjVlVmh6NTQ5QUtwNjdnd2RPaFNUSjA4R0FHelpzdVcyeDluYTJxS2dvQUNabVpsd2RuWkdhR2dvZXZUb0FRQVlPWElrUm93WWdlam9hQnc2ZEFnOWUvYXNjYnpCWU1DaFE0Y1FIQnhjYXlmbGVmUG1vYkN3RVB2Mzc0ZkJZSUMxdFRVR0RoeUloUXNYd21Bd29LeXNETUhCd2FiM2p4NDlHblBuem9VUUFyNit2dmY4ZEJnUnFhL3VEVGFJcUVGMDZ0VnZGSVFNZFd6ZDJ1T1RELytKSVlNQzFZN1VhQlJGZ1JEaW5ucjdORVZTeWliM0dVNytIb1dGaTk1RWRrNU9QaVNlVGsyS1BhSjJKcUttaUNNK1JOUm9OQnFOMmhFYVJGTXJlb2lvN2xyR1R5RWlJaUtpT21EaFEwUkVSQmFEaFE4UkVSRlpEQlkrUkVSRVpERlkrQkFSRVpIRllPRkRSRVJFRm9PRkR4RVJFVmtNRmo1RVJFUmtNVmo0RUJFUmtjVmc0VU5FUkVRV2c0VVBFUkVSV1F3V1BrUkVSR1F4V1BnUUVSR1J4V0RoUTBSRVJCYURoUThSRVJGWkRCWStSRVJFWkRGWStCQVJFWkhGWU9GRFJFUkVGb09GRHhFUkVWa01GajVFUkVSa01WajRFQkVSa2NWZzRVTkVSRVFXZzRVUEVSRVJXUXdXUGtSRVJHUXhXUGdRRVJHUnhXRGhRMFJFUkJhRGhROFJFUkZaREJZK1JFUkVaREZZK0JBUkVaSEYwS2tkZ01oU0tVWUZxV25wY0d6ZFd1MG8xQUtrcHFYRFlEU29IWU9veVdQaFE2U1MwckpTZlBpdlQyRm5aNnQyRkdvQlNrdkxVRmhZcUhZTW9pYVBoUTlSSTFNTWxWa2FuUzdmYUZUYVpGNjVvblljYW1HRUVBVkdRMldXMmptSW1pcWhkZ0FpQzZUdDJOTTNRQ3QxWG1vSGFlcTBHdWxtWjRYaFFnaHRTWVU4WWxRRWY2SGZqVlN1cEo2UGp3SmdWRHNLVVZQRXdvZUltcXlBZ0lDUlFvZ3RVa3BiQUpOalltSitWVHNURVRWdmZLcUxpSWlJTEFZTEh5SWlJcklZTEh5SWlJaklZckR3SVNJaUlvdkJ3b2VJaUlnc0Jnc2ZJaUlpc2hnc2ZJaUlpTWhpc1BBaElpSWlpOEhDaDRpSWlDd0dDeDhpSWlLeUdDeDhpSWlJeUdLdzhDRWlJaUtMd2NLSGlJaUlMQVlMSHlJaUlySVlMSHlJaUlqSVlnaTFBeEFSQVlDL3YvOFlyVlo3NEY2T01ScU5FK1BpNG41NFVKbUlxT1hoaUE4Uk5RazVPVGxIcFpTWmRYMi9sUEpxZG5iMjRRZVppWWhhSGhZK1JOUWtaR1JrbEFMNEdnQ2tsTGQ5WC9VK0ljU1d6TXpNa2tZSlIwUXRCZ3NmSW1veURBWkRtSlN5UWdoUmEvRWpwY1NOZlJWR296RmNoWWhFMU15eDhDR2lKcU95c2pJVndPazZ2UFcwbFBMOGc4NURSQzBQQ3g4aWFqTHM3ZTBMaEJBbjcvWStJY1RKa3BLUzdNYklSRVF0Q3dzZkltb3lUcDA2VlNtbFRBQlFDcGpQOWJucDZ6S2owUmlka3BKUzN2Z0ppYWk1WStGRFJFMktsUElrZ0R1TjVoUUpJYUliS3c4UnRTd3NmSWlvU1ltTmpVMjRlZjZPbFBMbUo3bWdLTXJGMk5qWUJOVUNFbEd6eHNLSGlKb2FnNVJ5cHhDMTkxY1ZRbXdGWUdqY1NFVFVVckR3SWFJbXA2S2k0bnNwWmZITjIyNDh4bDVTVWxJU3FsWXVJbXIrV1BnUVVaT1RtSmg0VlVyNXk2MmpQbExLWThuSnlYWHU3a3hFZENzV1BrVFVKQWtoUHI1MW01VHlNeld5RUZITHdjS0hpSnFrc3JLeVdDbGxwaENpK2paWGhoQWlSdTFjUk5TOHNmQWhvaVpKVVpRaUFISFZyNldVc1dWbFpia3FSaUtpRm9DRkR4RTFTY25KeVlVQVRrb3BGU21sRkVKRUppVWw1YWlkaTRpYU41M2FBWWlJN2lBUndIVUExamUrSmlLNkx4enhJYUlteTJBdy9DeUVTQlZDWERVWUREK3JuWWVJbXIvYU80UVJVYTFjWGZzNDJMVkZQNDNRT2FpZHhWSzB0c0ZzQ1dGVFZDNXJQT1ZGelo4VThucGFrdkVVa0ZpaGRoYXlETHpWUlZSM29sVmI2ejlyTkZncEJhelVEbU1waWlzVnJRQUFqV2E0MmxtbzRRbWcxTHVuWm5GNk1yNVZPd3RaQmhZK1JIWFVxVk1uRzJqa0JBamgyczY1TGV4c2JkV09STlJzbFphV0lTOC9IMUlxclRRQVIxQ3AwYkR3SWFxakltblgxa0ZnQ0FDOHMreE50UGYwVURzU1ViTWtBZXpiZnhCZmgyeUZvVklXU0kzeXU5cVp5SEt3OENHcUl3ZGJxNm1RY09yZXZTdWVIUHNZTkJvK0cwQlVIOFVsSmRpeS9Yc1lEQVpJeU10cForTmoxYzVFbG9PRkQxSGQ2SVFRc3lHRWVHTE1veXg2aU81RGJtNGVZdUpPVjcyUTRrc0FpcXFCeUtMd3B6ZFJIWFRzNmR0UEFnKzFkbkRBc01HRDFJNUQxS3dsbjA5QmFsbzZwRVFweWl1MnFKMkhMQXRIZklqcVFDZTAweUNFNk5XckI3dzdlcWtkaDZoWkM5LzdJNHhHSXdDNVB6VTE4YXJhZWNpeWNNU0g2QzQ2ZE9qVlRrb01CNEMrZlhyRDFhV2QycEdJbXEzQ29pTDgvTXV2a0JKR1JZS2pQZFRvV1BnUTNZVjFhNXNCME1EYjJ0b0tnd2NGUXFmalFDbFJmZTAvK0ROS1M4c2dCQzVBVWFMVXprT1doNFVQMFowSm95SUhRTUxOMnNvYWd3UDdxNTJIcU5tU1VtTFhucjBBQUVXUkowczBGZGtxUnlJTHhQKzZFdDFCcDA2ZGJJUkdNeG9DbW5GUFBBNUhSMGUxSXhFMVcwbko1NUdXZmdsU29sUUF4L1hKeVlWcVp5TEx3eEVmb2pzd1dEdTFrOEFnQUhoKzZyTnF4eUZxdHFTVWlJNkxRMjV1SG9SQU5oUnhVdTFNWkprNDRrTjBCem9obndYUXVudTNibmlvVHkrMTR4QTFXeVdscFlpTFQwQlplVGtrWkZycStiaDR0VE9SWmVLSUQ5SHRXVUZnamhCQ1RIaHlESnNXRXQwSGZVNE9vcUtyR2pSTG8vd2FiRnBJS3VGUGNxTGI2TlROYndBZ2VqbzZ0c2FRUVlGcXh5RnExcEtTemlIOVVnWWtaSWxCVTdGVDdUeGt1Vmo0RU4yT1Rrd1hRb2crdlhxaW94ZWJGaExkajkwLy9BaEZVUURnaDh0SlNUbHE1eUhMeFRrK1JMWHc2TmJORmNCUUlRRGZQcjNoMHM1WjdVaEV6VlplZmo2T0hEMEdLV0dVd0ZhMTg1Qmw0NGdQVVMxc05IYUJBdkN4c3JMR0VEWXRKTG92UHg3OEdXVmw1UUJrQ3FTTVVUc1BXVFlXUGtRMUNRalJYd0t1MXRaV0dCUTRRTzA4Uk0yV29pallmYU5wSVNCT2xPUWEyTFNRVk1YL3hoTGRvbE9uVGpaQ2FFWkJRSXdiK3pnY0hPelZqa1RVYkNXZlM4SGx6Q3RWSzdGTEdaR2RuVmlrZGlheWJCenhJYnBGcGM3UkJaQkRBT0RQejA5WE93NVJzeVdsUkZSMERISnljZ0dCTElOUWZsTTdFeEVMSDZKYldHc3hIVUk0OU9yWkE3MTc5VkE3RGxHelZWSlNncmpUQ1NpdnFBQ2trcHFSZFBxMDJwbUlXUGdRbWVsakxZVjRHUUFtUERsVzdUQkV6VnIyVFUwTEFYeWhaaGFpYWl4OGlHN1NzWWR1TUlCdWJaeWN1Qkk3MFgwNms1aUVqTXVaa0pERktOUHNWanNQRWNEQ2g4aU1UaU9tQ2lGRW45NDk0ZVhWUWUwNFJNMldsQks3ZjlnSFJWRWdKSGFscHNibXE1MkpDR0RoUTJUaTF0blhYUUdHQ0NIUTk2RSthT2ZNcG9WRTlaV1RtNHVqdjUwRUFJT1V5bmExOHhCVlkrRkRkSU9kbGVpdkFUcGFXVmxoWUdCLzZIUmF0U01STlZzSGYvNEY1ZVhsa0ZLbVNBaXV4RTVOQmdzZm9pcGFDYzFBQ2JqYTJkbHlmZy9SZlRBWUROZ1p2aGRTU2lrRWZpdkxSNWJhbVlpcXNmQWhBdUR0M2RkUm84RW9JWVFZLzhSWTJOdXphU0ZSZlNXZE80L016Q3VBRUtWR2lkK3ZYWXN2VmpzVFVUVVdQa1FBcEpYb0FHQUlBTXg2WVpyS2FZaWFyNnFtaGJISXljMEZKTEpnMEJ4VE94UFJ6YmhrQlJFQWpVNU1GVUxZK2ZicGpXNWR1NmdkaDZqWktpNHVSbHo4YVZSVVZFSUs1WS8wbFBoRXRUTVIzWXdqUGtUb1ppTUVaZ0xBaEhGc1draDBQN0p6Y25FcUpxN3FoZFI4cm00YW9wcFkrSkRGOCtscFB3eUFkOXUyYlJEWVA2RFJyejlwMGlUczNuMzczbTZYTDE5R1VGQVFubnp5U2FTbnA5ZnJHbEZSVVJnd1lBREN3c0xxRzdOUlpXVmxZZHk0Y1pnN2Q2N2FVZkRNTTg5Z3dJQUJNQmdNcXVZNGRPZ1FCZ3dZZ0E4KytFRFZISGR6T3VGTTFhS2trTVhGc25TUDJubUlic1ZiWFdUeE5BSlRJSVRvM2JNSE9yVDNiTlJyWDdwMENaY3ZYMGI3OXUxcjNhL1g2N0Znd1FJVUZCVEEydG9hNzc3N0xqWnQyZ1NkcnZaL3VtVmxaUUFBVzF2Yk9tZW96ekVOcWJ5OEhGcXQxdXd6WGIxNkZkZXVYVU5oWVNFTUJzTnRQNjlhRGh3NGdMZmVlc3RzbTYydExUcDE2b1N4WThkaSt2VHBzTEt5cXZmNWk0dUxtK1VFZXlrbGZ2anhBS1NVRUJLNzlNbkpoV3BuSXJwVjAvcHBRdFRJT25iczJWNENRM1VhRGZ6NytzS2xYZU0wTFN3ckswTlJVUkZPbkRnQm5VNEhMeTh2NlBWNkFJQ2owVWdTa3dBQUZFQkpSRUZVb3lPc3JhMlJtcHFLK2ZQbkl6YzNGNTk4OGdta2xIajU1WmZ4K3V1dlkrM2F0YlVXS3JObXpZSk9wOE8zMzM1YjV5eHo1c3hCU1VrSnRtOXYvQjV6R3pkdXhKWXRXL0Q5OTkvRDNkM2R0TjNQenc4ZmZmUVJYRjFkbTF6UmM3UDI3ZHVqUzVjdU1CcU51SHIxS3BLU2twQ1VsSVIvLy92ZitQampqMkZ0YlgzUDV3d09Ea1pXVmhaMjdOanhBQkkvV0ZuWmV2ejcyQWtBTUNoQ2hLcWRoNmcyVGZjbkNsRWowRGpZQlFpSmpxM3NXMkZRWUg5b3RZM1R0SERIamgxWXYzNjk2ZldFQ1JOTVg2OVpzd1lsSlNWWXUzWXREQVlEMXExYkJ6OC9Qd0RBc21YTDhPNjc3MkwyN05sWXRXb1ZPbmZ1M0NoNUg1UzR1RGlVbHBiV3VtL0lrQ0dObk9iZWpSdzVFbSs4OFlicDlibHo1L0RmLy8zZmlJbUpRVmhZR0diTW1ISFA1NHlNaklTWGwxZER4bXcwQnc0ZFJrVkZCU1J3VGtpY1VUc1BVVzA0eDRjc21VNUk0eUFKNmRLdWJWc01IamlnMFM0OGFkSWs3Tm16Qnk0dUx2alAvL3hQN05tekIzdjI3TUVISDN5QTBOQlF2UFBPT3lndkw4Zk1tVE5oWjJlSHFLZ29SRVZGb1VPSERwZ3dZUUpTVWxJd1k4WU1yRisvM2pSU1JPcnIwYU1INXMrZkR3QTRjdVNJeW1rYVYyVmxKY0ovMkFjcHBaUVN2MVVVWkxGcElUVkpIUEVoaStYbDlaQ2pnSFlVQk1RVFl4NXIxRGt1RGc0T3VINzlPdlI2UFh4OGZEQjM3bHlFaFlWaDE2NWRpSXVMdy9UcDArSG01b1pQUHZrRUlTRWhOWTdmdUhFamR1ellnYkN3TUV5YU5Ba3VMaTRQSk9lRkN4Znd4UmRmSUNvcUNybTV1WEJ3Y0lDL3Z6OWVmUEZGOU8zYjEreTl6ejc3TEM1Y3VJRGp4NC9qcDU5K3duZmZmWWZVMUZRNE9EaGcxS2hSbUQ5L1B0cTBhUU1BZU8rOTl4QWErdjkzUXNhTkd3Y0FHRHAwS0RadTNBaTlYbyt4WThmQzM5OGZuMy8rZVkxckhEdDJETjkrK3kxMjdkcUYvUHg4OU9uVEI0c1hMMGIzN3QyUmtKQ0FqUnMzSWlFaEFUcWREaU5Hak1EaXhZdmg0T0JnT2s5bFpTVU9IRGlBOFBCd3BLV2xJVDgvSDU2ZW5wZ3laUXBlZU9FRkNDSHEvVDNyMmJNbmdLb0oydFVpSXlPeGRldFduRHQzRGxsWldYQnljc0xJa1NPeGNPRkNVNjVwMDZiaC9QbnpBSUNNakF3TUdGQlZpQzlZc0FBdnZ2aWkyVFV5TWpLd1ljTUdSRVpHd21Bd29ILy8vbmpqalRmZzQrTlQ3OXozNjJ6U09XUmV1UW9JbEVCUklqSXpNMHRVQzBOMEJ5eDh5SEpaYXpwSXlNRUNBczlQZTdiUkwzLzgrSEc0dXJyQ3g4Y0hHUmtaVUJRRnI3enlDa2FQSG8xZXZYb0JBUDdqUC83anRzZm41K2RqL1BqeDZONjkrd1BKZC9Ub1VTeGV2QmlWbFpVWU5HZ1EvdlNuUCtIcTFhczRldlFvamgwN2hsV3JWbUhNbURFMWp2dnFxNi93NVpkZklqQXdFSjA3ZDBaMGREUjI3TmlCdUxnNGZQMzExN0MxdFVWQVFBQ01SaU1PSHo0TXZWNlBpUk1ud3M3T3JzNjM3dGFzV1lQbzZHajA3OThmeWNuSmlJNk9SbkJ3TVA3eGozOWc0Y0tGNk4yN04wYU5Hb1dUSjA5aTc5NjlLQ3dzeEQvLytVL1Q4WWNQSDhiS2xTdlJzMmRQakJvMUNvcWk0UERodzlpd1lRT01SaU5telpwVjcrL2I5ZXZYQVFDdFc3Y0dVRFZCUFRnNEdCNGVIZ2dNRElTOXZUMGlJeVB4L2ZmZkl6TXpFeHMzYmdRQWpCMDdGZ0VCQWRpMmJSc2NIQnhNeFdEdjNyM056cCtkblkxWnMyYkJ5OHNMSTBhTVFIUjBOSTRmUDQ1NTgrWmh4NDRkc0xHeHFYZjIrcXBxV2hpRG5OdzhRQ0pMQTdCcElUVlpMSHpJWXVtc05NOExJV3o2K2ZWdDlLZTVnS3JDWXZqdzRlYVpkRHBFUlVYaDFWZGZOZHMrZXZSb0xGNjhHR1ZsWmREcGRORHBkTmk0Y1NPbVRwMWE0N3daR1JuNHkxLytZcll0THk4UFFOWGNvb2lJQ0xOOTZlbnBOVWFNOHZMeXNHelpNa2dwOGVtbm55SWc0UDhmODQrSmlVRndjRERlZmZkZERCbzB5RFNLVTIzWHJsMElDUWxCcDA2ZEFBQkZSVVY0OWRWWEVSTVRnOURRVUx6NDRvdDQ5TkZIOGVpamp5SWxKUVY2dlI1ejU4NDFtOXg4TjZtcHFkaTZkU3ZzN094Z01CaXdjT0ZDUkVSRVlNR0NCWGpoaFJmd1gvLzFYd0NxaW82bm5ub0svLzczdjZIWDYwMmYwOTNkSFpzM2J6YU5xZ0RBekprekVSUVVoSzFidDk1WDRYUGd3QUVBUUdCZ0lBREF5c29LeTVZdHcxTlBQV1dhUTFaWldZbG5uMzBXSjA2Y1FFWkdCcnk4dkV5ak90dTJiVU9iTm0yd1pNbVNXcysvYjk4K3ZQNzY2M2orK2VjQlZEMEJOblBtVEtTbHBlRzMzMzdENk5HajY1Mjl2b3FLaWhGN09nR1ZsWlVBa0h3eE9UNjUwVU1RMVJIbitKQmw2dFRKVmdnOER3QVR4ei9SNkpjdktpckM3Ny8vanBFalI5YllWMXhjdGF6UjJMRmpNWGJzV0xSdDJ4WUZCUVVBZ0huejV0VjY2NnRhOSs3ZDRlUGpnNnlzTExNLzFZVlBZV0ZoalgwM2ZsbVpDUThQUjNGeE1aNTc3am16b2djQUFnSUNNSEhpUkpTV2x1TGd3WU0xamwyd1lJR3A2QUdxYnV1OTl0cHJBS3A2MFRTRU9YUG13TTdPRGtCVnNUaGx5aFRUdFY1NTVSWFQrMXhjWERCMDZGQUFRRXBLaW1sN3YzNzl6SW9lQVBEMjlrYm56cDJSbFpWbCtqdW9xL0x5Y2x5NGNBRnIxcXpCamgwNzRPVGtaQ3BNbkp5YzhNd3p6NWhObkxleXNzS3dZY01BVk4xT3ZCZmR1M2MzblJzQTdPM3Q4ZFJUVHdHQTZWWlpZOHZPeVVIMGphYUZpc1FYcW9RZ3FpT08rSkJGOHJaeUdDNkJEaTdPenVqZno2L1JyMy8yN0ZsVVZsYmlmLy8zZjFGUlVRRUFtRDkvUHR6ZDNlSHQ3WTMyN2R1YmlvVTFhOWFnc0xCdTdWRCs5cmUvMWJvOUtpb0tjK2JNd1ovLy9HY0VCUVdaN1FzUEQ2L1JuQzgrUGg0QU1HTEVpRnJQRnhnWWlKMDdkeUlwS2FuR3ZrR0RCdFhZMXF0WEwyaTFXcVNscGRYcGM5eE45YTNBYWg0ZUhnQ3E1dGZjZXF2SDFkVVZBRkJTWWo3bHBLaW9DSkdSa1lpUGo4ZWxTNWVRa1pHQjFOUlVBRlh0QnVyU1J5YzBOTlJzcmhJQXVMbTVZZjM2OVdhamFBYURBVEV4TVlpSmlVRjZlam91WGJxRWl4Y3ZtcTUxTDZxZjhMdFpkUitvb3FLaWV6cFhRNG1MUDQwclY2OEJrRVZLY1E2YkZsS1R4c0tITEpIUTZMVFBDQWpSdTFjUHRQZjBhUFFBbnA2ZXBwR0phOWV1SVRrNUdRRUJBWEIyZGtaQlFRSFMwdEt3ZlBseUFNQ1pNMmZ3MEVNUDNmV2M1ODZkUTNoNE9JS0Nnc3hHWE81bTRNQ0IrTzY3NzVDUWtBQmZYMThBVmZPSEFOejI5bFAxTC9YYVJrWnV2ZlVGQUZxdEZqWTJOcVlpNzM2MWF0WEs3SFYxcjUvYWlwWHFYanFLb3BpMi9mTExMM2publhkUVdGZ0lEdzhQZE83Y0dmNysvaWdzTE1UVnExY2hwYXhURGxkWFYzVHMyQkZhclJadDI3WkZZR0FneG84ZmJ6WlJQalUxRllzV0xVSnFhaW9jSFIzUnJWczNkTzdjR1ZaV1ZvaUppYW56dGFyZFBFbTdXdlgxN3ZWY0RVRktpVDM3cXBvV1NpbSt6OGpJcUwwL0FWRVR3Y0tITEU2SGJuNGRvR0NJMWtxTEFQKythT2ZjT0UwTGIrYmw1WVU1YytZQUFFNmZQbzNkdTNmanBaZGVnbzJORFQ3NTVCUFkyOXVibnBxNmV2VnFuYzZabnA2TzBOQlFEQnMyN0o0S0g3MWVqOURRVVBUbzBjTlUrRlFYRnRuWjJlallzV09OWTNKeWNnQlVOVnU4VldWbFpZMm1nNFdGaFNncEtZR2JtMXVkY3owbytmbjVXTEZpQmV6czdMQmx5eGF6eWVFdnZ2aGluYi9mQVBEWVk0K1o5ZkdwelYvLytsZWtwYVZoOWVyVmVQenh4MDFQakgzMDBVZUlpWW1wMzRkb1FxNWN2WWJqSnlNQW9CSlMyYUoySHFLNzRSd2ZzampXT2dRSUlienNXN1ZDNElEKzBHaWF6aitEN094c0dJMUd1TGk0WU9yVXFaZzZkZW9EZTJyclRxcEhtSTRkcS8zaG5LaW9LQUNBdjc5L2pYMW56NTZ0c2UyWFgzNEJnQnFQd0ZjWEFUZVB4anhvWjg2Y1FVbEpDUjUvL0hHejc2M0JZRERkNm1vb3BhV2xPSDM2TkxwMTY0WXhZOGFZUFNaL3AvazRScU94UVhNOFNBZCsraGtWRlpXQWxFbmxGWlUxLy9LSm1waW04eE9mcUhIb0ZJbkJFcktkcTBzN0RGUmhVVktnNnBmZU45OThnM1hyMXBrZVp4NDllalNlZU9JSlNDbVJrcEtDbDE5K0dTKy8vRElPSHo3YzZQa21UNTRNYTJ0cmhJYUdJalkyMW14ZlJFUUV3c1BENGVycWlzY2VlNnpHc2V2WHJ6ZmRLZ09xaXJuTm16Y0RxRnJ3ODJadDI3WUZnQWFiKzFNWDFXdG8vZkhISDJiYlAvNzRZOU1rOG9haTFXcWgxV3BONjQ1Vk8zcjBLSTRlUFZyck1XM2F0SUZlcjcvbkNkWnFLQzh2eDU2cXRibWtGUGhOVzFuSXBvWFU1UEZXRjFtVURyMTZPUW1JUjRRUTRzbXhqOFBXdHZGN25nQlZTelY4OWRWWDhQYjJOdDFXV3JGaUJicDA2WUxEaHcvRDFkWFZ0TnpCenAwN1RjYzVPenMzeXVLVkhoNGVlUHZ0dDdGeTVVcTg5TkpMR0R4NE1OemQzWkdlbm83WTJGaTBhdFVLYTlhc3FiWHBZK3ZXclRGbHloVFRKT2ZqeDQranFLZ0lVNlpNcWJFTXhjQ0JBM0hvMENHc1hMa1N3NGNQaDZPakl4WXVYUGhBUDF2ZnZuM2g0ZUdCeU1oSXpKbzFDejE3OWtSaVlpSUtDd3ZScTFldldpZHMxNWUxdFRWR2pScUZuMy8rR2RPblQ4ZXdZY053N2RvMVJFVkZZZVRJa2ZqMTExOXJIRE5vMENBY1BIZ1FzMmZQaHErdkwvejkvVEZ4NHNRR3k5U1FFcFBPNGNxVnF4QUNSVkxLazV6ZlE4MEJSM3pJc2loYUx3QURBYWpTdExCYVVGQVFEaDA2aE04Ly85dzAxMmZVcUZHbVd5OU9UazU0NUpGSDhNZ2pqNkJEaHc2bTQ5NTc3ejNUbzlzUCtuYkl1SEhqOFBubm4yUGt5SkZJU2tyQzNyMTdjZm55WlV5Y09CRWhJU0cxM3VZQ3FwNUNlK0tKSnhBWkdZa2pSNDdBMDlNVFM1Y3V4ZEtsUzJ1OGQvTGt5WmcrZlRvVVJjRytmZnNhYlBMem5kaloyZUdqano3QzhPSERrWmFXaHYzNzk2TjkrL2I0OU5OUGEweWFiZ2dyVnF4QVVGQVFEQVlEZnZqaEJ4UVZGZUZmLy9xWHFjUHpyUll0V29UaHc0Y2pNek1UaHc0ZHVxOVYzaCtrbTVzV1NvbHNRNlh1TjdVekVkVkYvZnV5RXpWRG5YdjVyNGNRcnc4STZJZnQzeldOZGlPblQ1L0dyRm16Y1B6NGNkUGs1b2lJQ1B6UC8vd1Bpb3FLc0c3ZE9uVHExQWxMbHk3RjBhTkhZVEFZa0oyZGpUVnIxbURWcWxWNDhza25BVlQxeUZteVpBbXNyYTFyekZ0U0ZBVVZGUld3c3JLcXNSQ3JsQkxsNWVWWXVYSWxKazJhVk8vUGNmT1NGV3AwRDZiR1ZWQlFpTGRXL2czN0R2d0VDYmtyOVd6YzAycG5JcW9MM3VvaXk5R3BrNjBFcGdvQTQ1NTRYTzAwdDJWbFpRVmJXMXZUc2dhT2pvNllQbjA2Z0txdXZkVk5BLzM4L013YUlIYnAwc1dzZVY5ZFhidDJEYnQzNzI2WThHUXg5TGs1aUlrL0RRQlFGSVRlNWUxRVRRWkhmTWhpK1BUbys2VFFhUGE2dWJxSS8vMzRBL1QxN2FOMnBIcXA2cGNpbTlUVGFBQkhmQ3hOMk01d0xGNjJFaEl5TDFWVWVpQXg4Y0hmcHlScUFCenhJVXNoSU1RelFnalJ1MWRQZUhyV2ZWMm9wa1lJY1Yrcmh4UGRMeWtsd3ZmK1dQVTF4UGNzZXFnNVllRkRGc0d6YzI5dkljUkFyVmFMQUg4L09OOTRqSnFJN2wzRzVVeEVSRVlCVXBaTFJiSnBJVFVyTEh6SUl0aFk2UUlnME5IZTNoNERCd1EwdWR0RUxjSDI3ZHZWamtDTjVNZURoMUJaYVlBVU9Hc3dLdWZVemtOMEwvalRueXpBQUN0Rm94a01pYlllYnE0WUVGRDdZOWhFZEhlbHBXWDQ4ZUFoU0NrVklmR2J0YkVvVysxTVJQZUNoUSsxZUIxNkZUdHFnRWVFRUdMY0UyTTQ4WmJvUGlRbUplSEtsV3NRRUVWR2laT3BxYW4zdHJ3OGtjcFkrRkRMVjlXMHNEOEFUQTFpcXhHaStwSlNJam8ySHJsNWVaQ1Flc1dnUGFsMkpxSjd4Y0tIV2p5ZFJqZGJDR0UxZU9BQXVMdTVxaDJIcU5rcUtDaEVkR3djREFZREJHUjB4aC9SS1dwbklycFhMSHlvWmZQeXNoT1F6d0xBdUxGTnQya2hVWE9nejgxRmJGeDEwMElSb25JY29ucGg0VU10V2tkNzU4Y0I0ZTdtNm9xQWZuNXF4eUZxMWlKUFJlTmFWamFrbExscDUrTEMxYzVEVkI4c2ZLZ2wwMmlGbUN5RUVBLzE3Z2xQaitiYnRKQkliVkpLaFAvd1kvV0xyUUFlN0NxNVJBOElDeDlxc1h4Nit2a0FDTlRwZE9qbjc0ZTJiZHFvSFltbzJicVltb2FvNkZoQXlqSUl6VGExOHhEVkZ3c2Zhcm1FQ0lDQWw3MTlLd3dLN00rbWhVVDNZZGNQKzJBd0dDQ0JNNVVHaFpPYXFkbmlid0pxb1FaWVNXQWdKTnE0dTdxaW41K3Yyb0dJbXEzUzBsTDhlT0JHMDBMZ3BKV2hRSzkySnFMNll1RkRMVkw3SG9WT1dzakhoQkJpMG9SeGJGcElkQjlPSjU1RnRsNFBBVkVvSVg5ajAwSnF6bGo0VU11azJIV1UwQVFBd05TZ3lXcW5JV3EycEpTSWlZMUhVVkV4SUpDdEdHV0UycG1JN2djTEgycVJyTFh5RlNHZ0hUWmtNTm81TzZzZGg2alp1bDVRZ09qWU9DaUtBaW1WcVBUenB5K29uWW5vZnJEd29aYW5mZnRXRUdJS0FJeG4wMEtpKzZMUHVhbHBJY0NtaGRUc3NmQ2hGc2ZIM3ZVSklZU3JoN3NiL0RtcG1laStSRVJHSVZ1ZkEwaVpuWjRVdjBmdFBFVDNpNFVQdFRSYW9aVlBBY0JEdlh2QmcwMExpZXBOU29uZE41b1dLbEorcVhJY29nYkJ3b2RhRkorZWZ0NkFDTkRwZFBEdjY0czJUbzVxUnlKcXRpNm1wbFhkNXBLeURCcHNVVHNQVVVOZzRVTXRpb1FNRkJEZUR2YjJHRElva0UwTGllNUQySzV3R0F3R1FDRGVXR2hNVlRzUFVVUFFxUjJBcU9IMHNSWVFneVNrbzZlbk8vcjZQcVIySUtKbXE3aWtCQWNQSFlhVVVnRndNaVBEdGxEdFRFUU5nZjhkcGhiRG8xdUZreERpVVNHRW1EeGhIR3hzck5XT1JOUnNuVTVJUkxZK0IwS0lBaWc0RHB5cVZEc1RVVU5nNFVNdGhwQjIzZ0Q2QWNEVW9LZFZUa1BVZkVrcEVSTjNvMmtob0JkYXpVbTFNeEUxRk43cW9oYkRXaWZtQ2lIRWlJZUh3ZEdSazVxSjZpdi8rblZFeDhaQlNna284c1RGNU5nMHRUTVJOUlNPK0ZDTDRPcmF4MEVJOFRRQWpHUFRRcUw3b3MvSlJjeU5wb1VTa2swTHFVVmg0VU10Z24wYjNVUWhoTE9IdXh0OEgrcXRkaHlpWnUzM3FGUEl6YzBEcE14T1RZN2ZyM1llb29iRVcxM1VFdWlnRmRNQm9MMm5KL0x6ODVGNE5sbnRURVROMW81ZFAxUjlvY2hQMVUxQzFQQ0UyZ0dJN3BkMzk3NWRORnJOSVNGRVp3Y0hlN2kyYXdmQi9qMUU5WmFlZmdtVkJrT1prTWJCRjVNVDR0WE9ROVNRT09KRHpaNmlLQnFOVmxNdXBTd3JMQ3hDWVdHUjJwR0ltamtoQVJ5VDVVWHBhaWNoYW1nYzhhR1dRTk94cDI5L3JkUjVxUjJFcUNWUU5JcFJxVFNlemZqalRJcmFXWWlJaUlpSWlJaUlpSWlJaUlpSWlJaUlpSWlJaUlpSWlJaUlpSWlJaUlpSWlJaUlpSWlJaUlpSWlJaUlpSWlJaUlpSWlJaUlpSWlJaUlpSWlJaUlpSWlJaUlpSWlJaUlpSWlJaUlpSWlJaUlpSWlJaUlpSWlJaUlpSWlJaUlpSWlJaUlpSWlJaUlpSWlJaUlpSWlJaUlpSWlJaUlpSWlJaUlpSWlJaUlpSWlJaUlpSWlJaUlpSWlJaUlpSWlJaUlpSWlJaUlpSWlJaUlpSWlJaU1paS9CK1J2VlB5YmRwNFNRQUFBQUJKUlU1RXJrSmdnZz09IiwKCSJUaGVtZSIgOiAiIiwKCSJUeXBlIiA6ICJmbG93IiwKCSJWZXJzaW9uIiA6ICI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1917</Words>
  <Application>WPS 演示</Application>
  <PresentationFormat>宽屏</PresentationFormat>
  <Paragraphs>206</Paragraphs>
  <Slides>27</Slides>
  <Notes>25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27</vt:i4>
      </vt:variant>
    </vt:vector>
  </HeadingPairs>
  <TitlesOfParts>
    <vt:vector size="39" baseType="lpstr">
      <vt:lpstr>Arial</vt:lpstr>
      <vt:lpstr>宋体</vt:lpstr>
      <vt:lpstr>Wingdings</vt:lpstr>
      <vt:lpstr>思源黑体 Normal</vt:lpstr>
      <vt:lpstr>黑体</vt:lpstr>
      <vt:lpstr>等线</vt:lpstr>
      <vt:lpstr>微软雅黑</vt:lpstr>
      <vt:lpstr>Arial Unicode MS</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WPS_1657923656</cp:lastModifiedBy>
  <cp:revision>11</cp:revision>
  <dcterms:created xsi:type="dcterms:W3CDTF">2021-06-12T07:20:00Z</dcterms:created>
  <dcterms:modified xsi:type="dcterms:W3CDTF">2024-09-05T06:37:42Z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EAD51ABB9BB14E7CB4B1231919F8B847_12</vt:lpwstr>
  </property>
  <property fmtid="{D5CDD505-2E9C-101B-9397-08002B2CF9AE}" pid="3" name="KSOProductBuildVer">
    <vt:lpwstr>2052-12.1.0.17857</vt:lpwstr>
  </property>
</Properties>
</file>