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7" r:id="rId3"/>
    <p:sldId id="261" r:id="rId4"/>
    <p:sldId id="288" r:id="rId5"/>
    <p:sldId id="289" r:id="rId6"/>
    <p:sldId id="290" r:id="rId7"/>
    <p:sldId id="292" r:id="rId8"/>
    <p:sldId id="291" r:id="rId9"/>
    <p:sldId id="293" r:id="rId10"/>
    <p:sldId id="294" r:id="rId11"/>
    <p:sldId id="275" r:id="rId12"/>
    <p:sldId id="277" r:id="rId13"/>
    <p:sldId id="296" r:id="rId14"/>
    <p:sldId id="270" r:id="rId15"/>
    <p:sldId id="298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09"/>
    <a:srgbClr val="F6C700"/>
    <a:srgbClr val="FFD72D"/>
    <a:srgbClr val="FFE98B"/>
    <a:srgbClr val="EDEDED"/>
    <a:srgbClr val="FFF0AF"/>
    <a:srgbClr val="FFE67D"/>
    <a:srgbClr val="FFEFAB"/>
    <a:srgbClr val="FFEA93"/>
    <a:srgbClr val="FFF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8CBC4-F6DC-4231-9BE3-AEE6822FF2B5}" v="15" dt="2023-05-07T09:41:53.081"/>
    <p1510:client id="{9E5E2D9C-7201-40CF-8D2E-8AD3774BAA83}" v="186" dt="2023-05-07T09:50:42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은현" userId="69f7c983460241a7" providerId="Windows Live" clId="Web-{7BF8CBC4-F6DC-4231-9BE3-AEE6822FF2B5}"/>
    <pc:docChg chg="modSld">
      <pc:chgData name="김 은현" userId="69f7c983460241a7" providerId="Windows Live" clId="Web-{7BF8CBC4-F6DC-4231-9BE3-AEE6822FF2B5}" dt="2023-05-07T09:41:53.081" v="11" actId="1076"/>
      <pc:docMkLst>
        <pc:docMk/>
      </pc:docMkLst>
      <pc:sldChg chg="addSp delSp modSp">
        <pc:chgData name="김 은현" userId="69f7c983460241a7" providerId="Windows Live" clId="Web-{7BF8CBC4-F6DC-4231-9BE3-AEE6822FF2B5}" dt="2023-05-07T09:41:53.081" v="11" actId="1076"/>
        <pc:sldMkLst>
          <pc:docMk/>
          <pc:sldMk cId="95110042" sldId="259"/>
        </pc:sldMkLst>
        <pc:spChg chg="add mod">
          <ac:chgData name="김 은현" userId="69f7c983460241a7" providerId="Windows Live" clId="Web-{7BF8CBC4-F6DC-4231-9BE3-AEE6822FF2B5}" dt="2023-05-07T09:41:53.081" v="11" actId="1076"/>
          <ac:spMkLst>
            <pc:docMk/>
            <pc:sldMk cId="95110042" sldId="259"/>
            <ac:spMk id="2" creationId="{040937DB-78D5-90AF-E541-D2E40A6C6E2B}"/>
          </ac:spMkLst>
        </pc:spChg>
        <pc:spChg chg="del mod">
          <ac:chgData name="김 은현" userId="69f7c983460241a7" providerId="Windows Live" clId="Web-{7BF8CBC4-F6DC-4231-9BE3-AEE6822FF2B5}" dt="2023-05-07T09:41:33.456" v="3"/>
          <ac:spMkLst>
            <pc:docMk/>
            <pc:sldMk cId="95110042" sldId="259"/>
            <ac:spMk id="5" creationId="{1428D4DF-8933-4813-9C98-526A7910FC68}"/>
          </ac:spMkLst>
        </pc:spChg>
        <pc:spChg chg="del">
          <ac:chgData name="김 은현" userId="69f7c983460241a7" providerId="Windows Live" clId="Web-{7BF8CBC4-F6DC-4231-9BE3-AEE6822FF2B5}" dt="2023-05-07T09:41:34.674" v="4"/>
          <ac:spMkLst>
            <pc:docMk/>
            <pc:sldMk cId="95110042" sldId="259"/>
            <ac:spMk id="6" creationId="{5C30E0F9-D6EB-4C95-B724-6338D9B62E58}"/>
          </ac:spMkLst>
        </pc:spChg>
        <pc:spChg chg="del">
          <ac:chgData name="김 은현" userId="69f7c983460241a7" providerId="Windows Live" clId="Web-{7BF8CBC4-F6DC-4231-9BE3-AEE6822FF2B5}" dt="2023-05-07T09:41:35.643" v="5"/>
          <ac:spMkLst>
            <pc:docMk/>
            <pc:sldMk cId="95110042" sldId="259"/>
            <ac:spMk id="7" creationId="{41361CAA-8552-4244-A99A-691DD08863C4}"/>
          </ac:spMkLst>
        </pc:spChg>
        <pc:spChg chg="del">
          <ac:chgData name="김 은현" userId="69f7c983460241a7" providerId="Windows Live" clId="Web-{7BF8CBC4-F6DC-4231-9BE3-AEE6822FF2B5}" dt="2023-05-07T09:41:36.987" v="6"/>
          <ac:spMkLst>
            <pc:docMk/>
            <pc:sldMk cId="95110042" sldId="259"/>
            <ac:spMk id="8" creationId="{AF407E30-49A5-4E7E-9F17-E9BA42629004}"/>
          </ac:spMkLst>
        </pc:spChg>
        <pc:spChg chg="del">
          <ac:chgData name="김 은현" userId="69f7c983460241a7" providerId="Windows Live" clId="Web-{7BF8CBC4-F6DC-4231-9BE3-AEE6822FF2B5}" dt="2023-05-07T09:41:19.971" v="0"/>
          <ac:spMkLst>
            <pc:docMk/>
            <pc:sldMk cId="95110042" sldId="259"/>
            <ac:spMk id="12" creationId="{9C98A2F5-7198-4BE8-8D39-25203A2AFF85}"/>
          </ac:spMkLst>
        </pc:spChg>
      </pc:sldChg>
    </pc:docChg>
  </pc:docChgLst>
  <pc:docChgLst>
    <pc:chgData name="김 은현" userId="69f7c983460241a7" providerId="Windows Live" clId="Web-{9E5E2D9C-7201-40CF-8D2E-8AD3774BAA83}"/>
    <pc:docChg chg="modSld">
      <pc:chgData name="김 은현" userId="69f7c983460241a7" providerId="Windows Live" clId="Web-{9E5E2D9C-7201-40CF-8D2E-8AD3774BAA83}" dt="2023-05-07T09:50:41.716" v="112" actId="20577"/>
      <pc:docMkLst>
        <pc:docMk/>
      </pc:docMkLst>
      <pc:sldChg chg="modSp">
        <pc:chgData name="김 은현" userId="69f7c983460241a7" providerId="Windows Live" clId="Web-{9E5E2D9C-7201-40CF-8D2E-8AD3774BAA83}" dt="2023-05-07T09:50:41.716" v="112" actId="20577"/>
        <pc:sldMkLst>
          <pc:docMk/>
          <pc:sldMk cId="2919529127" sldId="261"/>
        </pc:sldMkLst>
        <pc:spChg chg="mod">
          <ac:chgData name="김 은현" userId="69f7c983460241a7" providerId="Windows Live" clId="Web-{9E5E2D9C-7201-40CF-8D2E-8AD3774BAA83}" dt="2023-05-07T09:50:19.466" v="90" actId="20577"/>
          <ac:spMkLst>
            <pc:docMk/>
            <pc:sldMk cId="2919529127" sldId="261"/>
            <ac:spMk id="5" creationId="{25CDCAFE-5895-4CFD-B9FA-39F2585076EF}"/>
          </ac:spMkLst>
        </pc:spChg>
        <pc:spChg chg="mod">
          <ac:chgData name="김 은현" userId="69f7c983460241a7" providerId="Windows Live" clId="Web-{9E5E2D9C-7201-40CF-8D2E-8AD3774BAA83}" dt="2023-05-07T09:50:41.716" v="112" actId="20577"/>
          <ac:spMkLst>
            <pc:docMk/>
            <pc:sldMk cId="2919529127" sldId="261"/>
            <ac:spMk id="10" creationId="{9EA42B44-C531-48B4-BF6D-8D296D0317FB}"/>
          </ac:spMkLst>
        </pc:spChg>
      </pc:sldChg>
      <pc:sldChg chg="addSp delSp modSp">
        <pc:chgData name="김 은현" userId="69f7c983460241a7" providerId="Windows Live" clId="Web-{9E5E2D9C-7201-40CF-8D2E-8AD3774BAA83}" dt="2023-05-07T09:49:44.793" v="85"/>
        <pc:sldMkLst>
          <pc:docMk/>
          <pc:sldMk cId="2933634573" sldId="287"/>
        </pc:sldMkLst>
        <pc:spChg chg="mod">
          <ac:chgData name="김 은현" userId="69f7c983460241a7" providerId="Windows Live" clId="Web-{9E5E2D9C-7201-40CF-8D2E-8AD3774BAA83}" dt="2023-05-07T09:49:22.434" v="76" actId="1076"/>
          <ac:spMkLst>
            <pc:docMk/>
            <pc:sldMk cId="2933634573" sldId="287"/>
            <ac:spMk id="4" creationId="{A6011576-2A41-405D-A658-0005F8CCB077}"/>
          </ac:spMkLst>
        </pc:spChg>
        <pc:spChg chg="mod">
          <ac:chgData name="김 은현" userId="69f7c983460241a7" providerId="Windows Live" clId="Web-{9E5E2D9C-7201-40CF-8D2E-8AD3774BAA83}" dt="2023-05-07T09:49:22.434" v="75" actId="1076"/>
          <ac:spMkLst>
            <pc:docMk/>
            <pc:sldMk cId="2933634573" sldId="287"/>
            <ac:spMk id="5" creationId="{5C400D02-BBD9-44D2-9501-22E825600CD3}"/>
          </ac:spMkLst>
        </pc:spChg>
        <pc:spChg chg="mod">
          <ac:chgData name="김 은현" userId="69f7c983460241a7" providerId="Windows Live" clId="Web-{9E5E2D9C-7201-40CF-8D2E-8AD3774BAA83}" dt="2023-05-07T09:49:22.434" v="74" actId="1076"/>
          <ac:spMkLst>
            <pc:docMk/>
            <pc:sldMk cId="2933634573" sldId="287"/>
            <ac:spMk id="6" creationId="{591BAF57-0282-460E-B0AD-20CBFB8300DB}"/>
          </ac:spMkLst>
        </pc:spChg>
        <pc:spChg chg="mod">
          <ac:chgData name="김 은현" userId="69f7c983460241a7" providerId="Windows Live" clId="Web-{9E5E2D9C-7201-40CF-8D2E-8AD3774BAA83}" dt="2023-05-07T09:49:35.918" v="84" actId="20577"/>
          <ac:spMkLst>
            <pc:docMk/>
            <pc:sldMk cId="2933634573" sldId="287"/>
            <ac:spMk id="7" creationId="{799C08F8-B4DB-41D5-A31A-062DCEBCBB44}"/>
          </ac:spMkLst>
        </pc:spChg>
        <pc:spChg chg="mod">
          <ac:chgData name="김 은현" userId="69f7c983460241a7" providerId="Windows Live" clId="Web-{9E5E2D9C-7201-40CF-8D2E-8AD3774BAA83}" dt="2023-05-07T09:49:22.434" v="72" actId="1076"/>
          <ac:spMkLst>
            <pc:docMk/>
            <pc:sldMk cId="2933634573" sldId="287"/>
            <ac:spMk id="8" creationId="{99C68AFF-74E7-40EC-ADAF-4E170200E3C6}"/>
          </ac:spMkLst>
        </pc:spChg>
        <pc:spChg chg="add del">
          <ac:chgData name="김 은현" userId="69f7c983460241a7" providerId="Windows Live" clId="Web-{9E5E2D9C-7201-40CF-8D2E-8AD3774BAA83}" dt="2023-05-07T09:49:44.793" v="85"/>
          <ac:spMkLst>
            <pc:docMk/>
            <pc:sldMk cId="2933634573" sldId="287"/>
            <ac:spMk id="9" creationId="{1A17FFB9-8FCD-4D76-A011-108F2451F4B4}"/>
          </ac:spMkLst>
        </pc:spChg>
        <pc:spChg chg="mod">
          <ac:chgData name="김 은현" userId="69f7c983460241a7" providerId="Windows Live" clId="Web-{9E5E2D9C-7201-40CF-8D2E-8AD3774BAA83}" dt="2023-05-07T09:49:22.434" v="71" actId="1076"/>
          <ac:spMkLst>
            <pc:docMk/>
            <pc:sldMk cId="2933634573" sldId="287"/>
            <ac:spMk id="10" creationId="{1E4F70DA-638C-46E2-ACAB-5F2F54C1E7F2}"/>
          </ac:spMkLst>
        </pc:spChg>
        <pc:spChg chg="del mod">
          <ac:chgData name="김 은현" userId="69f7c983460241a7" providerId="Windows Live" clId="Web-{9E5E2D9C-7201-40CF-8D2E-8AD3774BAA83}" dt="2023-05-07T09:48:08.979" v="37"/>
          <ac:spMkLst>
            <pc:docMk/>
            <pc:sldMk cId="2933634573" sldId="287"/>
            <ac:spMk id="11" creationId="{15BDE884-23F0-4529-941A-DB58B6D3B0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5F835-7C82-4868-883D-2E9E44824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54B8-DAD8-4CC5-8605-D73576E9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9EB34-122A-43F5-B0AB-7A0B1C2C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7387-E936-4A63-A911-1D46BE14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390E-5B7F-4FD9-A085-ED27012B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3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2C8F7-ABEC-4972-BB94-C205B12F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48357-927C-45AF-8540-295C86C5D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21CDD-26AD-4932-AA9D-66AB8AC8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FD104-6EF7-4062-A557-405A498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1CF5-42D9-4A4C-94C2-B262BCB1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73F6DD-7B48-4904-97BB-B1B488C46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B34B5-9847-4AFD-8E70-36CA6ACAA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57A1F-DC24-4806-A7AB-5BC3B75E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1F16D-DB4C-4970-AC7C-D2578009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B8BB2-49C7-4308-BDBA-DEC5702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94FC5-5331-48A7-8753-6E9468EE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ED182-8DAD-442E-82D5-F7985BDE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DB680-4379-447D-8E5A-153C8395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F8480-C099-498E-AB70-BC71DBF2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6110B-28A2-44CA-9C50-09368CB3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3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D780-C30E-4B4F-8ADE-09A58094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AC2CD-23B1-487F-AD18-B88B0875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40BED-9D1D-46CF-A656-19425B6C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EC661-8FEC-43CD-8300-57560F74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9176C-6114-4CBA-83F4-E217AB5F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4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E41E4-4532-465D-8C3D-A32AAEE9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CD6C3-2956-4633-9DCF-BC8F136AF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054E29-9752-4B1F-9552-13115CEBB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2A39F-8654-42D2-9055-86282FBB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65C54-0434-48C9-B69F-A2E04EF8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10DFB-A8EB-4BE0-A515-7F682B3F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5DAF9-BA6E-471F-9FA3-1AD7A8B7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8DD83-F372-4DFA-8F8F-6659CD7B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CC1A8-3ACF-455C-AA2D-7B5A3529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30767-06FC-40BE-9F6E-5BC9F87B1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5FF39F-D024-4CC1-8B19-0665E3619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1F0D07-C187-4D05-ADBB-4EAE692D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35D180-387E-406C-A2CF-189D755F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87039-5839-427B-BFAB-CF6C874C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1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F3401-F2A0-4656-820B-BD8CF63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227D02-6072-4FD7-A70E-12664EFC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3182BA-FD86-476D-9BA0-B499FD80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78AB6B-D2C4-4034-B82D-F5F7598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39FAFD-D9AF-4A46-8C46-D0A73F9C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81614-A8C3-49C7-BEF7-1D2E9E04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7962BF-7D88-40E5-8056-F9C721B6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31D33-68D9-40A4-B558-1398E7BC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6D017-3570-4A69-A9A5-5B427D50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088AE-F9EC-4893-B8B4-ED9082F0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87390-8049-46E4-B51E-1552D726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11EF-42AB-4AEF-BDD3-2218B804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4F65E-5A1B-4D0D-BCF9-FC0EE29F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8083A-DFC7-4707-A5FC-491C9F27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F954D4-ACD9-458D-80D6-01FF69100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A3ECB9-2C19-4121-9070-8F4437259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408FF-C153-4164-8874-8C013872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70569-BA99-4BA0-8E0E-8E091849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A9D49-22FA-4A79-A8AE-6A6949A6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1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15FAA-3C73-4AFF-86BD-CF6E91C9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2CCC1-8F28-427E-8F44-5708BE818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D32AC-24DA-4733-A82E-057F438B0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E42C-DC4A-4425-8D64-7608173AC5C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E2774-E35D-433C-A3A6-C384AF7E8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0BB73-6C9C-4ECF-B636-9BC6AA97D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5240D-BED6-4806-B692-70583F3E9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0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0937DB-78D5-90AF-E541-D2E40A6C6E2B}"/>
              </a:ext>
            </a:extLst>
          </p:cNvPr>
          <p:cNvSpPr/>
          <p:nvPr/>
        </p:nvSpPr>
        <p:spPr>
          <a:xfrm>
            <a:off x="1295018" y="709716"/>
            <a:ext cx="9610070" cy="542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1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E2FCF3E8-B0EE-4AD7-BA05-031A85876EE0}"/>
              </a:ext>
            </a:extLst>
          </p:cNvPr>
          <p:cNvSpPr/>
          <p:nvPr/>
        </p:nvSpPr>
        <p:spPr>
          <a:xfrm>
            <a:off x="5133974" y="4686300"/>
            <a:ext cx="5867401" cy="1392793"/>
          </a:xfrm>
          <a:prstGeom prst="wedgeRoundRectCallout">
            <a:avLst>
              <a:gd name="adj1" fmla="val -64710"/>
              <a:gd name="adj2" fmla="val -3398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FB8B1-367E-4010-A6DB-B6586E8A78F3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4B46B-0C91-4F8A-A29A-561B26477A4A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적용대상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B7AE90-2053-496A-A7B5-761209DE825F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23A9DAF-E198-4E98-AEA5-8EE18EBECBBC}"/>
              </a:ext>
            </a:extLst>
          </p:cNvPr>
          <p:cNvSpPr/>
          <p:nvPr/>
        </p:nvSpPr>
        <p:spPr>
          <a:xfrm>
            <a:off x="5133974" y="1781175"/>
            <a:ext cx="5867401" cy="2295525"/>
          </a:xfrm>
          <a:prstGeom prst="wedgeRoundRectCallout">
            <a:avLst>
              <a:gd name="adj1" fmla="val -65523"/>
              <a:gd name="adj2" fmla="val 4252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16989-7502-468B-B7D5-EACB36305F70}"/>
              </a:ext>
            </a:extLst>
          </p:cNvPr>
          <p:cNvSpPr txBox="1"/>
          <p:nvPr/>
        </p:nvSpPr>
        <p:spPr>
          <a:xfrm>
            <a:off x="5776409" y="2164282"/>
            <a:ext cx="5453565" cy="149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문제를 자신의 내면에 내재화 </a:t>
            </a:r>
            <a:endParaRPr lang="en-US" altLang="ko-KR" sz="21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100" b="0" dirty="0">
                <a:effectLst/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자신이 문제라고 생각</a:t>
            </a:r>
            <a:r>
              <a:rPr lang="en-US" altLang="ko-KR" sz="21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1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시킴으로써 부정적인 </a:t>
            </a:r>
            <a:endParaRPr lang="en-US" altLang="ko-KR" sz="21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1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영향력으로 가득 찬 서술을 하는 </a:t>
            </a:r>
            <a:r>
              <a:rPr lang="ko-KR" altLang="en-US" sz="2100" b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내담자</a:t>
            </a:r>
            <a:endParaRPr lang="ko-KR" altLang="en-US" sz="21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6A317F-C65F-4A10-A888-7EF289EA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56" y="3057525"/>
            <a:ext cx="2645070" cy="2645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7A2A2A-EDE6-43DF-8DE7-8934492AB0E1}"/>
              </a:ext>
            </a:extLst>
          </p:cNvPr>
          <p:cNvSpPr txBox="1"/>
          <p:nvPr/>
        </p:nvSpPr>
        <p:spPr>
          <a:xfrm>
            <a:off x="5776409" y="5040068"/>
            <a:ext cx="5050884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1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나는 너무 게을러요”</a:t>
            </a:r>
            <a:r>
              <a:rPr lang="en-US" altLang="ko-KR" sz="21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1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“나는 항상 우울해요”</a:t>
            </a:r>
          </a:p>
        </p:txBody>
      </p:sp>
    </p:spTree>
    <p:extLst>
      <p:ext uri="{BB962C8B-B14F-4D97-AF65-F5344CB8AC3E}">
        <p14:creationId xmlns:p14="http://schemas.microsoft.com/office/powerpoint/2010/main" val="350101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2351C31B-ED5E-41B3-ADAC-E2CDA5F3FF65}"/>
              </a:ext>
            </a:extLst>
          </p:cNvPr>
          <p:cNvSpPr/>
          <p:nvPr/>
        </p:nvSpPr>
        <p:spPr>
          <a:xfrm>
            <a:off x="3547808" y="3638550"/>
            <a:ext cx="2566979" cy="2771775"/>
          </a:xfrm>
          <a:prstGeom prst="rect">
            <a:avLst/>
          </a:prstGeom>
          <a:solidFill>
            <a:srgbClr val="FFD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774EA3-A039-449E-A5F1-11B3A1027EF3}"/>
              </a:ext>
            </a:extLst>
          </p:cNvPr>
          <p:cNvSpPr/>
          <p:nvPr/>
        </p:nvSpPr>
        <p:spPr>
          <a:xfrm>
            <a:off x="6105262" y="3638550"/>
            <a:ext cx="2566979" cy="2771775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929EA5-A843-42C7-911B-032D610A70E1}"/>
              </a:ext>
            </a:extLst>
          </p:cNvPr>
          <p:cNvSpPr/>
          <p:nvPr/>
        </p:nvSpPr>
        <p:spPr>
          <a:xfrm>
            <a:off x="8672240" y="3638550"/>
            <a:ext cx="2566979" cy="2771775"/>
          </a:xfrm>
          <a:prstGeom prst="rect">
            <a:avLst/>
          </a:prstGeom>
          <a:solidFill>
            <a:srgbClr val="FFE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A9519366-4804-4104-BB83-0470C769C97C}"/>
              </a:ext>
            </a:extLst>
          </p:cNvPr>
          <p:cNvSpPr/>
          <p:nvPr/>
        </p:nvSpPr>
        <p:spPr>
          <a:xfrm flipV="1">
            <a:off x="9673702" y="3638550"/>
            <a:ext cx="574919" cy="3946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5122140-E978-4F47-AB4E-A8CD49C9E23B}"/>
              </a:ext>
            </a:extLst>
          </p:cNvPr>
          <p:cNvSpPr/>
          <p:nvPr/>
        </p:nvSpPr>
        <p:spPr>
          <a:xfrm>
            <a:off x="9889054" y="3648074"/>
            <a:ext cx="151200" cy="152400"/>
          </a:xfrm>
          <a:prstGeom prst="ellipse">
            <a:avLst/>
          </a:prstGeom>
          <a:solidFill>
            <a:srgbClr val="FECE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5C0EB5-2451-4EF3-A1CA-4DAFD3148AE4}"/>
              </a:ext>
            </a:extLst>
          </p:cNvPr>
          <p:cNvSpPr/>
          <p:nvPr/>
        </p:nvSpPr>
        <p:spPr>
          <a:xfrm>
            <a:off x="985844" y="3638550"/>
            <a:ext cx="2566979" cy="277177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F4569BD6-BF7C-4276-8C67-648C3845AF32}"/>
              </a:ext>
            </a:extLst>
          </p:cNvPr>
          <p:cNvSpPr/>
          <p:nvPr/>
        </p:nvSpPr>
        <p:spPr>
          <a:xfrm flipV="1">
            <a:off x="1987306" y="3638550"/>
            <a:ext cx="574919" cy="3946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6514582-E4FA-431B-AB02-7227B0EA0ECE}"/>
              </a:ext>
            </a:extLst>
          </p:cNvPr>
          <p:cNvSpPr/>
          <p:nvPr/>
        </p:nvSpPr>
        <p:spPr>
          <a:xfrm>
            <a:off x="2202658" y="3648074"/>
            <a:ext cx="151200" cy="152400"/>
          </a:xfrm>
          <a:prstGeom prst="ellipse">
            <a:avLst/>
          </a:prstGeom>
          <a:solidFill>
            <a:srgbClr val="FECE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9039AD-CAB5-4A58-A3E2-8D4141E16D69}"/>
              </a:ext>
            </a:extLst>
          </p:cNvPr>
          <p:cNvSpPr txBox="1"/>
          <p:nvPr/>
        </p:nvSpPr>
        <p:spPr>
          <a:xfrm>
            <a:off x="1009651" y="4336850"/>
            <a:ext cx="2533144" cy="153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내담자는 자신을 문제에서 </a:t>
            </a:r>
            <a:endParaRPr lang="en-US" altLang="ko-KR" sz="1600" b="0" i="0" u="none" strike="noStrike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분리된 건강한 개체로 인식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수 있게 된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530E92-756C-4D09-95A2-68C0237A5E55}"/>
              </a:ext>
            </a:extLst>
          </p:cNvPr>
          <p:cNvSpPr txBox="1"/>
          <p:nvPr/>
        </p:nvSpPr>
        <p:spPr>
          <a:xfrm>
            <a:off x="3552822" y="4190563"/>
            <a:ext cx="2566979" cy="2272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내담자와 문제를 분리시킴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으로써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부정적인 </a:t>
            </a:r>
            <a:endParaRPr lang="en-US" altLang="ko-KR" sz="16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영향력에서 벗어나 상황을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객관적으로 바라 볼 수 있게 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된다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D64DAB-7798-4575-929A-CD053D8697A2}"/>
              </a:ext>
            </a:extLst>
          </p:cNvPr>
          <p:cNvSpPr txBox="1"/>
          <p:nvPr/>
        </p:nvSpPr>
        <p:spPr>
          <a:xfrm>
            <a:off x="6109676" y="4190563"/>
            <a:ext cx="2566979" cy="153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문제와 상관없이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인간으로서의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자신의 존재와 가치를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발견하고 자신의 자원들에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대해 눈을 뜨게 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A8A15D-D702-428C-8DE4-E869624657C6}"/>
              </a:ext>
            </a:extLst>
          </p:cNvPr>
          <p:cNvSpPr txBox="1"/>
          <p:nvPr/>
        </p:nvSpPr>
        <p:spPr>
          <a:xfrm>
            <a:off x="8658301" y="4336850"/>
            <a:ext cx="2558055" cy="1164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문제에 대한 통제력을 갖게 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되어 문제해결에 대한</a:t>
            </a:r>
            <a:endParaRPr lang="en-US" altLang="ko-KR" sz="1600" b="0" i="0" u="none" strike="noStrike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의지와 희망을 갖게 된다</a:t>
            </a:r>
            <a:r>
              <a:rPr lang="en-US" altLang="ko-KR" sz="1600" b="0" i="0" u="none" strike="noStrike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B64AE2E7-62C6-484E-BADB-1764CB56FDE5}"/>
              </a:ext>
            </a:extLst>
          </p:cNvPr>
          <p:cNvSpPr/>
          <p:nvPr/>
        </p:nvSpPr>
        <p:spPr>
          <a:xfrm flipV="1">
            <a:off x="4549270" y="3638550"/>
            <a:ext cx="574919" cy="3946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AE8CF79-411A-40D5-8E90-1CDC4B8E02D2}"/>
              </a:ext>
            </a:extLst>
          </p:cNvPr>
          <p:cNvSpPr/>
          <p:nvPr/>
        </p:nvSpPr>
        <p:spPr>
          <a:xfrm>
            <a:off x="4764622" y="3648074"/>
            <a:ext cx="151200" cy="152400"/>
          </a:xfrm>
          <a:prstGeom prst="ellipse">
            <a:avLst/>
          </a:prstGeom>
          <a:solidFill>
            <a:srgbClr val="FECE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BC0B76BA-52DB-4B33-A19C-EBAC9061C71C}"/>
              </a:ext>
            </a:extLst>
          </p:cNvPr>
          <p:cNvSpPr/>
          <p:nvPr/>
        </p:nvSpPr>
        <p:spPr>
          <a:xfrm flipV="1">
            <a:off x="7106724" y="3638550"/>
            <a:ext cx="574919" cy="3946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DF5A712-8617-4067-AEDD-525FECAF6481}"/>
              </a:ext>
            </a:extLst>
          </p:cNvPr>
          <p:cNvSpPr/>
          <p:nvPr/>
        </p:nvSpPr>
        <p:spPr>
          <a:xfrm>
            <a:off x="7322076" y="3648074"/>
            <a:ext cx="151200" cy="152400"/>
          </a:xfrm>
          <a:prstGeom prst="ellipse">
            <a:avLst/>
          </a:prstGeom>
          <a:solidFill>
            <a:srgbClr val="FECE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9F1A55CD-9070-4AB7-A13D-8C835CBBF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30" y="2178958"/>
            <a:ext cx="1283055" cy="1283055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8C73B3A5-1FC8-423D-ACBF-6DC469825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34" y="2188259"/>
            <a:ext cx="1381125" cy="1381125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4507B891-4B40-4254-870E-90094457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16" y="2077283"/>
            <a:ext cx="1381125" cy="138112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873E5DE0-817E-4A7F-BF71-29184D42B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26" y="2339009"/>
            <a:ext cx="1119399" cy="11193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4890BB-D99B-4681-B8D8-0770EAC2BEE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3C58E1-92A5-4A83-84FD-7EC76D7A7734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효과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F228DD4-E623-4C1C-995F-8AF20369CF9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0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C36B67-A9A6-4755-98F7-2C59CD3C2F2B}"/>
              </a:ext>
            </a:extLst>
          </p:cNvPr>
          <p:cNvSpPr/>
          <p:nvPr/>
        </p:nvSpPr>
        <p:spPr>
          <a:xfrm>
            <a:off x="476278" y="2770287"/>
            <a:ext cx="2819360" cy="369718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18CED4-E967-42E4-B347-5CCE0D717600}"/>
              </a:ext>
            </a:extLst>
          </p:cNvPr>
          <p:cNvSpPr/>
          <p:nvPr/>
        </p:nvSpPr>
        <p:spPr>
          <a:xfrm>
            <a:off x="462034" y="2171700"/>
            <a:ext cx="2819328" cy="612556"/>
          </a:xfrm>
          <a:prstGeom prst="rect">
            <a:avLst/>
          </a:prstGeom>
          <a:solidFill>
            <a:srgbClr val="FFF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8B49B6-A660-4B6C-8552-9B6F1E0BBFCF}"/>
              </a:ext>
            </a:extLst>
          </p:cNvPr>
          <p:cNvSpPr/>
          <p:nvPr/>
        </p:nvSpPr>
        <p:spPr>
          <a:xfrm>
            <a:off x="3267075" y="2770287"/>
            <a:ext cx="2819343" cy="3697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9D4542-0A72-4414-96C9-1EB466DDC750}"/>
              </a:ext>
            </a:extLst>
          </p:cNvPr>
          <p:cNvSpPr/>
          <p:nvPr/>
        </p:nvSpPr>
        <p:spPr>
          <a:xfrm>
            <a:off x="6086418" y="2770287"/>
            <a:ext cx="2819360" cy="369718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67FE1F-6557-4A09-B30A-E85364C2E0AA}"/>
              </a:ext>
            </a:extLst>
          </p:cNvPr>
          <p:cNvSpPr/>
          <p:nvPr/>
        </p:nvSpPr>
        <p:spPr>
          <a:xfrm>
            <a:off x="8877215" y="2770287"/>
            <a:ext cx="2819343" cy="3697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92FE15D-9E4B-4CE6-A3A0-AE80F110E21A}"/>
              </a:ext>
            </a:extLst>
          </p:cNvPr>
          <p:cNvSpPr/>
          <p:nvPr/>
        </p:nvSpPr>
        <p:spPr>
          <a:xfrm>
            <a:off x="8855774" y="2170160"/>
            <a:ext cx="2840784" cy="612556"/>
          </a:xfrm>
          <a:prstGeom prst="rect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D175F7-3F30-420A-9166-070508649B6C}"/>
              </a:ext>
            </a:extLst>
          </p:cNvPr>
          <p:cNvSpPr/>
          <p:nvPr/>
        </p:nvSpPr>
        <p:spPr>
          <a:xfrm>
            <a:off x="6079268" y="2170160"/>
            <a:ext cx="2790779" cy="612556"/>
          </a:xfrm>
          <a:prstGeom prst="rect">
            <a:avLst/>
          </a:prstGeom>
          <a:solidFill>
            <a:srgbClr val="FFD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FBE29FA-F632-44BD-AF06-BADAC49D9DBB}"/>
              </a:ext>
            </a:extLst>
          </p:cNvPr>
          <p:cNvSpPr/>
          <p:nvPr/>
        </p:nvSpPr>
        <p:spPr>
          <a:xfrm rot="5400000">
            <a:off x="3221504" y="4246773"/>
            <a:ext cx="354144" cy="277270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3A42CA4B-F464-4235-B0CE-21D8A89E7CBA}"/>
              </a:ext>
            </a:extLst>
          </p:cNvPr>
          <p:cNvSpPr/>
          <p:nvPr/>
        </p:nvSpPr>
        <p:spPr>
          <a:xfrm rot="5400000">
            <a:off x="6047981" y="4246773"/>
            <a:ext cx="354144" cy="27727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67675129-9E9E-4F68-A2C6-5935936C772F}"/>
              </a:ext>
            </a:extLst>
          </p:cNvPr>
          <p:cNvSpPr/>
          <p:nvPr/>
        </p:nvSpPr>
        <p:spPr>
          <a:xfrm rot="5400000">
            <a:off x="8838761" y="4246772"/>
            <a:ext cx="354143" cy="277270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A4C6C4-C29E-4C8E-8FC9-5DA0E0031C26}"/>
              </a:ext>
            </a:extLst>
          </p:cNvPr>
          <p:cNvSpPr/>
          <p:nvPr/>
        </p:nvSpPr>
        <p:spPr>
          <a:xfrm>
            <a:off x="3259941" y="2170160"/>
            <a:ext cx="2819327" cy="612556"/>
          </a:xfrm>
          <a:prstGeom prst="rect">
            <a:avLst/>
          </a:prstGeom>
          <a:solidFill>
            <a:srgbClr val="FFE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6A8AF4-01F2-439F-93C6-5055F63744B9}"/>
              </a:ext>
            </a:extLst>
          </p:cNvPr>
          <p:cNvSpPr txBox="1"/>
          <p:nvPr/>
        </p:nvSpPr>
        <p:spPr>
          <a:xfrm>
            <a:off x="469112" y="2301147"/>
            <a:ext cx="279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</a:t>
            </a:r>
            <a:r>
              <a:rPr lang="en-US" altLang="ko-KR" sz="20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명명하기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C139F5-531F-41E5-A1B5-7F0BA4159DAC}"/>
              </a:ext>
            </a:extLst>
          </p:cNvPr>
          <p:cNvSpPr txBox="1"/>
          <p:nvPr/>
        </p:nvSpPr>
        <p:spPr>
          <a:xfrm>
            <a:off x="3267075" y="2301147"/>
            <a:ext cx="2812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</a:t>
            </a:r>
            <a:r>
              <a:rPr lang="en-US" altLang="ko-KR" sz="20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영향 탐색하기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351497-15A0-45DF-9C10-21231F930504}"/>
              </a:ext>
            </a:extLst>
          </p:cNvPr>
          <p:cNvSpPr txBox="1"/>
          <p:nvPr/>
        </p:nvSpPr>
        <p:spPr>
          <a:xfrm>
            <a:off x="6086402" y="2301147"/>
            <a:ext cx="2812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03. </a:t>
            </a:r>
            <a:r>
              <a:rPr lang="ko-KR" altLang="en-US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영향 평가하기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003671-F3F9-44F4-B1FC-B2B43A039FB8}"/>
              </a:ext>
            </a:extLst>
          </p:cNvPr>
          <p:cNvSpPr txBox="1"/>
          <p:nvPr/>
        </p:nvSpPr>
        <p:spPr>
          <a:xfrm>
            <a:off x="8870047" y="2286327"/>
            <a:ext cx="2826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04. </a:t>
            </a:r>
            <a:r>
              <a:rPr lang="ko-KR" altLang="en-US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평가근거 제시하기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E369DB-01B4-479D-8364-7C77B28A4943}"/>
              </a:ext>
            </a:extLst>
          </p:cNvPr>
          <p:cNvSpPr txBox="1"/>
          <p:nvPr/>
        </p:nvSpPr>
        <p:spPr>
          <a:xfrm>
            <a:off x="563070" y="3459946"/>
            <a:ext cx="2602715" cy="2829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문제를 의인화하여 표현함으로</a:t>
            </a:r>
            <a:endParaRPr lang="en-US" altLang="ko-KR" sz="15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써</a:t>
            </a: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문제를 내담자와 분리시킨다</a:t>
            </a: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문제는 주어로 표현되고</a:t>
            </a: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내담</a:t>
            </a:r>
            <a:endParaRPr lang="en-US" altLang="ko-KR" sz="15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자는 목적어로 표현된다</a:t>
            </a: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우울증이 자녀분을 괴롭히고 있군요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5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F28753-4F52-43B3-99F5-B3B10503DB31}"/>
              </a:ext>
            </a:extLst>
          </p:cNvPr>
          <p:cNvSpPr txBox="1"/>
          <p:nvPr/>
        </p:nvSpPr>
        <p:spPr>
          <a:xfrm>
            <a:off x="3502532" y="3456866"/>
            <a:ext cx="2406427" cy="179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문제가 내담자의 삶에 이제까지 어떤 영향을 주었고</a:t>
            </a: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어떤 영향을 미치고 있는지를 질문한다</a:t>
            </a: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968B9F-0AE2-4A73-A4A7-87A4930497BA}"/>
              </a:ext>
            </a:extLst>
          </p:cNvPr>
          <p:cNvSpPr txBox="1"/>
          <p:nvPr/>
        </p:nvSpPr>
        <p:spPr>
          <a:xfrm>
            <a:off x="6441336" y="3456866"/>
            <a:ext cx="2258402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문제가 미치는 영향에 대해 내담자가 어떻게 생각하고 느끼는지를 질문한다</a:t>
            </a: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B6E871-762D-469A-A738-4484B2D22B93}"/>
              </a:ext>
            </a:extLst>
          </p:cNvPr>
          <p:cNvSpPr txBox="1"/>
          <p:nvPr/>
        </p:nvSpPr>
        <p:spPr>
          <a:xfrm>
            <a:off x="9175909" y="3456866"/>
            <a:ext cx="2274084" cy="144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내담자의 평가에 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왜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?’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질문을 던져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영향을 평가한 근거에 대해 알아보는 질문이다</a:t>
            </a:r>
            <a:r>
              <a:rPr lang="en-US" altLang="ko-KR" sz="15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FE84C3-D395-4EAF-A468-A4CC45CFAC81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568F30-4685-4C5D-9851-27051EF75A81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적용과정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5FC278A-899E-460B-9413-6EF029669917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3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3">
            <a:extLst>
              <a:ext uri="{FF2B5EF4-FFF2-40B4-BE49-F238E27FC236}">
                <a16:creationId xmlns:a16="http://schemas.microsoft.com/office/drawing/2014/main" id="{B4406FAF-9AD5-4824-8829-C39ACF743611}"/>
              </a:ext>
            </a:extLst>
          </p:cNvPr>
          <p:cNvSpPr/>
          <p:nvPr/>
        </p:nvSpPr>
        <p:spPr>
          <a:xfrm>
            <a:off x="1707356" y="1891406"/>
            <a:ext cx="8777288" cy="202031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6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FF689DD-5748-4ED9-A5EE-462EB6C43D5B}"/>
              </a:ext>
            </a:extLst>
          </p:cNvPr>
          <p:cNvSpPr/>
          <p:nvPr/>
        </p:nvSpPr>
        <p:spPr>
          <a:xfrm>
            <a:off x="2257188" y="2122655"/>
            <a:ext cx="1557810" cy="1557809"/>
          </a:xfrm>
          <a:prstGeom prst="ellipse">
            <a:avLst/>
          </a:prstGeom>
          <a:solidFill>
            <a:srgbClr val="FFD00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E874F7-5379-4F38-9710-C5D19D786DFB}"/>
              </a:ext>
            </a:extLst>
          </p:cNvPr>
          <p:cNvSpPr/>
          <p:nvPr/>
        </p:nvSpPr>
        <p:spPr>
          <a:xfrm>
            <a:off x="5317095" y="2122655"/>
            <a:ext cx="1557810" cy="1557809"/>
          </a:xfrm>
          <a:prstGeom prst="ellipse">
            <a:avLst/>
          </a:prstGeom>
          <a:solidFill>
            <a:srgbClr val="FFD00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C065932-77C5-49F1-AF62-40AB2CEDEA54}"/>
              </a:ext>
            </a:extLst>
          </p:cNvPr>
          <p:cNvSpPr/>
          <p:nvPr/>
        </p:nvSpPr>
        <p:spPr>
          <a:xfrm>
            <a:off x="8379018" y="2122655"/>
            <a:ext cx="1557810" cy="1557809"/>
          </a:xfrm>
          <a:prstGeom prst="ellipse">
            <a:avLst/>
          </a:prstGeom>
          <a:solidFill>
            <a:srgbClr val="FFD00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3E43EA-D317-4F95-AF36-C5273A2398B2}"/>
              </a:ext>
            </a:extLst>
          </p:cNvPr>
          <p:cNvCxnSpPr>
            <a:cxnSpLocks/>
          </p:cNvCxnSpPr>
          <p:nvPr/>
        </p:nvCxnSpPr>
        <p:spPr>
          <a:xfrm>
            <a:off x="3036093" y="3911718"/>
            <a:ext cx="0" cy="638325"/>
          </a:xfrm>
          <a:prstGeom prst="line">
            <a:avLst/>
          </a:prstGeom>
          <a:ln w="19050">
            <a:solidFill>
              <a:srgbClr val="F6C7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FDEFA4EF-AD55-4F0B-B000-F4EDFB62E1D8}"/>
              </a:ext>
            </a:extLst>
          </p:cNvPr>
          <p:cNvSpPr/>
          <p:nvPr/>
        </p:nvSpPr>
        <p:spPr>
          <a:xfrm>
            <a:off x="2959893" y="4540518"/>
            <a:ext cx="144000" cy="144000"/>
          </a:xfrm>
          <a:prstGeom prst="ellipse">
            <a:avLst/>
          </a:prstGeom>
          <a:solidFill>
            <a:srgbClr val="FFD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F01B02-2FDC-4543-BC97-F94303BB81AF}"/>
              </a:ext>
            </a:extLst>
          </p:cNvPr>
          <p:cNvCxnSpPr>
            <a:cxnSpLocks/>
          </p:cNvCxnSpPr>
          <p:nvPr/>
        </p:nvCxnSpPr>
        <p:spPr>
          <a:xfrm>
            <a:off x="6096000" y="3911718"/>
            <a:ext cx="0" cy="638325"/>
          </a:xfrm>
          <a:prstGeom prst="line">
            <a:avLst/>
          </a:prstGeom>
          <a:ln w="19050">
            <a:solidFill>
              <a:srgbClr val="F6C7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DC923E6-977F-4C02-BEFD-E7E6EE1F15C0}"/>
              </a:ext>
            </a:extLst>
          </p:cNvPr>
          <p:cNvSpPr/>
          <p:nvPr/>
        </p:nvSpPr>
        <p:spPr>
          <a:xfrm>
            <a:off x="6019800" y="4540518"/>
            <a:ext cx="144000" cy="144000"/>
          </a:xfrm>
          <a:prstGeom prst="ellipse">
            <a:avLst/>
          </a:prstGeom>
          <a:solidFill>
            <a:srgbClr val="FFD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B19758-491F-4F76-BDCD-31C1BBAFA6CC}"/>
              </a:ext>
            </a:extLst>
          </p:cNvPr>
          <p:cNvCxnSpPr>
            <a:cxnSpLocks/>
          </p:cNvCxnSpPr>
          <p:nvPr/>
        </p:nvCxnSpPr>
        <p:spPr>
          <a:xfrm>
            <a:off x="9173833" y="3911718"/>
            <a:ext cx="0" cy="638325"/>
          </a:xfrm>
          <a:prstGeom prst="line">
            <a:avLst/>
          </a:prstGeom>
          <a:ln w="19050">
            <a:solidFill>
              <a:srgbClr val="F6C7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859D516-2A71-4176-9AD0-2F1F6EEE4B8D}"/>
              </a:ext>
            </a:extLst>
          </p:cNvPr>
          <p:cNvSpPr/>
          <p:nvPr/>
        </p:nvSpPr>
        <p:spPr>
          <a:xfrm>
            <a:off x="9097633" y="4540518"/>
            <a:ext cx="144000" cy="144000"/>
          </a:xfrm>
          <a:prstGeom prst="ellipse">
            <a:avLst/>
          </a:prstGeom>
          <a:solidFill>
            <a:srgbClr val="FFD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6EEA3-F65A-431F-820B-44AB70E1DB9E}"/>
              </a:ext>
            </a:extLst>
          </p:cNvPr>
          <p:cNvSpPr txBox="1"/>
          <p:nvPr/>
        </p:nvSpPr>
        <p:spPr>
          <a:xfrm>
            <a:off x="1565043" y="4756538"/>
            <a:ext cx="2933700" cy="108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상담가는 내담자에게 문제에 </a:t>
            </a:r>
            <a:endParaRPr lang="en-US" altLang="ko-KR" sz="1400" kern="0" spc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대항하거나 문제를 해결하도록 </a:t>
            </a:r>
            <a:endParaRPr lang="en-US" altLang="ko-KR" sz="1400" kern="0" spc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부추기지 않는다</a:t>
            </a:r>
            <a:r>
              <a:rPr lang="en-US" altLang="ko-KR" sz="1400" kern="0" spc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600" kern="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E6C6E-18CB-4E49-A09F-F27AA45A51CF}"/>
              </a:ext>
            </a:extLst>
          </p:cNvPr>
          <p:cNvSpPr txBox="1"/>
          <p:nvPr/>
        </p:nvSpPr>
        <p:spPr>
          <a:xfrm>
            <a:off x="4800090" y="4756538"/>
            <a:ext cx="258342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상담가는 그 문제의 영향력에 대해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추측하지 않으며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상담가의 입장과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인생관에 의하여 문제해결의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방향과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방법을 말해서는 안된다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DC987-28AE-4211-8D67-E1D2DEAD602A}"/>
              </a:ext>
            </a:extLst>
          </p:cNvPr>
          <p:cNvSpPr txBox="1"/>
          <p:nvPr/>
        </p:nvSpPr>
        <p:spPr>
          <a:xfrm>
            <a:off x="7877923" y="4781297"/>
            <a:ext cx="2583420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상담가는 적절한 외재화를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찾아내고자 하는 압박에서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벗어나도록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해야한다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34B8C-D5D8-4641-9928-612FE0D0B43C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FC35B-1036-42E0-9380-E36D8FCD112F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유의할 점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99CB33C-7CBE-4665-BE33-50387397744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3A85867-BF8F-44FE-A37C-41655BBB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683" y="2345943"/>
            <a:ext cx="1085050" cy="10850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0D17808-B88B-4365-B402-E24AA3F0B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2" y="2448741"/>
            <a:ext cx="924462" cy="9244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BD198BC-395F-4E3C-9C70-DC3AB8C2B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55" y="2354048"/>
            <a:ext cx="984689" cy="9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2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7E49B-1EDF-4357-8776-DB66788BE48B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Chapter.3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6FFDB-94F2-4068-8777-8047B88B6CD9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관련 제작 영상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1252CD-74A4-43AE-B93F-A10A9AD02E3A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7F37A-41C6-4176-9A50-4D1D24025ABE}"/>
              </a:ext>
            </a:extLst>
          </p:cNvPr>
          <p:cNvSpPr/>
          <p:nvPr/>
        </p:nvSpPr>
        <p:spPr>
          <a:xfrm>
            <a:off x="1323975" y="1704975"/>
            <a:ext cx="9553575" cy="4810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C946F-0938-400E-B802-4267FE44102A}"/>
              </a:ext>
            </a:extLst>
          </p:cNvPr>
          <p:cNvSpPr txBox="1"/>
          <p:nvPr/>
        </p:nvSpPr>
        <p:spPr>
          <a:xfrm>
            <a:off x="5131594" y="3786871"/>
            <a:ext cx="192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 첨부</a:t>
            </a:r>
          </a:p>
        </p:txBody>
      </p:sp>
    </p:spTree>
    <p:extLst>
      <p:ext uri="{BB962C8B-B14F-4D97-AF65-F5344CB8AC3E}">
        <p14:creationId xmlns:p14="http://schemas.microsoft.com/office/powerpoint/2010/main" val="35962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F69DD-2BF8-45FF-B9E0-840AA212456F}"/>
              </a:ext>
            </a:extLst>
          </p:cNvPr>
          <p:cNvSpPr/>
          <p:nvPr/>
        </p:nvSpPr>
        <p:spPr>
          <a:xfrm>
            <a:off x="2590800" y="3050117"/>
            <a:ext cx="1845734" cy="97200"/>
          </a:xfrm>
          <a:prstGeom prst="rect">
            <a:avLst/>
          </a:prstGeom>
          <a:solidFill>
            <a:srgbClr val="FFD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A4A29-00FD-4A4E-9796-9D48FD9EC6A6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Chapter.4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2DEE8-1ADB-4805-ADCB-4407CBAE0F2A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E71D37-413A-413C-8603-C3403FA91042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A24D23-E252-49C5-A3BE-6E579F9ED817}"/>
              </a:ext>
            </a:extLst>
          </p:cNvPr>
          <p:cNvSpPr txBox="1"/>
          <p:nvPr/>
        </p:nvSpPr>
        <p:spPr>
          <a:xfrm>
            <a:off x="2457694" y="3236094"/>
            <a:ext cx="9272588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문제가 내담자의 밖에 있다고 생각할 수 있도록 유도하며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 algn="just" fontAlgn="base">
              <a:lnSpc>
                <a:spcPct val="200000"/>
              </a:lnSpc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상황을 객관적으로 바라볼 수 있도록 하는 기법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800" kern="0" spc="0" dirty="0" err="1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E2EE7-388B-46BE-8901-87A1602C944D}"/>
              </a:ext>
            </a:extLst>
          </p:cNvPr>
          <p:cNvSpPr txBox="1"/>
          <p:nvPr/>
        </p:nvSpPr>
        <p:spPr>
          <a:xfrm>
            <a:off x="1785979" y="1927177"/>
            <a:ext cx="2114508" cy="1957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8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endParaRPr lang="ko-KR" altLang="en-US" sz="8800" kern="0" spc="0" dirty="0" err="1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67EA6-7A49-45FD-B53E-01655E35F882}"/>
              </a:ext>
            </a:extLst>
          </p:cNvPr>
          <p:cNvSpPr txBox="1"/>
          <p:nvPr/>
        </p:nvSpPr>
        <p:spPr>
          <a:xfrm>
            <a:off x="8991600" y="3800862"/>
            <a:ext cx="2114508" cy="1957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8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ko-KR" altLang="en-US" sz="8800" kern="0" spc="0" dirty="0" err="1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6AC85-FF0F-45A8-BB8E-BF102FADC8A9}"/>
              </a:ext>
            </a:extLst>
          </p:cNvPr>
          <p:cNvSpPr txBox="1"/>
          <p:nvPr/>
        </p:nvSpPr>
        <p:spPr>
          <a:xfrm>
            <a:off x="2457694" y="2521823"/>
            <a:ext cx="6096000" cy="676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외재화는 </a:t>
            </a:r>
            <a:endParaRPr lang="en-US" altLang="ko-KR" sz="28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92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DD7A0F-6459-4858-92B9-0DB6813C4AB7}"/>
              </a:ext>
            </a:extLst>
          </p:cNvPr>
          <p:cNvSpPr/>
          <p:nvPr/>
        </p:nvSpPr>
        <p:spPr>
          <a:xfrm>
            <a:off x="4257675" y="2640567"/>
            <a:ext cx="3505200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DAADE9-1A66-46FF-B65A-11A29BF92F62}"/>
              </a:ext>
            </a:extLst>
          </p:cNvPr>
          <p:cNvSpPr/>
          <p:nvPr/>
        </p:nvSpPr>
        <p:spPr>
          <a:xfrm>
            <a:off x="-9526" y="0"/>
            <a:ext cx="12201525" cy="63817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2DB881-912F-417A-ABE9-313A7E22837F}"/>
              </a:ext>
            </a:extLst>
          </p:cNvPr>
          <p:cNvSpPr/>
          <p:nvPr/>
        </p:nvSpPr>
        <p:spPr>
          <a:xfrm>
            <a:off x="-9526" y="6734175"/>
            <a:ext cx="12201525" cy="142875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0F0CD-4C2D-4FCF-91B5-6DC3EADC3492}"/>
              </a:ext>
            </a:extLst>
          </p:cNvPr>
          <p:cNvSpPr txBox="1"/>
          <p:nvPr/>
        </p:nvSpPr>
        <p:spPr>
          <a:xfrm>
            <a:off x="0" y="3124199"/>
            <a:ext cx="12201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15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857A6-2697-4F6F-9332-B5836E792692}"/>
              </a:ext>
            </a:extLst>
          </p:cNvPr>
          <p:cNvSpPr txBox="1"/>
          <p:nvPr/>
        </p:nvSpPr>
        <p:spPr>
          <a:xfrm>
            <a:off x="4257675" y="2640567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PRESENTATION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TITLE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60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8D1D27-F082-4231-83AE-E2C9D952F401}"/>
              </a:ext>
            </a:extLst>
          </p:cNvPr>
          <p:cNvSpPr/>
          <p:nvPr/>
        </p:nvSpPr>
        <p:spPr>
          <a:xfrm flipH="1">
            <a:off x="4696457" y="1296670"/>
            <a:ext cx="45719" cy="4429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747C9-D3B7-494C-86B6-41EC2E0AFAA7}"/>
              </a:ext>
            </a:extLst>
          </p:cNvPr>
          <p:cNvSpPr txBox="1"/>
          <p:nvPr/>
        </p:nvSpPr>
        <p:spPr>
          <a:xfrm>
            <a:off x="2400300" y="1144270"/>
            <a:ext cx="229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011576-2A41-405D-A658-0005F8CCB077}"/>
              </a:ext>
            </a:extLst>
          </p:cNvPr>
          <p:cNvSpPr/>
          <p:nvPr/>
        </p:nvSpPr>
        <p:spPr>
          <a:xfrm>
            <a:off x="4645658" y="2465070"/>
            <a:ext cx="142241" cy="13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00D02-BBD9-44D2-9501-22E825600CD3}"/>
              </a:ext>
            </a:extLst>
          </p:cNvPr>
          <p:cNvSpPr txBox="1"/>
          <p:nvPr/>
        </p:nvSpPr>
        <p:spPr>
          <a:xfrm>
            <a:off x="5173980" y="2238722"/>
            <a:ext cx="313944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b="1" dirty="0">
                <a:latin typeface="나눔스퀘어_ac Bold" panose="020B0600000101010101" pitchFamily="50" charset="-127"/>
                <a:ea typeface="나눔스퀘어_ac Bold"/>
              </a:rPr>
              <a:t>01.  </a:t>
            </a:r>
            <a:r>
              <a:rPr lang="ko-KR" altLang="en-US" sz="2200" spc="300" dirty="0">
                <a:latin typeface="나눔스퀘어_ac Bold" panose="020B0600000101010101" pitchFamily="50" charset="-127"/>
                <a:ea typeface="나눔스퀘어_ac Bold"/>
              </a:rPr>
              <a:t>자기소개</a:t>
            </a:r>
            <a:endParaRPr lang="ko-KR" altLang="en-US" sz="2200" spc="300" dirty="0">
              <a:ea typeface="나눔스퀘어_ac Bold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91BAF57-0282-460E-B0AD-20CBFB8300DB}"/>
              </a:ext>
            </a:extLst>
          </p:cNvPr>
          <p:cNvSpPr/>
          <p:nvPr/>
        </p:nvSpPr>
        <p:spPr>
          <a:xfrm>
            <a:off x="4645652" y="3500556"/>
            <a:ext cx="142241" cy="13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C08F8-B4DB-41D5-A31A-062DCEBCBB44}"/>
              </a:ext>
            </a:extLst>
          </p:cNvPr>
          <p:cNvSpPr txBox="1"/>
          <p:nvPr/>
        </p:nvSpPr>
        <p:spPr>
          <a:xfrm>
            <a:off x="5173980" y="3274208"/>
            <a:ext cx="508635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b="1" dirty="0">
                <a:latin typeface="나눔스퀘어_ac Bold" panose="020B0600000101010101" pitchFamily="50" charset="-127"/>
                <a:ea typeface="나눔스퀘어_ac Bold"/>
              </a:rPr>
              <a:t>02.  </a:t>
            </a:r>
            <a:r>
              <a:rPr lang="ko-KR" altLang="en-US" sz="2200" spc="300" dirty="0">
                <a:latin typeface="나눔스퀘어_ac Bold" panose="020B0600000101010101" pitchFamily="50" charset="-127"/>
                <a:ea typeface="나눔스퀘어_ac Bold"/>
              </a:rPr>
              <a:t>학습한 과목</a:t>
            </a:r>
            <a:endParaRPr lang="ko-KR" altLang="en-US" sz="2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C68AFF-74E7-40EC-ADAF-4E170200E3C6}"/>
              </a:ext>
            </a:extLst>
          </p:cNvPr>
          <p:cNvSpPr/>
          <p:nvPr/>
        </p:nvSpPr>
        <p:spPr>
          <a:xfrm>
            <a:off x="4645658" y="4557198"/>
            <a:ext cx="142241" cy="13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F70DA-638C-46E2-ACAB-5F2F54C1E7F2}"/>
              </a:ext>
            </a:extLst>
          </p:cNvPr>
          <p:cNvSpPr txBox="1"/>
          <p:nvPr/>
        </p:nvSpPr>
        <p:spPr>
          <a:xfrm>
            <a:off x="5173980" y="4330850"/>
            <a:ext cx="53130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b="1" dirty="0">
                <a:latin typeface="나눔스퀘어_ac Bold" panose="020B0600000101010101" pitchFamily="50" charset="-127"/>
                <a:ea typeface="나눔스퀘어_ac Bold"/>
              </a:rPr>
              <a:t>03.  </a:t>
            </a:r>
            <a:r>
              <a:rPr lang="ko-KR" altLang="en-US" sz="2200" spc="300" dirty="0" err="1">
                <a:latin typeface="나눔스퀘어_ac Bold" panose="020B0600000101010101" pitchFamily="50" charset="-127"/>
                <a:ea typeface="나눔스퀘어_ac Bold"/>
              </a:rPr>
              <a:t>Heropy</a:t>
            </a:r>
            <a:r>
              <a:rPr lang="ko-KR" altLang="en-US" sz="2200" spc="300" dirty="0">
                <a:latin typeface="나눔스퀘어_ac Bold" panose="020B0600000101010101" pitchFamily="50" charset="-127"/>
                <a:ea typeface="나눔스퀘어_ac Bold"/>
              </a:rPr>
              <a:t> </a:t>
            </a:r>
            <a:r>
              <a:rPr lang="ko-KR" altLang="en-US" sz="2200" spc="300" dirty="0" err="1">
                <a:latin typeface="나눔스퀘어_ac Bold" panose="020B0600000101010101" pitchFamily="50" charset="-127"/>
                <a:ea typeface="나눔스퀘어_ac Bold"/>
              </a:rPr>
              <a:t>coffee</a:t>
            </a:r>
            <a:r>
              <a:rPr lang="ko-KR" altLang="en-US" sz="2200" spc="300" dirty="0">
                <a:latin typeface="나눔스퀘어_ac Bold" panose="020B0600000101010101" pitchFamily="50" charset="-127"/>
                <a:ea typeface="나눔스퀘어_ac Bold"/>
              </a:rPr>
              <a:t> 홈페이지</a:t>
            </a:r>
            <a:endParaRPr lang="ko-KR" altLang="en-US" sz="2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183933-1417-46EF-9432-37C9AD96E0ED}"/>
              </a:ext>
            </a:extLst>
          </p:cNvPr>
          <p:cNvSpPr/>
          <p:nvPr/>
        </p:nvSpPr>
        <p:spPr>
          <a:xfrm>
            <a:off x="1" y="0"/>
            <a:ext cx="1068705" cy="6858000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3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2DFB8E6E-0A27-4B69-A54E-9DC7E27602F7}"/>
              </a:ext>
            </a:extLst>
          </p:cNvPr>
          <p:cNvSpPr/>
          <p:nvPr/>
        </p:nvSpPr>
        <p:spPr>
          <a:xfrm>
            <a:off x="4914901" y="1515646"/>
            <a:ext cx="2562224" cy="550205"/>
          </a:xfrm>
          <a:prstGeom prst="parallelogram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FDC06-A80E-419C-8EE8-696FE3B67523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Chapter.1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DCAFE-5895-4CFD-B9FA-39F2585076EF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800" dirty="0">
                <a:ea typeface="나눔스퀘어_ac Bold"/>
              </a:rPr>
              <a:t>자기소개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DBD04C-9E7F-4049-A3A5-27CCCB4076A2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FEC0AA-393C-4C97-A0D2-169FD68386EE}"/>
              </a:ext>
            </a:extLst>
          </p:cNvPr>
          <p:cNvSpPr/>
          <p:nvPr/>
        </p:nvSpPr>
        <p:spPr>
          <a:xfrm>
            <a:off x="1762125" y="2457449"/>
            <a:ext cx="8829675" cy="1095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8CC4E0D-92C1-4F81-95BC-8C7D3C04D361}"/>
              </a:ext>
            </a:extLst>
          </p:cNvPr>
          <p:cNvSpPr/>
          <p:nvPr/>
        </p:nvSpPr>
        <p:spPr>
          <a:xfrm flipV="1">
            <a:off x="1762124" y="2456090"/>
            <a:ext cx="969111" cy="1095374"/>
          </a:xfrm>
          <a:prstGeom prst="rtTriangle">
            <a:avLst/>
          </a:prstGeom>
          <a:solidFill>
            <a:srgbClr val="FFE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444A8A-ABC4-4CEE-AA80-D663E991A5F1}"/>
              </a:ext>
            </a:extLst>
          </p:cNvPr>
          <p:cNvSpPr/>
          <p:nvPr/>
        </p:nvSpPr>
        <p:spPr>
          <a:xfrm>
            <a:off x="1762125" y="3760408"/>
            <a:ext cx="8829675" cy="1095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482281-989E-4EF8-B5D7-C9D8F17D6336}"/>
              </a:ext>
            </a:extLst>
          </p:cNvPr>
          <p:cNvSpPr/>
          <p:nvPr/>
        </p:nvSpPr>
        <p:spPr>
          <a:xfrm>
            <a:off x="1762125" y="5063367"/>
            <a:ext cx="8829675" cy="1095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5EEB46AE-F7DC-427A-B864-BCFEA45EDB5B}"/>
              </a:ext>
            </a:extLst>
          </p:cNvPr>
          <p:cNvSpPr/>
          <p:nvPr/>
        </p:nvSpPr>
        <p:spPr>
          <a:xfrm flipV="1">
            <a:off x="1762124" y="3760409"/>
            <a:ext cx="969111" cy="1095374"/>
          </a:xfrm>
          <a:prstGeom prst="rt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6ED8E456-FDE0-404C-B739-511F0539059D}"/>
              </a:ext>
            </a:extLst>
          </p:cNvPr>
          <p:cNvSpPr/>
          <p:nvPr/>
        </p:nvSpPr>
        <p:spPr>
          <a:xfrm flipV="1">
            <a:off x="1762124" y="5055202"/>
            <a:ext cx="969111" cy="1103539"/>
          </a:xfrm>
          <a:prstGeom prst="rtTriangle">
            <a:avLst/>
          </a:prstGeom>
          <a:solidFill>
            <a:srgbClr val="FFE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4D707-2A33-4FA5-9221-88E5AF47399F}"/>
              </a:ext>
            </a:extLst>
          </p:cNvPr>
          <p:cNvSpPr txBox="1"/>
          <p:nvPr/>
        </p:nvSpPr>
        <p:spPr>
          <a:xfrm>
            <a:off x="1762123" y="2820469"/>
            <a:ext cx="882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교육과 복지</a:t>
            </a:r>
            <a:r>
              <a:rPr lang="en-US" altLang="ko-KR" sz="180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 등 다양한 분야에서 활용되고 있는 기법</a:t>
            </a:r>
            <a:endParaRPr lang="ko-KR" altLang="en-US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278AC-0F00-4869-9583-95A71EA10FB4}"/>
              </a:ext>
            </a:extLst>
          </p:cNvPr>
          <p:cNvSpPr txBox="1"/>
          <p:nvPr/>
        </p:nvSpPr>
        <p:spPr>
          <a:xfrm>
            <a:off x="1762123" y="4123428"/>
            <a:ext cx="8829677" cy="37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내담자와 주위 환경의 긍정적인 교류를 통해 함께 성장할 수 있는 기법</a:t>
            </a:r>
            <a:endParaRPr lang="ko-KR" altLang="en-US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72B6C6-95DF-46ED-B4FD-F0BE8689790F}"/>
              </a:ext>
            </a:extLst>
          </p:cNvPr>
          <p:cNvSpPr txBox="1"/>
          <p:nvPr/>
        </p:nvSpPr>
        <p:spPr>
          <a:xfrm>
            <a:off x="1762123" y="5409027"/>
            <a:ext cx="882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 사회 급격한 가족 형태 변화로 인한 문제점을 해결해줄 수 있는 기법</a:t>
            </a:r>
            <a:endParaRPr lang="ko-KR" altLang="en-US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42B44-C531-48B4-BF6D-8D296D0317FB}"/>
              </a:ext>
            </a:extLst>
          </p:cNvPr>
          <p:cNvSpPr txBox="1"/>
          <p:nvPr/>
        </p:nvSpPr>
        <p:spPr>
          <a:xfrm>
            <a:off x="1771647" y="1525171"/>
            <a:ext cx="88296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/>
              </a:rPr>
              <a:t>김은현</a:t>
            </a:r>
            <a:endParaRPr lang="ko-KR" altLang="en-US" sz="2800" dirty="0" err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52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67B49-E67C-473C-97B4-2DA81BEC5EDA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1630A-2E65-48FC-B4E4-E6714B0635E5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외재화 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72C0A9-E695-4520-A0BA-4313CC4BB258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391FCF-AE74-41A8-94FD-2DBB714C514E}"/>
              </a:ext>
            </a:extLst>
          </p:cNvPr>
          <p:cNvSpPr txBox="1"/>
          <p:nvPr/>
        </p:nvSpPr>
        <p:spPr>
          <a:xfrm>
            <a:off x="1685925" y="1852761"/>
            <a:ext cx="6195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외재화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1E932-A15C-4DF2-9C20-4F5F229D4D27}"/>
              </a:ext>
            </a:extLst>
          </p:cNvPr>
          <p:cNvSpPr txBox="1"/>
          <p:nvPr/>
        </p:nvSpPr>
        <p:spPr>
          <a:xfrm>
            <a:off x="1685925" y="260891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겉으로 드러내고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밖으로 도출하는 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D367CC-FD65-4634-A1E5-862FA55A64C8}"/>
              </a:ext>
            </a:extLst>
          </p:cNvPr>
          <p:cNvSpPr/>
          <p:nvPr/>
        </p:nvSpPr>
        <p:spPr>
          <a:xfrm>
            <a:off x="1685925" y="3340804"/>
            <a:ext cx="8934450" cy="157097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2D0ED-EAFD-4B83-B6F6-DD262113C1A3}"/>
              </a:ext>
            </a:extLst>
          </p:cNvPr>
          <p:cNvSpPr/>
          <p:nvPr/>
        </p:nvSpPr>
        <p:spPr>
          <a:xfrm>
            <a:off x="1685925" y="3340804"/>
            <a:ext cx="1640110" cy="1570970"/>
          </a:xfrm>
          <a:prstGeom prst="rect">
            <a:avLst/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18A010-828D-489B-8CF7-0311FF0B96FB}"/>
              </a:ext>
            </a:extLst>
          </p:cNvPr>
          <p:cNvSpPr/>
          <p:nvPr/>
        </p:nvSpPr>
        <p:spPr>
          <a:xfrm>
            <a:off x="1685925" y="4867930"/>
            <a:ext cx="8934450" cy="157097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6A7AFC-A1C9-4894-BE8B-BDECEA14865C}"/>
              </a:ext>
            </a:extLst>
          </p:cNvPr>
          <p:cNvSpPr/>
          <p:nvPr/>
        </p:nvSpPr>
        <p:spPr>
          <a:xfrm>
            <a:off x="1685925" y="4867930"/>
            <a:ext cx="1640110" cy="1570970"/>
          </a:xfrm>
          <a:prstGeom prst="rect">
            <a:avLst/>
          </a:prstGeom>
          <a:solidFill>
            <a:srgbClr val="FFD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EA77F-6A3D-411B-B0A5-5E08470C3E8F}"/>
              </a:ext>
            </a:extLst>
          </p:cNvPr>
          <p:cNvSpPr txBox="1"/>
          <p:nvPr/>
        </p:nvSpPr>
        <p:spPr>
          <a:xfrm>
            <a:off x="1851613" y="3618721"/>
            <a:ext cx="1308734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내재화된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E9680-7756-4B83-A105-95C085CDB352}"/>
              </a:ext>
            </a:extLst>
          </p:cNvPr>
          <p:cNvSpPr txBox="1"/>
          <p:nvPr/>
        </p:nvSpPr>
        <p:spPr>
          <a:xfrm>
            <a:off x="1851613" y="5107801"/>
            <a:ext cx="1308734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외재화된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C2787-6121-4583-9648-3425ACAF96F7}"/>
              </a:ext>
            </a:extLst>
          </p:cNvPr>
          <p:cNvSpPr txBox="1"/>
          <p:nvPr/>
        </p:nvSpPr>
        <p:spPr>
          <a:xfrm>
            <a:off x="3532704" y="3504202"/>
            <a:ext cx="648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사람을 문제로 본다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문제를 그 사람의 내면 안에 둔다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개인들 안에서 무엇이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잘못되었다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혹은 무엇이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부족한가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찾는다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 사용되는 언어는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나는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…’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11848-3602-4F5F-958F-701F898E36D2}"/>
              </a:ext>
            </a:extLst>
          </p:cNvPr>
          <p:cNvSpPr txBox="1"/>
          <p:nvPr/>
        </p:nvSpPr>
        <p:spPr>
          <a:xfrm>
            <a:off x="3532704" y="5031328"/>
            <a:ext cx="648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문제를 문제로 본다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문제는 그 사람 밖에 있는 것으로 말해진다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문제를 외부 맥락에 둔다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 사용되는 언어는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그것은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…’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62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8130F60-96D0-40D0-96B0-297153F6129F}"/>
              </a:ext>
            </a:extLst>
          </p:cNvPr>
          <p:cNvSpPr/>
          <p:nvPr/>
        </p:nvSpPr>
        <p:spPr>
          <a:xfrm>
            <a:off x="5143499" y="2505075"/>
            <a:ext cx="5857875" cy="2714626"/>
          </a:xfrm>
          <a:prstGeom prst="wedgeRoundRectCallout">
            <a:avLst>
              <a:gd name="adj1" fmla="val -63247"/>
              <a:gd name="adj2" fmla="val 3980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BB049-66F5-46A9-9E8A-357FCB48A739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58577-04F1-4B8E-B154-9DD700ED8560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A43A4-0736-4676-B1E4-BFD687836023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D84351-22E3-4BA9-AFF7-ADDDE64A7E51}"/>
              </a:ext>
            </a:extLst>
          </p:cNvPr>
          <p:cNvSpPr txBox="1"/>
          <p:nvPr/>
        </p:nvSpPr>
        <p:spPr>
          <a:xfrm>
            <a:off x="5919283" y="2916757"/>
            <a:ext cx="5453565" cy="1776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effectLst/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endParaRPr lang="en-US" altLang="ko-KR" sz="25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1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문제와 내담자를 분리하기 위해 </a:t>
            </a:r>
            <a:r>
              <a:rPr lang="en-US" altLang="ko-KR" sz="2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1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문제에 이름을 붙이고 의인화하는 기법</a:t>
            </a:r>
            <a:endParaRPr lang="ko-KR" altLang="en-US" sz="21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3EFA1F-C309-45BE-8418-48001AE0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762250"/>
            <a:ext cx="2552701" cy="25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4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0838E90-067D-4262-BE10-4E82A6069273}"/>
              </a:ext>
            </a:extLst>
          </p:cNvPr>
          <p:cNvSpPr/>
          <p:nvPr/>
        </p:nvSpPr>
        <p:spPr>
          <a:xfrm>
            <a:off x="2358139" y="2069069"/>
            <a:ext cx="8543925" cy="3865006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E981B-A594-48B9-81C6-BC5E6F68561E}"/>
              </a:ext>
            </a:extLst>
          </p:cNvPr>
          <p:cNvSpPr/>
          <p:nvPr/>
        </p:nvSpPr>
        <p:spPr>
          <a:xfrm>
            <a:off x="2138866" y="2069069"/>
            <a:ext cx="1073729" cy="3865006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DC96BD-422C-4618-A864-D841F7EAEC82}"/>
              </a:ext>
            </a:extLst>
          </p:cNvPr>
          <p:cNvSpPr/>
          <p:nvPr/>
        </p:nvSpPr>
        <p:spPr>
          <a:xfrm>
            <a:off x="1400175" y="2069068"/>
            <a:ext cx="1546047" cy="3865007"/>
          </a:xfrm>
          <a:prstGeom prst="roundRect">
            <a:avLst>
              <a:gd name="adj" fmla="val 50000"/>
            </a:avLst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BC0801-4F99-4A02-A108-36C9E5D9883C}"/>
              </a:ext>
            </a:extLst>
          </p:cNvPr>
          <p:cNvSpPr/>
          <p:nvPr/>
        </p:nvSpPr>
        <p:spPr>
          <a:xfrm>
            <a:off x="2316713" y="3159762"/>
            <a:ext cx="1784961" cy="1828085"/>
          </a:xfrm>
          <a:prstGeom prst="ellipse">
            <a:avLst/>
          </a:prstGeom>
          <a:solidFill>
            <a:srgbClr val="ADADAD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124385-E81B-481C-8C4B-8798D7D5B58E}"/>
              </a:ext>
            </a:extLst>
          </p:cNvPr>
          <p:cNvSpPr/>
          <p:nvPr/>
        </p:nvSpPr>
        <p:spPr>
          <a:xfrm>
            <a:off x="2483996" y="3307742"/>
            <a:ext cx="1483835" cy="1514750"/>
          </a:xfrm>
          <a:prstGeom prst="ellipse">
            <a:avLst/>
          </a:prstGeom>
          <a:solidFill>
            <a:srgbClr val="DFDDDD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2C7E9-2192-4DFE-AFBB-BAEDB03E9F92}"/>
              </a:ext>
            </a:extLst>
          </p:cNvPr>
          <p:cNvSpPr txBox="1"/>
          <p:nvPr/>
        </p:nvSpPr>
        <p:spPr>
          <a:xfrm>
            <a:off x="2651993" y="4278523"/>
            <a:ext cx="1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3F437-F42C-4FAA-80E6-F52D6603290A}"/>
              </a:ext>
            </a:extLst>
          </p:cNvPr>
          <p:cNvSpPr txBox="1"/>
          <p:nvPr/>
        </p:nvSpPr>
        <p:spPr>
          <a:xfrm>
            <a:off x="4027876" y="2635746"/>
            <a:ext cx="6592307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문제에 이름을 붙여 </a:t>
            </a:r>
            <a:r>
              <a:rPr lang="ko-KR" altLang="en-US" dirty="0">
                <a:effectLst/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의인화</a:t>
            </a:r>
            <a:r>
              <a:rPr lang="ko-KR" altLang="en-US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하거나</a:t>
            </a:r>
            <a:r>
              <a:rPr lang="en-US" altLang="ko-KR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서술형의 표현을 </a:t>
            </a:r>
            <a:r>
              <a:rPr lang="ko-KR" altLang="en-US" dirty="0">
                <a:effectLst/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명사화</a:t>
            </a:r>
            <a:r>
              <a:rPr lang="ko-KR" altLang="en-US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하여 질문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EE92A6-7558-4D44-A5AD-ABD7FEF9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41" y="3501969"/>
            <a:ext cx="759217" cy="759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233626-2D89-4B4D-9F89-E97A1D0BFF7F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DE880-5748-49D5-9301-AAC4E1502060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889C844-C13B-46FB-A174-9196F0DBF9DF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B47036-A1A7-415F-B6DE-2699FFD1F48C}"/>
              </a:ext>
            </a:extLst>
          </p:cNvPr>
          <p:cNvSpPr txBox="1"/>
          <p:nvPr/>
        </p:nvSpPr>
        <p:spPr>
          <a:xfrm>
            <a:off x="4496819" y="3786201"/>
            <a:ext cx="383755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문제를 의인화 하는 것에 대한 예시</a:t>
            </a:r>
            <a:endParaRPr lang="en-US" altLang="ko-KR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체력이나 게으름 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 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튼튼이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물렁이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지금 겪고 있는 문제 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말썽꾸러기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61A4DB4-78C3-4CFF-9034-4C62F9B256E5}"/>
              </a:ext>
            </a:extLst>
          </p:cNvPr>
          <p:cNvCxnSpPr>
            <a:cxnSpLocks/>
          </p:cNvCxnSpPr>
          <p:nvPr/>
        </p:nvCxnSpPr>
        <p:spPr>
          <a:xfrm>
            <a:off x="4063081" y="3325411"/>
            <a:ext cx="621439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2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A98064-9F7C-4B5E-9B60-558BE3DAA62C}"/>
              </a:ext>
            </a:extLst>
          </p:cNvPr>
          <p:cNvSpPr/>
          <p:nvPr/>
        </p:nvSpPr>
        <p:spPr>
          <a:xfrm>
            <a:off x="2358139" y="1802368"/>
            <a:ext cx="8543925" cy="4631947"/>
          </a:xfrm>
          <a:prstGeom prst="round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9DFDFC-6889-4D08-9D20-631F7B761D73}"/>
              </a:ext>
            </a:extLst>
          </p:cNvPr>
          <p:cNvSpPr/>
          <p:nvPr/>
        </p:nvSpPr>
        <p:spPr>
          <a:xfrm>
            <a:off x="2138866" y="1802369"/>
            <a:ext cx="1073729" cy="4631946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55E88F6-E369-4002-A8A4-D1F979268C34}"/>
              </a:ext>
            </a:extLst>
          </p:cNvPr>
          <p:cNvSpPr/>
          <p:nvPr/>
        </p:nvSpPr>
        <p:spPr>
          <a:xfrm>
            <a:off x="1400175" y="1802368"/>
            <a:ext cx="1546047" cy="4631947"/>
          </a:xfrm>
          <a:prstGeom prst="roundRect">
            <a:avLst>
              <a:gd name="adj" fmla="val 50000"/>
            </a:avLst>
          </a:prstGeom>
          <a:solidFill>
            <a:srgbClr val="A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292348-2E0E-40BF-95DA-2D3D5F45AE3D}"/>
              </a:ext>
            </a:extLst>
          </p:cNvPr>
          <p:cNvSpPr/>
          <p:nvPr/>
        </p:nvSpPr>
        <p:spPr>
          <a:xfrm>
            <a:off x="2316713" y="3283587"/>
            <a:ext cx="1784961" cy="1828085"/>
          </a:xfrm>
          <a:prstGeom prst="ellipse">
            <a:avLst/>
          </a:prstGeom>
          <a:solidFill>
            <a:srgbClr val="ADADAD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7B2434-8B89-4A00-A1E6-4943CED75001}"/>
              </a:ext>
            </a:extLst>
          </p:cNvPr>
          <p:cNvSpPr/>
          <p:nvPr/>
        </p:nvSpPr>
        <p:spPr>
          <a:xfrm>
            <a:off x="2483996" y="3431567"/>
            <a:ext cx="1483835" cy="1514750"/>
          </a:xfrm>
          <a:prstGeom prst="ellipse">
            <a:avLst/>
          </a:prstGeom>
          <a:solidFill>
            <a:srgbClr val="DFDDDD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BEF5A-87C9-4F10-954C-5D70CA78F953}"/>
              </a:ext>
            </a:extLst>
          </p:cNvPr>
          <p:cNvSpPr txBox="1"/>
          <p:nvPr/>
        </p:nvSpPr>
        <p:spPr>
          <a:xfrm>
            <a:off x="2651993" y="4402348"/>
            <a:ext cx="1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8DFC55-9D56-46EF-8DB9-6F8CCB942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41" y="3625794"/>
            <a:ext cx="759217" cy="759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9E5C56-C018-44E6-97F9-4273636DB596}"/>
              </a:ext>
            </a:extLst>
          </p:cNvPr>
          <p:cNvSpPr txBox="1"/>
          <p:nvPr/>
        </p:nvSpPr>
        <p:spPr>
          <a:xfrm>
            <a:off x="4583725" y="3035650"/>
            <a:ext cx="4680836" cy="44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나는 자꾸만 화가 나요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C6CDE-5F0C-460F-9757-FFAB20E740D9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EF3232-4D61-4DAB-B9E5-C815768D88BA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6C3868-DCC6-4750-9EF9-A3988ED90D93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4681996-63E8-4504-BE0B-C03EB4582AEF}"/>
              </a:ext>
            </a:extLst>
          </p:cNvPr>
          <p:cNvSpPr/>
          <p:nvPr/>
        </p:nvSpPr>
        <p:spPr>
          <a:xfrm>
            <a:off x="5504926" y="3526796"/>
            <a:ext cx="238649" cy="273679"/>
          </a:xfrm>
          <a:prstGeom prst="downArrow">
            <a:avLst>
              <a:gd name="adj1" fmla="val 34035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0ACE85-4234-4F11-9ED8-44E72797C857}"/>
              </a:ext>
            </a:extLst>
          </p:cNvPr>
          <p:cNvSpPr txBox="1"/>
          <p:nvPr/>
        </p:nvSpPr>
        <p:spPr>
          <a:xfrm>
            <a:off x="4583725" y="3730540"/>
            <a:ext cx="3779225" cy="44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분노가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당신에게 무엇이라고 말하나요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C594D4-ED33-4211-A66F-C5B4DFC51CE8}"/>
              </a:ext>
            </a:extLst>
          </p:cNvPr>
          <p:cNvSpPr txBox="1"/>
          <p:nvPr/>
        </p:nvSpPr>
        <p:spPr>
          <a:xfrm>
            <a:off x="4580276" y="2332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서술형의 표현을 명사화 하는 것에 대한 예시</a:t>
            </a:r>
            <a:endParaRPr lang="en-US" altLang="ko-KR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68F89-E548-4D09-A9BB-6B0EDED94F7C}"/>
              </a:ext>
            </a:extLst>
          </p:cNvPr>
          <p:cNvSpPr txBox="1"/>
          <p:nvPr/>
        </p:nvSpPr>
        <p:spPr>
          <a:xfrm>
            <a:off x="4583725" y="4539730"/>
            <a:ext cx="4680836" cy="44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철수는 너무 산만해요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75C9A76-E6BA-4F77-A1E4-0F7090AA9614}"/>
              </a:ext>
            </a:extLst>
          </p:cNvPr>
          <p:cNvSpPr/>
          <p:nvPr/>
        </p:nvSpPr>
        <p:spPr>
          <a:xfrm>
            <a:off x="5504926" y="5030876"/>
            <a:ext cx="238649" cy="273679"/>
          </a:xfrm>
          <a:prstGeom prst="downArrow">
            <a:avLst>
              <a:gd name="adj1" fmla="val 34035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3E21C-C350-49AF-A299-22CAFB9D7588}"/>
              </a:ext>
            </a:extLst>
          </p:cNvPr>
          <p:cNvSpPr txBox="1"/>
          <p:nvPr/>
        </p:nvSpPr>
        <p:spPr>
          <a:xfrm>
            <a:off x="4583725" y="5234620"/>
            <a:ext cx="5627075" cy="44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아드님을 괴롭히는 </a:t>
            </a:r>
            <a:r>
              <a:rPr lang="ko-KR" altLang="en-US" sz="1600" kern="0" dirty="0">
                <a:solidFill>
                  <a:srgbClr val="000000"/>
                </a:solidFill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산만함이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어떻게 철수에게 행동하라고 하나요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40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11EFC-EF9F-4263-B18A-7A4577CC04E0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7DA8-9804-4EFB-9B2F-CA28F9827D4B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이론적 배경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66063F-4881-41D0-8FC6-E45BBCE389FE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3CC778E-735B-4326-91C0-F74DF521EF2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189114" y="1302128"/>
            <a:ext cx="2926236" cy="4281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93977-2E22-49DE-B9D4-D1DA830CB3E0}"/>
              </a:ext>
            </a:extLst>
          </p:cNvPr>
          <p:cNvSpPr txBox="1"/>
          <p:nvPr/>
        </p:nvSpPr>
        <p:spPr>
          <a:xfrm>
            <a:off x="8021232" y="5659591"/>
            <a:ext cx="3395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AA80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마이클 화이트 </a:t>
            </a:r>
            <a:endParaRPr lang="en-US" altLang="ko-KR" dirty="0">
              <a:solidFill>
                <a:srgbClr val="EAA80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(Michael White: 1948~2008)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8875E3-2E69-4428-9915-FD60B2F3DF15}"/>
              </a:ext>
            </a:extLst>
          </p:cNvPr>
          <p:cNvCxnSpPr>
            <a:cxnSpLocks/>
          </p:cNvCxnSpPr>
          <p:nvPr/>
        </p:nvCxnSpPr>
        <p:spPr>
          <a:xfrm flipH="1">
            <a:off x="3911911" y="1747658"/>
            <a:ext cx="12389" cy="4204320"/>
          </a:xfrm>
          <a:prstGeom prst="line">
            <a:avLst/>
          </a:prstGeom>
          <a:ln w="28575">
            <a:solidFill>
              <a:srgbClr val="FFD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821122-15AB-453A-81A7-F32D1C0F9298}"/>
              </a:ext>
            </a:extLst>
          </p:cNvPr>
          <p:cNvSpPr txBox="1"/>
          <p:nvPr/>
        </p:nvSpPr>
        <p:spPr>
          <a:xfrm>
            <a:off x="1046816" y="2116034"/>
            <a:ext cx="2547086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마이클 화이트가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1970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년대에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아동병원에서 사회복지사로  근무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952E5-F6FB-4FC5-9DA7-C31406810D62}"/>
              </a:ext>
            </a:extLst>
          </p:cNvPr>
          <p:cNvSpPr txBox="1"/>
          <p:nvPr/>
        </p:nvSpPr>
        <p:spPr>
          <a:xfrm>
            <a:off x="4242309" y="3177961"/>
            <a:ext cx="348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가족치료이론을 자기의 방식으로 해석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8424A-391C-40A8-AF77-D4D6F3CE2EC9}"/>
              </a:ext>
            </a:extLst>
          </p:cNvPr>
          <p:cNvSpPr txBox="1"/>
          <p:nvPr/>
        </p:nvSpPr>
        <p:spPr>
          <a:xfrm>
            <a:off x="605441" y="4151202"/>
            <a:ext cx="2988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유분증이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있는 아동을 위한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 fontAlgn="base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동화책 </a:t>
            </a:r>
            <a:r>
              <a:rPr lang="en-US" altLang="ko-KR" sz="1400" dirty="0">
                <a:solidFill>
                  <a:srgbClr val="F2B8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1400" dirty="0">
                <a:solidFill>
                  <a:srgbClr val="F2B8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말썽꾸러기 푸 </a:t>
            </a:r>
            <a:r>
              <a:rPr lang="ko-KR" altLang="en-US" sz="1400" dirty="0" err="1">
                <a:solidFill>
                  <a:srgbClr val="F2B8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혼내주기</a:t>
            </a:r>
            <a:r>
              <a:rPr lang="en-US" altLang="ko-KR" sz="1400" dirty="0">
                <a:solidFill>
                  <a:srgbClr val="F2B8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보고 영감을 얻어 문제의 외재화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 fontAlgn="base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기법을 발전시킴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01E56-EBCC-41FA-A3B6-53F2F99CC034}"/>
              </a:ext>
            </a:extLst>
          </p:cNvPr>
          <p:cNvSpPr/>
          <p:nvPr/>
        </p:nvSpPr>
        <p:spPr>
          <a:xfrm>
            <a:off x="3826051" y="2269835"/>
            <a:ext cx="190771" cy="199982"/>
          </a:xfrm>
          <a:prstGeom prst="ellipse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A6E9CC-88EF-482D-A729-89A8AA89F92B}"/>
              </a:ext>
            </a:extLst>
          </p:cNvPr>
          <p:cNvSpPr/>
          <p:nvPr/>
        </p:nvSpPr>
        <p:spPr>
          <a:xfrm>
            <a:off x="3835305" y="3231859"/>
            <a:ext cx="190771" cy="199982"/>
          </a:xfrm>
          <a:prstGeom prst="ellipse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DDB9E2B-B691-4813-8C06-1447B566ACEF}"/>
              </a:ext>
            </a:extLst>
          </p:cNvPr>
          <p:cNvSpPr/>
          <p:nvPr/>
        </p:nvSpPr>
        <p:spPr>
          <a:xfrm>
            <a:off x="3835305" y="5297783"/>
            <a:ext cx="190771" cy="199982"/>
          </a:xfrm>
          <a:prstGeom prst="ellipse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DE6C1-74E6-4058-AA12-2001C6598230}"/>
              </a:ext>
            </a:extLst>
          </p:cNvPr>
          <p:cNvSpPr txBox="1"/>
          <p:nvPr/>
        </p:nvSpPr>
        <p:spPr>
          <a:xfrm>
            <a:off x="4242309" y="5236155"/>
            <a:ext cx="2988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그가 해석한 이론을 가족치료 현장에서 적용하기 시작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087752-0447-4246-A3F3-17E310A7AFF0}"/>
              </a:ext>
            </a:extLst>
          </p:cNvPr>
          <p:cNvSpPr/>
          <p:nvPr/>
        </p:nvSpPr>
        <p:spPr>
          <a:xfrm>
            <a:off x="3835305" y="4239652"/>
            <a:ext cx="190771" cy="199982"/>
          </a:xfrm>
          <a:prstGeom prst="ellipse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57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F86783-BE95-4DA9-AF82-373BBD71CF08}"/>
              </a:ext>
            </a:extLst>
          </p:cNvPr>
          <p:cNvSpPr/>
          <p:nvPr/>
        </p:nvSpPr>
        <p:spPr>
          <a:xfrm>
            <a:off x="1539478" y="2133600"/>
            <a:ext cx="9113044" cy="37454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EC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930EC-BE46-481F-BC46-E868F2DA79FB}"/>
              </a:ext>
            </a:extLst>
          </p:cNvPr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BB60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Chapter.2</a:t>
            </a:r>
            <a:endParaRPr lang="ko-KR" altLang="en-US" b="1" dirty="0">
              <a:solidFill>
                <a:srgbClr val="FBB60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40FA4-9163-4587-92D7-F4BF581E2E64}"/>
              </a:ext>
            </a:extLst>
          </p:cNvPr>
          <p:cNvSpPr txBox="1"/>
          <p:nvPr/>
        </p:nvSpPr>
        <p:spPr>
          <a:xfrm>
            <a:off x="1323975" y="7789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이론적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985747-877A-45A4-B5EC-C7547A6BF337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0C9B94-A9DC-450C-8E2F-8CC4D76F248E}"/>
              </a:ext>
            </a:extLst>
          </p:cNvPr>
          <p:cNvSpPr txBox="1"/>
          <p:nvPr/>
        </p:nvSpPr>
        <p:spPr>
          <a:xfrm>
            <a:off x="2413396" y="2491626"/>
            <a:ext cx="72771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유분증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속옷에 변을 묻히는 증상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있는 아동을 위한 그림 동화책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“말썽꾸러기 푸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혼내주기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 를 보고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문제의 외재화 기법에 대한 영감을 얻음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아이가 속옷에 변을 묻히는 것은 </a:t>
            </a:r>
            <a:r>
              <a:rPr lang="ko-KR" altLang="en-US" dirty="0"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아이의 잘못 </a:t>
            </a:r>
            <a:r>
              <a:rPr lang="en-US" altLang="ko-KR" dirty="0"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, </a:t>
            </a:r>
            <a:r>
              <a:rPr lang="ko-KR" altLang="en-US" dirty="0"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푸라는 말썽꾸러기의 장난 </a:t>
            </a:r>
            <a:r>
              <a:rPr lang="en-US" altLang="ko-KR" dirty="0">
                <a:highlight>
                  <a:srgbClr val="FFD72D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아이는 잘못이 없는데 </a:t>
            </a:r>
            <a:r>
              <a:rPr lang="ko-KR" altLang="en-US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푸라는 말썽꾸러기의 장난에 영향을 받아서 </a:t>
            </a:r>
            <a:endParaRPr lang="en-US" altLang="ko-KR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그러한 곤란한 문제가 생긴다는 것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67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marR="0" indent="0" algn="just" fontAlgn="base" latinLnBrk="1">
          <a:lnSpc>
            <a:spcPct val="160000"/>
          </a:lnSpc>
          <a:spcBef>
            <a:spcPts val="0"/>
          </a:spcBef>
          <a:spcAft>
            <a:spcPts val="0"/>
          </a:spcAft>
          <a:defRPr sz="1600" kern="0" spc="0" dirty="0" err="1">
            <a:solidFill>
              <a:srgbClr val="000000"/>
            </a:solidFill>
            <a:effectLst/>
            <a:latin typeface="나눔스퀘어_ac Bold" panose="020B0600000101010101" pitchFamily="50" charset="-127"/>
            <a:ea typeface="나눔스퀘어_ac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639</Words>
  <Application>Microsoft Office PowerPoint</Application>
  <PresentationFormat>와이드스크린</PresentationFormat>
  <Paragraphs>133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하영</cp:lastModifiedBy>
  <cp:revision>390</cp:revision>
  <dcterms:created xsi:type="dcterms:W3CDTF">2020-11-13T04:31:05Z</dcterms:created>
  <dcterms:modified xsi:type="dcterms:W3CDTF">2023-05-07T09:50:43Z</dcterms:modified>
</cp:coreProperties>
</file>