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9" r:id="rId2"/>
    <p:sldId id="287" r:id="rId3"/>
    <p:sldId id="291" r:id="rId4"/>
    <p:sldId id="271" r:id="rId5"/>
    <p:sldId id="273" r:id="rId6"/>
    <p:sldId id="274" r:id="rId7"/>
    <p:sldId id="288" r:id="rId8"/>
    <p:sldId id="289" r:id="rId9"/>
    <p:sldId id="290" r:id="rId10"/>
    <p:sldId id="27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F8FBA-1CC6-41C9-A29F-F56CD193A57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898CAD-45F0-4DF0-BED0-12BE62E05720}">
      <dgm:prSet/>
      <dgm:spPr/>
      <dgm:t>
        <a:bodyPr/>
        <a:lstStyle/>
        <a:p>
          <a:r>
            <a:rPr lang="en-US" dirty="0"/>
            <a:t> Paper </a:t>
          </a:r>
        </a:p>
      </dgm:t>
    </dgm:pt>
    <dgm:pt modelId="{4A34AC99-F031-478A-92F4-A07125E0FADF}" type="parTrans" cxnId="{7C48AD6C-2103-4EFE-94F2-8D1BBCE38ECE}">
      <dgm:prSet/>
      <dgm:spPr/>
      <dgm:t>
        <a:bodyPr/>
        <a:lstStyle/>
        <a:p>
          <a:endParaRPr lang="en-US"/>
        </a:p>
      </dgm:t>
    </dgm:pt>
    <dgm:pt modelId="{7269550B-46C1-4F1C-9652-643E962D67CC}" type="sibTrans" cxnId="{7C48AD6C-2103-4EFE-94F2-8D1BBCE38ECE}">
      <dgm:prSet/>
      <dgm:spPr/>
      <dgm:t>
        <a:bodyPr/>
        <a:lstStyle/>
        <a:p>
          <a:endParaRPr lang="en-US"/>
        </a:p>
      </dgm:t>
    </dgm:pt>
    <dgm:pt modelId="{5205E492-E39C-46AC-A218-5D132963CAAE}">
      <dgm:prSet/>
      <dgm:spPr/>
      <dgm:t>
        <a:bodyPr/>
        <a:lstStyle/>
        <a:p>
          <a:r>
            <a:rPr lang="en-US"/>
            <a:t>Optional: Tape</a:t>
          </a:r>
        </a:p>
      </dgm:t>
    </dgm:pt>
    <dgm:pt modelId="{3F8023BD-4C1B-4FD1-9F6A-7031EFFF3A2C}" type="parTrans" cxnId="{2591FDF4-D44E-4F88-ACFB-2CD7386FC115}">
      <dgm:prSet/>
      <dgm:spPr/>
      <dgm:t>
        <a:bodyPr/>
        <a:lstStyle/>
        <a:p>
          <a:endParaRPr lang="en-US"/>
        </a:p>
      </dgm:t>
    </dgm:pt>
    <dgm:pt modelId="{2A53992C-18C8-4DB3-96D2-E1928EE4D42D}" type="sibTrans" cxnId="{2591FDF4-D44E-4F88-ACFB-2CD7386FC115}">
      <dgm:prSet/>
      <dgm:spPr/>
      <dgm:t>
        <a:bodyPr/>
        <a:lstStyle/>
        <a:p>
          <a:endParaRPr lang="en-US"/>
        </a:p>
      </dgm:t>
    </dgm:pt>
    <dgm:pt modelId="{A6A2D130-47E6-4B6F-9033-F4D9B70B9876}">
      <dgm:prSet/>
      <dgm:spPr/>
      <dgm:t>
        <a:bodyPr/>
        <a:lstStyle/>
        <a:p>
          <a:r>
            <a:rPr lang="en-US"/>
            <a:t>Optional: Scissors</a:t>
          </a:r>
        </a:p>
      </dgm:t>
    </dgm:pt>
    <dgm:pt modelId="{DD9B1469-13A0-4487-9217-028E32B632AE}" type="parTrans" cxnId="{72FC7DFD-536C-4ABC-9D46-F3893AC3AAA2}">
      <dgm:prSet/>
      <dgm:spPr/>
      <dgm:t>
        <a:bodyPr/>
        <a:lstStyle/>
        <a:p>
          <a:endParaRPr lang="en-US"/>
        </a:p>
      </dgm:t>
    </dgm:pt>
    <dgm:pt modelId="{873339D2-30B3-4544-BD65-0F4F051D91E1}" type="sibTrans" cxnId="{72FC7DFD-536C-4ABC-9D46-F3893AC3AAA2}">
      <dgm:prSet/>
      <dgm:spPr/>
      <dgm:t>
        <a:bodyPr/>
        <a:lstStyle/>
        <a:p>
          <a:endParaRPr lang="en-US"/>
        </a:p>
      </dgm:t>
    </dgm:pt>
    <dgm:pt modelId="{8A554BBE-1AA9-4F27-99A8-3AD660256A70}">
      <dgm:prSet/>
      <dgm:spPr/>
      <dgm:t>
        <a:bodyPr/>
        <a:lstStyle/>
        <a:p>
          <a:r>
            <a:rPr lang="en-US"/>
            <a:t>Optional: pens/markers, etc. for decorating. </a:t>
          </a:r>
        </a:p>
      </dgm:t>
    </dgm:pt>
    <dgm:pt modelId="{E12BFFC7-6FB8-4C80-8538-33A60453BE7F}" type="parTrans" cxnId="{524E6B23-0F16-4608-B6C3-9A1387745CA5}">
      <dgm:prSet/>
      <dgm:spPr/>
      <dgm:t>
        <a:bodyPr/>
        <a:lstStyle/>
        <a:p>
          <a:endParaRPr lang="en-US"/>
        </a:p>
      </dgm:t>
    </dgm:pt>
    <dgm:pt modelId="{F504DC9B-FD08-4CB9-807B-3F736D66794F}" type="sibTrans" cxnId="{524E6B23-0F16-4608-B6C3-9A1387745CA5}">
      <dgm:prSet/>
      <dgm:spPr/>
      <dgm:t>
        <a:bodyPr/>
        <a:lstStyle/>
        <a:p>
          <a:endParaRPr lang="en-US"/>
        </a:p>
      </dgm:t>
    </dgm:pt>
    <dgm:pt modelId="{0A78F3C8-ED30-4FF0-8EC2-EC1D6EF65158}" type="pres">
      <dgm:prSet presAssocID="{EF2F8FBA-1CC6-41C9-A29F-F56CD193A57D}" presName="linear" presStyleCnt="0">
        <dgm:presLayoutVars>
          <dgm:animLvl val="lvl"/>
          <dgm:resizeHandles val="exact"/>
        </dgm:presLayoutVars>
      </dgm:prSet>
      <dgm:spPr/>
    </dgm:pt>
    <dgm:pt modelId="{CDF06D24-D43F-417F-99E4-34EDE5B76A5B}" type="pres">
      <dgm:prSet presAssocID="{0A898CAD-45F0-4DF0-BED0-12BE62E057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F53102-4B14-473D-88F7-EEEBAD158E53}" type="pres">
      <dgm:prSet presAssocID="{7269550B-46C1-4F1C-9652-643E962D67CC}" presName="spacer" presStyleCnt="0"/>
      <dgm:spPr/>
    </dgm:pt>
    <dgm:pt modelId="{DFB6E1B1-B199-48D5-B73B-E40B2F4C2476}" type="pres">
      <dgm:prSet presAssocID="{5205E492-E39C-46AC-A218-5D132963CA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3A03FA-352A-43C0-9525-C42BF0D67632}" type="pres">
      <dgm:prSet presAssocID="{2A53992C-18C8-4DB3-96D2-E1928EE4D42D}" presName="spacer" presStyleCnt="0"/>
      <dgm:spPr/>
    </dgm:pt>
    <dgm:pt modelId="{A0AD2CC5-8E54-4CF1-BCD5-63FB9E5B21ED}" type="pres">
      <dgm:prSet presAssocID="{A6A2D130-47E6-4B6F-9033-F4D9B70B98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B717B7-C391-45F9-992E-D2A1061C9368}" type="pres">
      <dgm:prSet presAssocID="{873339D2-30B3-4544-BD65-0F4F051D91E1}" presName="spacer" presStyleCnt="0"/>
      <dgm:spPr/>
    </dgm:pt>
    <dgm:pt modelId="{36EFDACB-7ECD-4D0A-AAD7-B67F4056174E}" type="pres">
      <dgm:prSet presAssocID="{8A554BBE-1AA9-4F27-99A8-3AD660256A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4E6B23-0F16-4608-B6C3-9A1387745CA5}" srcId="{EF2F8FBA-1CC6-41C9-A29F-F56CD193A57D}" destId="{8A554BBE-1AA9-4F27-99A8-3AD660256A70}" srcOrd="3" destOrd="0" parTransId="{E12BFFC7-6FB8-4C80-8538-33A60453BE7F}" sibTransId="{F504DC9B-FD08-4CB9-807B-3F736D66794F}"/>
    <dgm:cxn modelId="{7C48AD6C-2103-4EFE-94F2-8D1BBCE38ECE}" srcId="{EF2F8FBA-1CC6-41C9-A29F-F56CD193A57D}" destId="{0A898CAD-45F0-4DF0-BED0-12BE62E05720}" srcOrd="0" destOrd="0" parTransId="{4A34AC99-F031-478A-92F4-A07125E0FADF}" sibTransId="{7269550B-46C1-4F1C-9652-643E962D67CC}"/>
    <dgm:cxn modelId="{C5574375-5383-4B2C-B6CC-461A82F4F760}" type="presOf" srcId="{5205E492-E39C-46AC-A218-5D132963CAAE}" destId="{DFB6E1B1-B199-48D5-B73B-E40B2F4C2476}" srcOrd="0" destOrd="0" presId="urn:microsoft.com/office/officeart/2005/8/layout/vList2"/>
    <dgm:cxn modelId="{B7FD0F8C-DA58-450A-9BDD-FC2F4CD39DEF}" type="presOf" srcId="{A6A2D130-47E6-4B6F-9033-F4D9B70B9876}" destId="{A0AD2CC5-8E54-4CF1-BCD5-63FB9E5B21ED}" srcOrd="0" destOrd="0" presId="urn:microsoft.com/office/officeart/2005/8/layout/vList2"/>
    <dgm:cxn modelId="{703CC799-BCCA-42F1-8D8C-F685BA1B0068}" type="presOf" srcId="{8A554BBE-1AA9-4F27-99A8-3AD660256A70}" destId="{36EFDACB-7ECD-4D0A-AAD7-B67F4056174E}" srcOrd="0" destOrd="0" presId="urn:microsoft.com/office/officeart/2005/8/layout/vList2"/>
    <dgm:cxn modelId="{B1C7F69B-9F63-4842-9553-A7E798AFE40E}" type="presOf" srcId="{0A898CAD-45F0-4DF0-BED0-12BE62E05720}" destId="{CDF06D24-D43F-417F-99E4-34EDE5B76A5B}" srcOrd="0" destOrd="0" presId="urn:microsoft.com/office/officeart/2005/8/layout/vList2"/>
    <dgm:cxn modelId="{743585C5-D146-4C8A-9B96-9C40E6C21A0C}" type="presOf" srcId="{EF2F8FBA-1CC6-41C9-A29F-F56CD193A57D}" destId="{0A78F3C8-ED30-4FF0-8EC2-EC1D6EF65158}" srcOrd="0" destOrd="0" presId="urn:microsoft.com/office/officeart/2005/8/layout/vList2"/>
    <dgm:cxn modelId="{2591FDF4-D44E-4F88-ACFB-2CD7386FC115}" srcId="{EF2F8FBA-1CC6-41C9-A29F-F56CD193A57D}" destId="{5205E492-E39C-46AC-A218-5D132963CAAE}" srcOrd="1" destOrd="0" parTransId="{3F8023BD-4C1B-4FD1-9F6A-7031EFFF3A2C}" sibTransId="{2A53992C-18C8-4DB3-96D2-E1928EE4D42D}"/>
    <dgm:cxn modelId="{72FC7DFD-536C-4ABC-9D46-F3893AC3AAA2}" srcId="{EF2F8FBA-1CC6-41C9-A29F-F56CD193A57D}" destId="{A6A2D130-47E6-4B6F-9033-F4D9B70B9876}" srcOrd="2" destOrd="0" parTransId="{DD9B1469-13A0-4487-9217-028E32B632AE}" sibTransId="{873339D2-30B3-4544-BD65-0F4F051D91E1}"/>
    <dgm:cxn modelId="{250CD869-B448-4C61-8BD1-7911E6BCB7A6}" type="presParOf" srcId="{0A78F3C8-ED30-4FF0-8EC2-EC1D6EF65158}" destId="{CDF06D24-D43F-417F-99E4-34EDE5B76A5B}" srcOrd="0" destOrd="0" presId="urn:microsoft.com/office/officeart/2005/8/layout/vList2"/>
    <dgm:cxn modelId="{FDF53729-23B4-4118-8037-D84E9A11C655}" type="presParOf" srcId="{0A78F3C8-ED30-4FF0-8EC2-EC1D6EF65158}" destId="{F9F53102-4B14-473D-88F7-EEEBAD158E53}" srcOrd="1" destOrd="0" presId="urn:microsoft.com/office/officeart/2005/8/layout/vList2"/>
    <dgm:cxn modelId="{87F99B34-E621-4194-976D-E328C0744863}" type="presParOf" srcId="{0A78F3C8-ED30-4FF0-8EC2-EC1D6EF65158}" destId="{DFB6E1B1-B199-48D5-B73B-E40B2F4C2476}" srcOrd="2" destOrd="0" presId="urn:microsoft.com/office/officeart/2005/8/layout/vList2"/>
    <dgm:cxn modelId="{4E643293-5DC1-4FFF-8E9A-A329D6BA72A7}" type="presParOf" srcId="{0A78F3C8-ED30-4FF0-8EC2-EC1D6EF65158}" destId="{363A03FA-352A-43C0-9525-C42BF0D67632}" srcOrd="3" destOrd="0" presId="urn:microsoft.com/office/officeart/2005/8/layout/vList2"/>
    <dgm:cxn modelId="{86B3139A-F079-4CCE-BE04-70170C5167F9}" type="presParOf" srcId="{0A78F3C8-ED30-4FF0-8EC2-EC1D6EF65158}" destId="{A0AD2CC5-8E54-4CF1-BCD5-63FB9E5B21ED}" srcOrd="4" destOrd="0" presId="urn:microsoft.com/office/officeart/2005/8/layout/vList2"/>
    <dgm:cxn modelId="{C58EAB2E-BF68-4C74-8286-F9A61F61BCBD}" type="presParOf" srcId="{0A78F3C8-ED30-4FF0-8EC2-EC1D6EF65158}" destId="{BCB717B7-C391-45F9-992E-D2A1061C9368}" srcOrd="5" destOrd="0" presId="urn:microsoft.com/office/officeart/2005/8/layout/vList2"/>
    <dgm:cxn modelId="{1605C099-1152-42D7-B72A-120505F9A3ED}" type="presParOf" srcId="{0A78F3C8-ED30-4FF0-8EC2-EC1D6EF65158}" destId="{36EFDACB-7ECD-4D0A-AAD7-B67F4056174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06D24-D43F-417F-99E4-34EDE5B76A5B}">
      <dsp:nvSpPr>
        <dsp:cNvPr id="0" name=""/>
        <dsp:cNvSpPr/>
      </dsp:nvSpPr>
      <dsp:spPr>
        <a:xfrm>
          <a:off x="0" y="56863"/>
          <a:ext cx="6602280" cy="13564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Paper </a:t>
          </a:r>
        </a:p>
      </dsp:txBody>
      <dsp:txXfrm>
        <a:off x="66217" y="123080"/>
        <a:ext cx="6469846" cy="1224034"/>
      </dsp:txXfrm>
    </dsp:sp>
    <dsp:sp modelId="{DFB6E1B1-B199-48D5-B73B-E40B2F4C2476}">
      <dsp:nvSpPr>
        <dsp:cNvPr id="0" name=""/>
        <dsp:cNvSpPr/>
      </dsp:nvSpPr>
      <dsp:spPr>
        <a:xfrm>
          <a:off x="0" y="1514131"/>
          <a:ext cx="6602280" cy="13564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Optional: Tape</a:t>
          </a:r>
        </a:p>
      </dsp:txBody>
      <dsp:txXfrm>
        <a:off x="66217" y="1580348"/>
        <a:ext cx="6469846" cy="1224034"/>
      </dsp:txXfrm>
    </dsp:sp>
    <dsp:sp modelId="{A0AD2CC5-8E54-4CF1-BCD5-63FB9E5B21ED}">
      <dsp:nvSpPr>
        <dsp:cNvPr id="0" name=""/>
        <dsp:cNvSpPr/>
      </dsp:nvSpPr>
      <dsp:spPr>
        <a:xfrm>
          <a:off x="0" y="2971400"/>
          <a:ext cx="6602280" cy="13564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Optional: Scissors</a:t>
          </a:r>
        </a:p>
      </dsp:txBody>
      <dsp:txXfrm>
        <a:off x="66217" y="3037617"/>
        <a:ext cx="6469846" cy="1224034"/>
      </dsp:txXfrm>
    </dsp:sp>
    <dsp:sp modelId="{36EFDACB-7ECD-4D0A-AAD7-B67F4056174E}">
      <dsp:nvSpPr>
        <dsp:cNvPr id="0" name=""/>
        <dsp:cNvSpPr/>
      </dsp:nvSpPr>
      <dsp:spPr>
        <a:xfrm>
          <a:off x="0" y="4428669"/>
          <a:ext cx="6602280" cy="13564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Optional: pens/markers, etc. for decorating. </a:t>
          </a:r>
        </a:p>
      </dsp:txBody>
      <dsp:txXfrm>
        <a:off x="66217" y="4494886"/>
        <a:ext cx="6469846" cy="1224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>
            <a:normAutofit/>
          </a:bodyPr>
          <a:lstStyle/>
          <a:p>
            <a:r>
              <a:rPr lang="en-US" dirty="0"/>
              <a:t>How to Make Heart Origami bookmarkers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3C73EB-B389-A0CE-294F-9658915F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/>
          <a:lstStyle/>
          <a:p>
            <a:r>
              <a:rPr lang="en-US" dirty="0"/>
              <a:t>Chorei by: Rochelle Muñoz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rmAutofit/>
          </a:bodyPr>
          <a:lstStyle/>
          <a:p>
            <a:r>
              <a:rPr lang="en-US" dirty="0"/>
              <a:t>Materials: 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D969F62-50E6-DABF-44B1-86238CAB7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DE543C26-8D26-A5E1-DB24-7BF1DD709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02425"/>
              </p:ext>
            </p:extLst>
          </p:nvPr>
        </p:nvGraphicFramePr>
        <p:xfrm>
          <a:off x="507868" y="482600"/>
          <a:ext cx="6602280" cy="584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4872-45C0-1848-466D-D837F3B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1. Get your paper and cut paper into a square. </a:t>
            </a:r>
          </a:p>
        </p:txBody>
      </p:sp>
      <p:pic>
        <p:nvPicPr>
          <p:cNvPr id="6" name="Content Placeholder 5" descr="Pencil on sticky note">
            <a:extLst>
              <a:ext uri="{FF2B5EF4-FFF2-40B4-BE49-F238E27FC236}">
                <a16:creationId xmlns:a16="http://schemas.microsoft.com/office/drawing/2014/main" id="{C2E2456A-ABB1-5FBF-9A65-9854F14F1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49" y="1803401"/>
            <a:ext cx="6526127" cy="4470400"/>
          </a:xfrm>
          <a:noFill/>
        </p:spPr>
      </p:pic>
    </p:spTree>
    <p:extLst>
      <p:ext uri="{BB962C8B-B14F-4D97-AF65-F5344CB8AC3E}">
        <p14:creationId xmlns:p14="http://schemas.microsoft.com/office/powerpoint/2010/main" val="274680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533400"/>
            <a:ext cx="9751060" cy="1992597"/>
          </a:xfrm>
        </p:spPr>
        <p:txBody>
          <a:bodyPr/>
          <a:lstStyle/>
          <a:p>
            <a:r>
              <a:rPr lang="en-US" dirty="0"/>
              <a:t>2. Cut Square paper into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6982" y="2667000"/>
            <a:ext cx="9751060" cy="1016000"/>
          </a:xfrm>
        </p:spPr>
        <p:txBody>
          <a:bodyPr/>
          <a:lstStyle/>
          <a:p>
            <a:r>
              <a:rPr lang="en-US" dirty="0"/>
              <a:t>(two strips)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7F0E1-5DDB-AE44-1B31-A67EE182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3849403"/>
            <a:ext cx="5715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883" y="703263"/>
            <a:ext cx="4977104" cy="914400"/>
          </a:xfrm>
        </p:spPr>
        <p:txBody>
          <a:bodyPr/>
          <a:lstStyle/>
          <a:p>
            <a:r>
              <a:rPr lang="en-US" dirty="0"/>
              <a:t>3. Fold strip in half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FCA3AC-DC54-8CCD-3BDD-55C782FEE7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9738" y="1439069"/>
            <a:ext cx="4976813" cy="331787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4468" y="524669"/>
            <a:ext cx="4977104" cy="914400"/>
          </a:xfrm>
        </p:spPr>
        <p:txBody>
          <a:bodyPr/>
          <a:lstStyle/>
          <a:p>
            <a:r>
              <a:rPr lang="en-US" dirty="0"/>
              <a:t>4. Fold half across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BB5E2E-B7EB-0B98-4C6B-E15054069B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3445" y="1295400"/>
            <a:ext cx="4976812" cy="3317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D939C-EE49-FFD2-3819-CA993FC0D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12" y="4799013"/>
            <a:ext cx="5715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Fold up the heart’s sides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E8878-1900-3F85-F608-218B5CB5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905000"/>
            <a:ext cx="5105400" cy="335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7A653-9F59-9E1C-EEC5-A42A09E2C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1905000"/>
            <a:ext cx="487838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A0E19-D852-D20B-D371-A9992C36E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1525-1E95-B7DB-D997-0C33DE7B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Optional: You can secure the back with tape.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F877F-C833-E730-A758-BAB883F3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12" y="1905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E06C3-8744-15BB-FD00-8E372FEC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9AB2-1D60-F758-EFFF-AE0BCEF3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Turn down the corners of the top flaps to shape the top of the heart.  Take turns on each corner.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B3B1F-7116-74D5-9210-D5299DE4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12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8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62C5D-29BA-D3E7-3D6E-3E97A1949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5A39-42D9-441E-8B9D-59A41ED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Time to decorate.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83B51-5624-E5C5-DC7E-270C53EC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041236"/>
            <a:ext cx="4343400" cy="3749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691D3-6069-F90A-B152-872AF4E5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4" y="2041236"/>
            <a:ext cx="518159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26</TotalTime>
  <Words>116</Words>
  <Application>Microsoft Office PowerPoint</Application>
  <PresentationFormat>Custom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</vt:lpstr>
      <vt:lpstr>Red Radial 16x9</vt:lpstr>
      <vt:lpstr>How to Make Heart Origami bookmarkers</vt:lpstr>
      <vt:lpstr>Materials: </vt:lpstr>
      <vt:lpstr>1. Get your paper and cut paper into a square. </vt:lpstr>
      <vt:lpstr>2. Cut Square paper into two</vt:lpstr>
      <vt:lpstr> </vt:lpstr>
      <vt:lpstr>5. Fold up the heart’s sides</vt:lpstr>
      <vt:lpstr>6. Optional: You can secure the back with tape.  </vt:lpstr>
      <vt:lpstr>7. Turn down the corners of the top flaps to shape the top of the heart.  Take turns on each corner.  </vt:lpstr>
      <vt:lpstr>8. Time to decorate.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Heart Origami bookmarkers</dc:title>
  <dc:creator>Rochelle Munoz</dc:creator>
  <cp:lastModifiedBy>Rochelle Munoz</cp:lastModifiedBy>
  <cp:revision>4</cp:revision>
  <dcterms:created xsi:type="dcterms:W3CDTF">2024-02-21T02:22:35Z</dcterms:created>
  <dcterms:modified xsi:type="dcterms:W3CDTF">2024-02-26T19:59:48Z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