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33240" y="-648360"/>
            <a:ext cx="731520" cy="2365560"/>
            <a:chOff x="633240" y="-648360"/>
            <a:chExt cx="731520" cy="2365560"/>
          </a:xfrm>
        </p:grpSpPr>
        <p:sp>
          <p:nvSpPr>
            <p:cNvPr id="1" name="CustomShape 2"/>
            <p:cNvSpPr/>
            <p:nvPr/>
          </p:nvSpPr>
          <p:spPr>
            <a:xfrm>
              <a:off x="633240" y="-648360"/>
              <a:ext cx="731520" cy="236556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" name="Google Shape;15;p2" descr=""/>
            <p:cNvPicPr/>
            <p:nvPr/>
          </p:nvPicPr>
          <p:blipFill>
            <a:blip r:embed="rId2"/>
            <a:stretch/>
          </p:blipFill>
          <p:spPr>
            <a:xfrm>
              <a:off x="755640" y="978480"/>
              <a:ext cx="487440" cy="618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57960"/>
            <a:ext cx="81000" cy="38556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3556080" y="3540960"/>
            <a:ext cx="1828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3"/>
          <p:cNvGrpSpPr/>
          <p:nvPr/>
        </p:nvGrpSpPr>
        <p:grpSpPr>
          <a:xfrm>
            <a:off x="-30960" y="4661640"/>
            <a:ext cx="9226800" cy="527040"/>
            <a:chOff x="-30960" y="4661640"/>
            <a:chExt cx="9226800" cy="527040"/>
          </a:xfrm>
        </p:grpSpPr>
        <p:sp>
          <p:nvSpPr>
            <p:cNvPr id="44" name="CustomShape 4"/>
            <p:cNvSpPr/>
            <p:nvPr/>
          </p:nvSpPr>
          <p:spPr>
            <a:xfrm>
              <a:off x="-30960" y="4734720"/>
              <a:ext cx="9226800" cy="453960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5"/>
            <p:cNvSpPr/>
            <p:nvPr/>
          </p:nvSpPr>
          <p:spPr>
            <a:xfrm>
              <a:off x="635400" y="4661640"/>
              <a:ext cx="385560" cy="52704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6" name="Google Shape;35;p4" descr=""/>
            <p:cNvPicPr/>
            <p:nvPr/>
          </p:nvPicPr>
          <p:blipFill>
            <a:blip r:embed="rId2"/>
            <a:stretch/>
          </p:blipFill>
          <p:spPr>
            <a:xfrm>
              <a:off x="699840" y="4726800"/>
              <a:ext cx="256320" cy="325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" name="CustomShape 6"/>
            <p:cNvSpPr/>
            <p:nvPr/>
          </p:nvSpPr>
          <p:spPr>
            <a:xfrm>
              <a:off x="1031040" y="4823640"/>
              <a:ext cx="361188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Arial"/>
                  <a:ea typeface="Arial"/>
                </a:rPr>
                <a:t>INDIANA UNIVERSITY BLOOMINGTON</a:t>
              </a:r>
              <a:endParaRPr b="0" lang="en-US" sz="900" spc="-1" strike="noStrike">
                <a:latin typeface="Arial"/>
              </a:endParaRPr>
            </a:p>
          </p:txBody>
        </p:sp>
      </p:grpSp>
      <p:sp>
        <p:nvSpPr>
          <p:cNvPr id="4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2920" y="2766600"/>
            <a:ext cx="7732440" cy="6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Arial"/>
              </a:rPr>
              <a:t>Data Visualization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Arial"/>
              </a:rPr>
              <a:t>Journalists Killed Since 1992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30640" y="3461040"/>
            <a:ext cx="773244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Exploratory Analysis: Tortured?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Exploratory Analysis: Medium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Exploratory Analysis: Source of Fire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Exploratory Analysis: Coverage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Data Map: Country Codes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Data Map: 1992 - 2016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Data Map: # some interesting years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Network Graph: 1992-2016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Network Graph: #some interesting years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Interesting Observations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People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18760" y="1458000"/>
            <a:ext cx="8489880" cy="30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7f7f7f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Arnav – Online Section [aarnav@iu.edu]</a:t>
            </a:r>
            <a:endParaRPr b="0" lang="en-US" sz="1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Karen Sanchez Trejo – Residential Section [karsanc@iu.edu]</a:t>
            </a:r>
            <a:endParaRPr b="0" lang="en-US" sz="1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7f7f7f"/>
              </a:buClr>
              <a:buFont typeface="Arial"/>
              <a:buChar char="•"/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Challenges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Future Work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References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Introduction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Motivation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Background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Data Description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Exploratory Analysis: Time series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Exploratory Analysis: Countries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29920" y="759240"/>
            <a:ext cx="80024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Exploratory Analysis: Gender ratios 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2018-12-02T19:56:59Z</dcterms:modified>
  <cp:revision>48</cp:revision>
  <dc:subject/>
  <dc:title>NLP Summer Projects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