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33240" y="-648360"/>
            <a:ext cx="731880" cy="2365920"/>
            <a:chOff x="633240" y="-648360"/>
            <a:chExt cx="731880" cy="2365920"/>
          </a:xfrm>
        </p:grpSpPr>
        <p:sp>
          <p:nvSpPr>
            <p:cNvPr id="1" name="CustomShape 2"/>
            <p:cNvSpPr/>
            <p:nvPr/>
          </p:nvSpPr>
          <p:spPr>
            <a:xfrm>
              <a:off x="633240" y="-648360"/>
              <a:ext cx="731880" cy="23659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" name="Google Shape;15;p2" descr=""/>
            <p:cNvPicPr/>
            <p:nvPr/>
          </p:nvPicPr>
          <p:blipFill>
            <a:blip r:embed="rId2"/>
            <a:stretch/>
          </p:blipFill>
          <p:spPr>
            <a:xfrm>
              <a:off x="755640" y="978480"/>
              <a:ext cx="487800" cy="619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57960"/>
            <a:ext cx="81360" cy="38592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556080" y="3540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3"/>
          <p:cNvGrpSpPr/>
          <p:nvPr/>
        </p:nvGrpSpPr>
        <p:grpSpPr>
          <a:xfrm>
            <a:off x="-30960" y="4661640"/>
            <a:ext cx="9227160" cy="527400"/>
            <a:chOff x="-30960" y="4661640"/>
            <a:chExt cx="9227160" cy="527400"/>
          </a:xfrm>
        </p:grpSpPr>
        <p:sp>
          <p:nvSpPr>
            <p:cNvPr id="44" name="CustomShape 4"/>
            <p:cNvSpPr/>
            <p:nvPr/>
          </p:nvSpPr>
          <p:spPr>
            <a:xfrm>
              <a:off x="-30960" y="4734720"/>
              <a:ext cx="9227160" cy="45432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635400" y="4661640"/>
              <a:ext cx="385920" cy="5274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6" name="Google Shape;35;p4" descr=""/>
            <p:cNvPicPr/>
            <p:nvPr/>
          </p:nvPicPr>
          <p:blipFill>
            <a:blip r:embed="rId2"/>
            <a:stretch/>
          </p:blipFill>
          <p:spPr>
            <a:xfrm>
              <a:off x="699840" y="4726800"/>
              <a:ext cx="256680" cy="32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" name="CustomShape 6"/>
            <p:cNvSpPr/>
            <p:nvPr/>
          </p:nvSpPr>
          <p:spPr>
            <a:xfrm>
              <a:off x="1031040" y="4823640"/>
              <a:ext cx="3612240" cy="22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Arial"/>
                  <a:ea typeface="Arial"/>
                </a:rPr>
                <a:t>INDIANA UNIVERSITY BLOOMINGTON</a:t>
              </a:r>
              <a:endParaRPr b="0" lang="en-US" sz="900" spc="-1" strike="noStrike">
                <a:latin typeface="Arial"/>
              </a:endParaRPr>
            </a:p>
          </p:txBody>
        </p:sp>
      </p:grpSp>
      <p:sp>
        <p:nvSpPr>
          <p:cNvPr id="4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0b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8800" y="239040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1378800" y="239040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1378800" y="239040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-15120" y="2031840"/>
            <a:ext cx="147240" cy="835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damir.cavar.me/" TargetMode="External"/><Relationship Id="rId2" Type="http://schemas.openxmlformats.org/officeDocument/2006/relationships/hyperlink" Target="mailto:dcavar@iu.edu" TargetMode="External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2766600"/>
            <a:ext cx="773280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Arial"/>
              </a:rPr>
              <a:t>dsfas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0640" y="3461040"/>
            <a:ext cx="773280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Arial"/>
              </a:rPr>
              <a:t>sadfsf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29920" y="759240"/>
            <a:ext cx="80028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People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18760" y="1458000"/>
            <a:ext cx="8490240" cy="30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Lead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Prof Damir Cavar – Department of Linguistic, Indiana University [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website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dcavar@iu.edu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Arnav – Data Science [aarnav@iu.edu]</a:t>
            </a:r>
            <a:endParaRPr b="0" lang="en-US" sz="1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Abhishek Babuji – Data Science [ababuji@iu.edu]</a:t>
            </a:r>
            <a:endParaRPr b="0" lang="en-US" sz="1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Shreejith Panicker – Data Science [skpanick@iu.edu]</a:t>
            </a:r>
            <a:endParaRPr b="0" lang="en-US" sz="1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7f7f7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Prashant Modak – Computer Science [prkumoda@iu.edu]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30" name="Picture 8" descr=""/>
          <p:cNvPicPr/>
          <p:nvPr/>
        </p:nvPicPr>
        <p:blipFill>
          <a:blip r:embed="rId3"/>
          <a:stretch/>
        </p:blipFill>
        <p:spPr>
          <a:xfrm>
            <a:off x="7242840" y="1774800"/>
            <a:ext cx="1168920" cy="160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29920" y="759240"/>
            <a:ext cx="800280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404041"/>
                </a:solidFill>
                <a:latin typeface="Arial"/>
                <a:ea typeface="Arial"/>
              </a:rPr>
              <a:t>asdf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Application>LibreOffice/6.0.3.2$Linux_X86_64 LibreOffice_project/00m0$Build-2</Application>
  <Words>424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2018-12-02T19:41:36Z</dcterms:modified>
  <cp:revision>46</cp:revision>
  <dc:subject/>
  <dc:title>NLP Summer Projects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