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7" r:id="rId2"/>
    <p:sldId id="258" r:id="rId3"/>
    <p:sldId id="262" r:id="rId4"/>
    <p:sldId id="261" r:id="rId5"/>
    <p:sldId id="264" r:id="rId6"/>
    <p:sldId id="260" r:id="rId7"/>
    <p:sldId id="267"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36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4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A795BD-0B48-4FAB-8109-C0DC2024042F}"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00E42BF0-51E9-4E2E-910C-01DBC672173A}" type="slidenum">
              <a:rPr lang="en-US" smtClean="0"/>
              <a:t>‹#›</a:t>
            </a:fld>
            <a:endParaRPr lang="en-US"/>
          </a:p>
        </p:txBody>
      </p:sp>
    </p:spTree>
    <p:extLst>
      <p:ext uri="{BB962C8B-B14F-4D97-AF65-F5344CB8AC3E}">
        <p14:creationId xmlns:p14="http://schemas.microsoft.com/office/powerpoint/2010/main" val="3754905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A795BD-0B48-4FAB-8109-C0DC2024042F}"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00E42BF0-51E9-4E2E-910C-01DBC672173A}" type="slidenum">
              <a:rPr lang="en-US" smtClean="0"/>
              <a:t>‹#›</a:t>
            </a:fld>
            <a:endParaRPr lang="en-US"/>
          </a:p>
        </p:txBody>
      </p:sp>
    </p:spTree>
    <p:extLst>
      <p:ext uri="{BB962C8B-B14F-4D97-AF65-F5344CB8AC3E}">
        <p14:creationId xmlns:p14="http://schemas.microsoft.com/office/powerpoint/2010/main" val="1169533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A795BD-0B48-4FAB-8109-C0DC2024042F}"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00E42BF0-51E9-4E2E-910C-01DBC672173A}" type="slidenum">
              <a:rPr lang="en-US" smtClean="0"/>
              <a:t>‹#›</a:t>
            </a:fld>
            <a:endParaRPr lang="en-US"/>
          </a:p>
        </p:txBody>
      </p:sp>
    </p:spTree>
    <p:extLst>
      <p:ext uri="{BB962C8B-B14F-4D97-AF65-F5344CB8AC3E}">
        <p14:creationId xmlns:p14="http://schemas.microsoft.com/office/powerpoint/2010/main" val="2811221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A795BD-0B48-4FAB-8109-C0DC2024042F}"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0E42BF0-51E9-4E2E-910C-01DBC672173A}"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504374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A795BD-0B48-4FAB-8109-C0DC2024042F}"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0E42BF0-51E9-4E2E-910C-01DBC672173A}" type="slidenum">
              <a:rPr lang="en-US" smtClean="0"/>
              <a:t>‹#›</a:t>
            </a:fld>
            <a:endParaRPr lang="en-US"/>
          </a:p>
        </p:txBody>
      </p:sp>
    </p:spTree>
    <p:extLst>
      <p:ext uri="{BB962C8B-B14F-4D97-AF65-F5344CB8AC3E}">
        <p14:creationId xmlns:p14="http://schemas.microsoft.com/office/powerpoint/2010/main" val="2138338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A795BD-0B48-4FAB-8109-C0DC2024042F}" type="datetimeFigureOut">
              <a:rPr lang="en-US" smtClean="0"/>
              <a:t>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42BF0-51E9-4E2E-910C-01DBC672173A}" type="slidenum">
              <a:rPr lang="en-US" smtClean="0"/>
              <a:t>‹#›</a:t>
            </a:fld>
            <a:endParaRPr lang="en-US"/>
          </a:p>
        </p:txBody>
      </p:sp>
    </p:spTree>
    <p:extLst>
      <p:ext uri="{BB962C8B-B14F-4D97-AF65-F5344CB8AC3E}">
        <p14:creationId xmlns:p14="http://schemas.microsoft.com/office/powerpoint/2010/main" val="2570333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A795BD-0B48-4FAB-8109-C0DC2024042F}" type="datetimeFigureOut">
              <a:rPr lang="en-US" smtClean="0"/>
              <a:t>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42BF0-51E9-4E2E-910C-01DBC672173A}" type="slidenum">
              <a:rPr lang="en-US" smtClean="0"/>
              <a:t>‹#›</a:t>
            </a:fld>
            <a:endParaRPr lang="en-US"/>
          </a:p>
        </p:txBody>
      </p:sp>
    </p:spTree>
    <p:extLst>
      <p:ext uri="{BB962C8B-B14F-4D97-AF65-F5344CB8AC3E}">
        <p14:creationId xmlns:p14="http://schemas.microsoft.com/office/powerpoint/2010/main" val="781324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A795BD-0B48-4FAB-8109-C0DC2024042F}"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42BF0-51E9-4E2E-910C-01DBC672173A}" type="slidenum">
              <a:rPr lang="en-US" smtClean="0"/>
              <a:t>‹#›</a:t>
            </a:fld>
            <a:endParaRPr lang="en-US"/>
          </a:p>
        </p:txBody>
      </p:sp>
    </p:spTree>
    <p:extLst>
      <p:ext uri="{BB962C8B-B14F-4D97-AF65-F5344CB8AC3E}">
        <p14:creationId xmlns:p14="http://schemas.microsoft.com/office/powerpoint/2010/main" val="2456438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5A795BD-0B48-4FAB-8109-C0DC2024042F}" type="datetimeFigureOut">
              <a:rPr lang="en-US" smtClean="0"/>
              <a:t>1/3/2021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0E42BF0-51E9-4E2E-910C-01DBC672173A}" type="slidenum">
              <a:rPr lang="en-US" smtClean="0"/>
              <a:t>‹#›</a:t>
            </a:fld>
            <a:endParaRPr lang="en-US"/>
          </a:p>
        </p:txBody>
      </p:sp>
    </p:spTree>
    <p:extLst>
      <p:ext uri="{BB962C8B-B14F-4D97-AF65-F5344CB8AC3E}">
        <p14:creationId xmlns:p14="http://schemas.microsoft.com/office/powerpoint/2010/main" val="3614691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A795BD-0B48-4FAB-8109-C0DC2024042F}"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42BF0-51E9-4E2E-910C-01DBC672173A}" type="slidenum">
              <a:rPr lang="en-US" smtClean="0"/>
              <a:t>‹#›</a:t>
            </a:fld>
            <a:endParaRPr lang="en-US"/>
          </a:p>
        </p:txBody>
      </p:sp>
    </p:spTree>
    <p:extLst>
      <p:ext uri="{BB962C8B-B14F-4D97-AF65-F5344CB8AC3E}">
        <p14:creationId xmlns:p14="http://schemas.microsoft.com/office/powerpoint/2010/main" val="2403003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A795BD-0B48-4FAB-8109-C0DC2024042F}"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00E42BF0-51E9-4E2E-910C-01DBC672173A}" type="slidenum">
              <a:rPr lang="en-US" smtClean="0"/>
              <a:t>‹#›</a:t>
            </a:fld>
            <a:endParaRPr lang="en-US"/>
          </a:p>
        </p:txBody>
      </p:sp>
    </p:spTree>
    <p:extLst>
      <p:ext uri="{BB962C8B-B14F-4D97-AF65-F5344CB8AC3E}">
        <p14:creationId xmlns:p14="http://schemas.microsoft.com/office/powerpoint/2010/main" val="2031616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A795BD-0B48-4FAB-8109-C0DC2024042F}"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42BF0-51E9-4E2E-910C-01DBC672173A}" type="slidenum">
              <a:rPr lang="en-US" smtClean="0"/>
              <a:t>‹#›</a:t>
            </a:fld>
            <a:endParaRPr lang="en-US"/>
          </a:p>
        </p:txBody>
      </p:sp>
    </p:spTree>
    <p:extLst>
      <p:ext uri="{BB962C8B-B14F-4D97-AF65-F5344CB8AC3E}">
        <p14:creationId xmlns:p14="http://schemas.microsoft.com/office/powerpoint/2010/main" val="226732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A795BD-0B48-4FAB-8109-C0DC2024042F}" type="datetimeFigureOut">
              <a:rPr lang="en-US" smtClean="0"/>
              <a:t>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42BF0-51E9-4E2E-910C-01DBC672173A}" type="slidenum">
              <a:rPr lang="en-US" smtClean="0"/>
              <a:t>‹#›</a:t>
            </a:fld>
            <a:endParaRPr lang="en-US"/>
          </a:p>
        </p:txBody>
      </p:sp>
    </p:spTree>
    <p:extLst>
      <p:ext uri="{BB962C8B-B14F-4D97-AF65-F5344CB8AC3E}">
        <p14:creationId xmlns:p14="http://schemas.microsoft.com/office/powerpoint/2010/main" val="283758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A795BD-0B48-4FAB-8109-C0DC2024042F}" type="datetimeFigureOut">
              <a:rPr lang="en-US" smtClean="0"/>
              <a:t>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42BF0-51E9-4E2E-910C-01DBC672173A}" type="slidenum">
              <a:rPr lang="en-US" smtClean="0"/>
              <a:t>‹#›</a:t>
            </a:fld>
            <a:endParaRPr lang="en-US"/>
          </a:p>
        </p:txBody>
      </p:sp>
    </p:spTree>
    <p:extLst>
      <p:ext uri="{BB962C8B-B14F-4D97-AF65-F5344CB8AC3E}">
        <p14:creationId xmlns:p14="http://schemas.microsoft.com/office/powerpoint/2010/main" val="1507020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5A795BD-0B48-4FAB-8109-C0DC2024042F}" type="datetimeFigureOut">
              <a:rPr lang="en-US" smtClean="0"/>
              <a:t>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42BF0-51E9-4E2E-910C-01DBC672173A}" type="slidenum">
              <a:rPr lang="en-US" smtClean="0"/>
              <a:t>‹#›</a:t>
            </a:fld>
            <a:endParaRPr lang="en-US"/>
          </a:p>
        </p:txBody>
      </p:sp>
    </p:spTree>
    <p:extLst>
      <p:ext uri="{BB962C8B-B14F-4D97-AF65-F5344CB8AC3E}">
        <p14:creationId xmlns:p14="http://schemas.microsoft.com/office/powerpoint/2010/main" val="1766380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A795BD-0B48-4FAB-8109-C0DC2024042F}"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42BF0-51E9-4E2E-910C-01DBC672173A}" type="slidenum">
              <a:rPr lang="en-US" smtClean="0"/>
              <a:t>‹#›</a:t>
            </a:fld>
            <a:endParaRPr lang="en-US"/>
          </a:p>
        </p:txBody>
      </p:sp>
    </p:spTree>
    <p:extLst>
      <p:ext uri="{BB962C8B-B14F-4D97-AF65-F5344CB8AC3E}">
        <p14:creationId xmlns:p14="http://schemas.microsoft.com/office/powerpoint/2010/main" val="62193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A795BD-0B48-4FAB-8109-C0DC2024042F}"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42BF0-51E9-4E2E-910C-01DBC672173A}" type="slidenum">
              <a:rPr lang="en-US" smtClean="0"/>
              <a:t>‹#›</a:t>
            </a:fld>
            <a:endParaRPr lang="en-US"/>
          </a:p>
        </p:txBody>
      </p:sp>
    </p:spTree>
    <p:extLst>
      <p:ext uri="{BB962C8B-B14F-4D97-AF65-F5344CB8AC3E}">
        <p14:creationId xmlns:p14="http://schemas.microsoft.com/office/powerpoint/2010/main" val="174245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5A795BD-0B48-4FAB-8109-C0DC2024042F}" type="datetimeFigureOut">
              <a:rPr lang="en-US" smtClean="0"/>
              <a:t>1/3/2021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0E42BF0-51E9-4E2E-910C-01DBC672173A}" type="slidenum">
              <a:rPr lang="en-US" smtClean="0"/>
              <a:t>‹#›</a:t>
            </a:fld>
            <a:endParaRPr lang="en-US"/>
          </a:p>
        </p:txBody>
      </p:sp>
    </p:spTree>
    <p:extLst>
      <p:ext uri="{BB962C8B-B14F-4D97-AF65-F5344CB8AC3E}">
        <p14:creationId xmlns:p14="http://schemas.microsoft.com/office/powerpoint/2010/main" val="891367765"/>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3BDB-887A-45AA-8104-E1D2BCBAE3AB}"/>
              </a:ext>
            </a:extLst>
          </p:cNvPr>
          <p:cNvSpPr>
            <a:spLocks noGrp="1"/>
          </p:cNvSpPr>
          <p:nvPr>
            <p:ph type="title"/>
          </p:nvPr>
        </p:nvSpPr>
        <p:spPr>
          <a:xfrm>
            <a:off x="751760" y="2883606"/>
            <a:ext cx="9613860" cy="1090788"/>
          </a:xfrm>
        </p:spPr>
        <p:txBody>
          <a:bodyPr/>
          <a:lstStyle/>
          <a:p>
            <a:r>
              <a:rPr lang="en-US" dirty="0"/>
              <a:t>Smart Facial attendance monitoring system</a:t>
            </a:r>
          </a:p>
        </p:txBody>
      </p:sp>
      <p:sp>
        <p:nvSpPr>
          <p:cNvPr id="3" name="Text Placeholder 2">
            <a:extLst>
              <a:ext uri="{FF2B5EF4-FFF2-40B4-BE49-F238E27FC236}">
                <a16:creationId xmlns:a16="http://schemas.microsoft.com/office/drawing/2014/main" id="{14CD43BD-6EE8-43CB-9CDB-80698CFD4DD8}"/>
              </a:ext>
            </a:extLst>
          </p:cNvPr>
          <p:cNvSpPr>
            <a:spLocks noGrp="1"/>
          </p:cNvSpPr>
          <p:nvPr>
            <p:ph type="body" idx="1"/>
          </p:nvPr>
        </p:nvSpPr>
        <p:spPr>
          <a:xfrm>
            <a:off x="7291344" y="4697805"/>
            <a:ext cx="4773277" cy="2442950"/>
          </a:xfrm>
        </p:spPr>
        <p:txBody>
          <a:bodyPr>
            <a:normAutofit/>
          </a:bodyPr>
          <a:lstStyle/>
          <a:p>
            <a:r>
              <a:rPr lang="en-US" dirty="0">
                <a:solidFill>
                  <a:schemeClr val="tx1"/>
                </a:solidFill>
              </a:rPr>
              <a:t>                                                                                                       Presented by : Mayank Verma                      </a:t>
            </a:r>
          </a:p>
          <a:p>
            <a:r>
              <a:rPr lang="en-US" dirty="0">
                <a:solidFill>
                  <a:schemeClr val="tx1"/>
                </a:solidFill>
              </a:rPr>
              <a:t>Rahul Raj </a:t>
            </a:r>
          </a:p>
          <a:p>
            <a:r>
              <a:rPr lang="en-US" dirty="0">
                <a:solidFill>
                  <a:schemeClr val="tx1"/>
                </a:solidFill>
              </a:rPr>
              <a:t>Vivek Kumar                                                                                                                                                              </a:t>
            </a:r>
          </a:p>
        </p:txBody>
      </p:sp>
      <p:sp>
        <p:nvSpPr>
          <p:cNvPr id="4" name="TextBox 3">
            <a:extLst>
              <a:ext uri="{FF2B5EF4-FFF2-40B4-BE49-F238E27FC236}">
                <a16:creationId xmlns:a16="http://schemas.microsoft.com/office/drawing/2014/main" id="{5DC7AED7-F1A4-40CA-9B4B-E2BC0EA9F4B0}"/>
              </a:ext>
            </a:extLst>
          </p:cNvPr>
          <p:cNvSpPr txBox="1"/>
          <p:nvPr/>
        </p:nvSpPr>
        <p:spPr>
          <a:xfrm>
            <a:off x="6386512" y="-41856"/>
            <a:ext cx="7472363" cy="769441"/>
          </a:xfrm>
          <a:prstGeom prst="rect">
            <a:avLst/>
          </a:prstGeom>
          <a:noFill/>
        </p:spPr>
        <p:txBody>
          <a:bodyPr wrap="square" rtlCol="0">
            <a:spAutoFit/>
          </a:bodyPr>
          <a:lstStyle/>
          <a:p>
            <a:r>
              <a:rPr lang="en-US" sz="4400" dirty="0">
                <a:effectLst>
                  <a:outerShdw blurRad="38100" dist="38100" dir="2700000" algn="tl">
                    <a:srgbClr val="000000">
                      <a:alpha val="43137"/>
                    </a:srgbClr>
                  </a:outerShdw>
                </a:effectLst>
              </a:rPr>
              <a:t>MID TERM REPORT PPT</a:t>
            </a:r>
          </a:p>
        </p:txBody>
      </p:sp>
    </p:spTree>
    <p:extLst>
      <p:ext uri="{BB962C8B-B14F-4D97-AF65-F5344CB8AC3E}">
        <p14:creationId xmlns:p14="http://schemas.microsoft.com/office/powerpoint/2010/main" val="287743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D1AA44-5674-4A2B-B788-CD54D7810D49}"/>
              </a:ext>
            </a:extLst>
          </p:cNvPr>
          <p:cNvSpPr txBox="1"/>
          <p:nvPr/>
        </p:nvSpPr>
        <p:spPr>
          <a:xfrm>
            <a:off x="422031" y="743809"/>
            <a:ext cx="3446584" cy="769441"/>
          </a:xfrm>
          <a:prstGeom prst="rect">
            <a:avLst/>
          </a:prstGeom>
          <a:noFill/>
        </p:spPr>
        <p:txBody>
          <a:bodyPr wrap="square" rtlCol="0">
            <a:spAutoFit/>
          </a:bodyPr>
          <a:lstStyle/>
          <a:p>
            <a:r>
              <a:rPr lang="en-US" sz="4400" u="sng" dirty="0">
                <a:solidFill>
                  <a:schemeClr val="bg1">
                    <a:lumMod val="65000"/>
                    <a:lumOff val="35000"/>
                  </a:schemeClr>
                </a:solidFill>
              </a:rPr>
              <a:t>Introduction</a:t>
            </a:r>
          </a:p>
        </p:txBody>
      </p:sp>
      <p:sp>
        <p:nvSpPr>
          <p:cNvPr id="4" name="TextBox 3">
            <a:extLst>
              <a:ext uri="{FF2B5EF4-FFF2-40B4-BE49-F238E27FC236}">
                <a16:creationId xmlns:a16="http://schemas.microsoft.com/office/drawing/2014/main" id="{F866552E-6F3B-497A-B8BD-DAD552A5D6B4}"/>
              </a:ext>
            </a:extLst>
          </p:cNvPr>
          <p:cNvSpPr txBox="1"/>
          <p:nvPr/>
        </p:nvSpPr>
        <p:spPr>
          <a:xfrm>
            <a:off x="422031" y="2051539"/>
            <a:ext cx="11347938" cy="3416320"/>
          </a:xfrm>
          <a:prstGeom prst="rect">
            <a:avLst/>
          </a:prstGeom>
          <a:noFill/>
        </p:spPr>
        <p:txBody>
          <a:bodyPr wrap="square" rtlCol="0">
            <a:spAutoFit/>
          </a:bodyPr>
          <a:lstStyle/>
          <a:p>
            <a:pPr marL="342900" indent="-342900">
              <a:buSzPct val="105000"/>
              <a:buFont typeface="Wingdings" panose="05000000000000000000" pitchFamily="2" charset="2"/>
              <a:buChar char="Ø"/>
            </a:pPr>
            <a:r>
              <a:rPr lang="en-US" dirty="0"/>
              <a:t> This Project aims to revolutionize the traditional attendance taking method used in School and colleges.</a:t>
            </a:r>
          </a:p>
          <a:p>
            <a:pPr marL="342900" indent="-342900">
              <a:buSzPct val="105000"/>
              <a:buFont typeface="Wingdings" panose="05000000000000000000" pitchFamily="2" charset="2"/>
              <a:buChar char="Ø"/>
            </a:pPr>
            <a:endParaRPr lang="en-US" dirty="0"/>
          </a:p>
          <a:p>
            <a:pPr marL="342900" indent="-342900">
              <a:buSzPct val="105000"/>
              <a:buFont typeface="Wingdings" panose="05000000000000000000" pitchFamily="2" charset="2"/>
              <a:buChar char="Ø"/>
            </a:pPr>
            <a:endParaRPr lang="en-US" dirty="0"/>
          </a:p>
          <a:p>
            <a:pPr marL="342900" indent="-342900">
              <a:buSzPct val="105000"/>
              <a:buFont typeface="Wingdings" panose="05000000000000000000" pitchFamily="2" charset="2"/>
              <a:buChar char="Ø"/>
            </a:pPr>
            <a:r>
              <a:rPr lang="en-US" dirty="0"/>
              <a:t>It is designed to automatically capture the attendance of the students present in the class by recognizing their faces using an installed CCTV camera.</a:t>
            </a:r>
          </a:p>
          <a:p>
            <a:pPr marL="342900" indent="-342900">
              <a:buSzPct val="105000"/>
              <a:buFont typeface="Wingdings" panose="05000000000000000000" pitchFamily="2" charset="2"/>
              <a:buChar char="Ø"/>
            </a:pPr>
            <a:endParaRPr lang="en-US" dirty="0"/>
          </a:p>
          <a:p>
            <a:pPr marL="342900" indent="-342900">
              <a:buSzPct val="105000"/>
              <a:buFont typeface="Wingdings" panose="05000000000000000000" pitchFamily="2" charset="2"/>
              <a:buChar char="Ø"/>
            </a:pPr>
            <a:endParaRPr lang="en-US" dirty="0"/>
          </a:p>
          <a:p>
            <a:pPr marL="342900" indent="-342900">
              <a:buSzPct val="105000"/>
              <a:buFont typeface="Wingdings" panose="05000000000000000000" pitchFamily="2" charset="2"/>
              <a:buChar char="Ø"/>
            </a:pPr>
            <a:r>
              <a:rPr lang="en-US" dirty="0"/>
              <a:t>This Application uses “Image Processing” technique to take attendance.</a:t>
            </a:r>
          </a:p>
          <a:p>
            <a:pPr marL="342900" indent="-342900">
              <a:buSzPct val="105000"/>
              <a:buFont typeface="Wingdings" panose="05000000000000000000" pitchFamily="2" charset="2"/>
              <a:buChar char="Ø"/>
            </a:pPr>
            <a:endParaRPr lang="en-US" dirty="0"/>
          </a:p>
          <a:p>
            <a:pPr>
              <a:buSzPct val="105000"/>
            </a:pPr>
            <a:r>
              <a:rPr lang="en-US" dirty="0"/>
              <a:t>   </a:t>
            </a:r>
          </a:p>
          <a:p>
            <a:pPr>
              <a:buSzPct val="105000"/>
            </a:pPr>
            <a:endParaRPr lang="en-US" dirty="0"/>
          </a:p>
          <a:p>
            <a:pPr>
              <a:buSzPct val="105000"/>
            </a:pPr>
            <a:r>
              <a:rPr lang="en-US" dirty="0"/>
              <a:t>  </a:t>
            </a:r>
          </a:p>
        </p:txBody>
      </p:sp>
    </p:spTree>
    <p:extLst>
      <p:ext uri="{BB962C8B-B14F-4D97-AF65-F5344CB8AC3E}">
        <p14:creationId xmlns:p14="http://schemas.microsoft.com/office/powerpoint/2010/main" val="2780097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95E0E687-4188-4F00-B314-E0E36D7CE51A}"/>
              </a:ext>
            </a:extLst>
          </p:cNvPr>
          <p:cNvSpPr/>
          <p:nvPr/>
        </p:nvSpPr>
        <p:spPr>
          <a:xfrm>
            <a:off x="8193022" y="1628772"/>
            <a:ext cx="657225" cy="3600450"/>
          </a:xfrm>
          <a:prstGeom prst="roundRect">
            <a:avLst>
              <a:gd name="adj" fmla="val 13637"/>
            </a:avLst>
          </a:prstGeom>
          <a:gradFill flip="none" rotWithShape="1">
            <a:gsLst>
              <a:gs pos="0">
                <a:srgbClr val="9CE50E"/>
              </a:gs>
              <a:gs pos="100000">
                <a:srgbClr val="89C119"/>
              </a:gs>
              <a:gs pos="85000">
                <a:srgbClr val="D7FD8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ectangle 23">
            <a:extLst>
              <a:ext uri="{FF2B5EF4-FFF2-40B4-BE49-F238E27FC236}">
                <a16:creationId xmlns:a16="http://schemas.microsoft.com/office/drawing/2014/main" id="{B4859329-EC5C-410A-8B76-0291D3D0AD44}"/>
              </a:ext>
            </a:extLst>
          </p:cNvPr>
          <p:cNvSpPr/>
          <p:nvPr/>
        </p:nvSpPr>
        <p:spPr>
          <a:xfrm>
            <a:off x="8244343" y="788348"/>
            <a:ext cx="3461732" cy="5323249"/>
          </a:xfrm>
          <a:custGeom>
            <a:avLst/>
            <a:gdLst>
              <a:gd name="connsiteX0" fmla="*/ 0 w 2113108"/>
              <a:gd name="connsiteY0" fmla="*/ 0 h 3869635"/>
              <a:gd name="connsiteX1" fmla="*/ 2113108 w 2113108"/>
              <a:gd name="connsiteY1" fmla="*/ 0 h 3869635"/>
              <a:gd name="connsiteX2" fmla="*/ 2113108 w 2113108"/>
              <a:gd name="connsiteY2" fmla="*/ 3869635 h 3869635"/>
              <a:gd name="connsiteX3" fmla="*/ 0 w 2113108"/>
              <a:gd name="connsiteY3" fmla="*/ 3869635 h 3869635"/>
              <a:gd name="connsiteX4" fmla="*/ 0 w 2113108"/>
              <a:gd name="connsiteY4" fmla="*/ 0 h 3869635"/>
              <a:gd name="connsiteX0" fmla="*/ 0 w 2113108"/>
              <a:gd name="connsiteY0" fmla="*/ 76200 h 3945835"/>
              <a:gd name="connsiteX1" fmla="*/ 2113108 w 2113108"/>
              <a:gd name="connsiteY1" fmla="*/ 0 h 3945835"/>
              <a:gd name="connsiteX2" fmla="*/ 2113108 w 2113108"/>
              <a:gd name="connsiteY2" fmla="*/ 3945835 h 3945835"/>
              <a:gd name="connsiteX3" fmla="*/ 0 w 2113108"/>
              <a:gd name="connsiteY3" fmla="*/ 3945835 h 3945835"/>
              <a:gd name="connsiteX4" fmla="*/ 0 w 2113108"/>
              <a:gd name="connsiteY4" fmla="*/ 76200 h 3945835"/>
              <a:gd name="connsiteX0" fmla="*/ 0 w 2113108"/>
              <a:gd name="connsiteY0" fmla="*/ 76200 h 4050610"/>
              <a:gd name="connsiteX1" fmla="*/ 2113108 w 2113108"/>
              <a:gd name="connsiteY1" fmla="*/ 0 h 4050610"/>
              <a:gd name="connsiteX2" fmla="*/ 2113108 w 2113108"/>
              <a:gd name="connsiteY2" fmla="*/ 4050610 h 4050610"/>
              <a:gd name="connsiteX3" fmla="*/ 0 w 2113108"/>
              <a:gd name="connsiteY3" fmla="*/ 3945835 h 4050610"/>
              <a:gd name="connsiteX4" fmla="*/ 0 w 2113108"/>
              <a:gd name="connsiteY4" fmla="*/ 76200 h 4050610"/>
              <a:gd name="connsiteX0" fmla="*/ 3927 w 2117035"/>
              <a:gd name="connsiteY0" fmla="*/ 76200 h 4050610"/>
              <a:gd name="connsiteX1" fmla="*/ 2117035 w 2117035"/>
              <a:gd name="connsiteY1" fmla="*/ 0 h 4050610"/>
              <a:gd name="connsiteX2" fmla="*/ 2117035 w 2117035"/>
              <a:gd name="connsiteY2" fmla="*/ 4050610 h 4050610"/>
              <a:gd name="connsiteX3" fmla="*/ 3927 w 2117035"/>
              <a:gd name="connsiteY3" fmla="*/ 3945835 h 4050610"/>
              <a:gd name="connsiteX4" fmla="*/ 0 w 2117035"/>
              <a:gd name="connsiteY4" fmla="*/ 267942 h 4050610"/>
              <a:gd name="connsiteX5" fmla="*/ 3927 w 2117035"/>
              <a:gd name="connsiteY5" fmla="*/ 76200 h 4050610"/>
              <a:gd name="connsiteX0" fmla="*/ 3927 w 2117035"/>
              <a:gd name="connsiteY0" fmla="*/ 76200 h 4050610"/>
              <a:gd name="connsiteX1" fmla="*/ 180976 w 2117035"/>
              <a:gd name="connsiteY1" fmla="*/ 58392 h 4050610"/>
              <a:gd name="connsiteX2" fmla="*/ 2117035 w 2117035"/>
              <a:gd name="connsiteY2" fmla="*/ 0 h 4050610"/>
              <a:gd name="connsiteX3" fmla="*/ 2117035 w 2117035"/>
              <a:gd name="connsiteY3" fmla="*/ 4050610 h 4050610"/>
              <a:gd name="connsiteX4" fmla="*/ 3927 w 2117035"/>
              <a:gd name="connsiteY4" fmla="*/ 3945835 h 4050610"/>
              <a:gd name="connsiteX5" fmla="*/ 0 w 2117035"/>
              <a:gd name="connsiteY5" fmla="*/ 267942 h 4050610"/>
              <a:gd name="connsiteX6" fmla="*/ 3927 w 2117035"/>
              <a:gd name="connsiteY6" fmla="*/ 76200 h 4050610"/>
              <a:gd name="connsiteX0" fmla="*/ 3927 w 2117035"/>
              <a:gd name="connsiteY0" fmla="*/ 76200 h 4050610"/>
              <a:gd name="connsiteX1" fmla="*/ 180976 w 2117035"/>
              <a:gd name="connsiteY1" fmla="*/ 58392 h 4050610"/>
              <a:gd name="connsiteX2" fmla="*/ 2117035 w 2117035"/>
              <a:gd name="connsiteY2" fmla="*/ 0 h 4050610"/>
              <a:gd name="connsiteX3" fmla="*/ 2117035 w 2117035"/>
              <a:gd name="connsiteY3" fmla="*/ 4050610 h 4050610"/>
              <a:gd name="connsiteX4" fmla="*/ 1876426 w 2117035"/>
              <a:gd name="connsiteY4" fmla="*/ 4030317 h 4050610"/>
              <a:gd name="connsiteX5" fmla="*/ 3927 w 2117035"/>
              <a:gd name="connsiteY5" fmla="*/ 3945835 h 4050610"/>
              <a:gd name="connsiteX6" fmla="*/ 0 w 2117035"/>
              <a:gd name="connsiteY6" fmla="*/ 267942 h 4050610"/>
              <a:gd name="connsiteX7" fmla="*/ 3927 w 2117035"/>
              <a:gd name="connsiteY7" fmla="*/ 76200 h 4050610"/>
              <a:gd name="connsiteX0" fmla="*/ 3927 w 2117035"/>
              <a:gd name="connsiteY0" fmla="*/ 76200 h 4050610"/>
              <a:gd name="connsiteX1" fmla="*/ 180976 w 2117035"/>
              <a:gd name="connsiteY1" fmla="*/ 58392 h 4050610"/>
              <a:gd name="connsiteX2" fmla="*/ 2117035 w 2117035"/>
              <a:gd name="connsiteY2" fmla="*/ 0 h 4050610"/>
              <a:gd name="connsiteX3" fmla="*/ 2114551 w 2117035"/>
              <a:gd name="connsiteY3" fmla="*/ 3849342 h 4050610"/>
              <a:gd name="connsiteX4" fmla="*/ 2117035 w 2117035"/>
              <a:gd name="connsiteY4" fmla="*/ 4050610 h 4050610"/>
              <a:gd name="connsiteX5" fmla="*/ 1876426 w 2117035"/>
              <a:gd name="connsiteY5" fmla="*/ 4030317 h 4050610"/>
              <a:gd name="connsiteX6" fmla="*/ 3927 w 2117035"/>
              <a:gd name="connsiteY6" fmla="*/ 3945835 h 4050610"/>
              <a:gd name="connsiteX7" fmla="*/ 0 w 2117035"/>
              <a:gd name="connsiteY7" fmla="*/ 267942 h 4050610"/>
              <a:gd name="connsiteX8" fmla="*/ 3927 w 2117035"/>
              <a:gd name="connsiteY8" fmla="*/ 76200 h 4050610"/>
              <a:gd name="connsiteX0" fmla="*/ 3927 w 2117035"/>
              <a:gd name="connsiteY0" fmla="*/ 76200 h 4050610"/>
              <a:gd name="connsiteX1" fmla="*/ 180976 w 2117035"/>
              <a:gd name="connsiteY1" fmla="*/ 58392 h 4050610"/>
              <a:gd name="connsiteX2" fmla="*/ 2117035 w 2117035"/>
              <a:gd name="connsiteY2" fmla="*/ 0 h 4050610"/>
              <a:gd name="connsiteX3" fmla="*/ 2114551 w 2117035"/>
              <a:gd name="connsiteY3" fmla="*/ 210792 h 4050610"/>
              <a:gd name="connsiteX4" fmla="*/ 2114551 w 2117035"/>
              <a:gd name="connsiteY4" fmla="*/ 3849342 h 4050610"/>
              <a:gd name="connsiteX5" fmla="*/ 2117035 w 2117035"/>
              <a:gd name="connsiteY5" fmla="*/ 4050610 h 4050610"/>
              <a:gd name="connsiteX6" fmla="*/ 1876426 w 2117035"/>
              <a:gd name="connsiteY6" fmla="*/ 4030317 h 4050610"/>
              <a:gd name="connsiteX7" fmla="*/ 3927 w 2117035"/>
              <a:gd name="connsiteY7" fmla="*/ 3945835 h 4050610"/>
              <a:gd name="connsiteX8" fmla="*/ 0 w 2117035"/>
              <a:gd name="connsiteY8" fmla="*/ 267942 h 4050610"/>
              <a:gd name="connsiteX9" fmla="*/ 3927 w 2117035"/>
              <a:gd name="connsiteY9" fmla="*/ 76200 h 4050610"/>
              <a:gd name="connsiteX0" fmla="*/ 3927 w 2117035"/>
              <a:gd name="connsiteY0" fmla="*/ 84483 h 4058893"/>
              <a:gd name="connsiteX1" fmla="*/ 180976 w 2117035"/>
              <a:gd name="connsiteY1" fmla="*/ 66675 h 4058893"/>
              <a:gd name="connsiteX2" fmla="*/ 1885951 w 2117035"/>
              <a:gd name="connsiteY2" fmla="*/ 0 h 4058893"/>
              <a:gd name="connsiteX3" fmla="*/ 2117035 w 2117035"/>
              <a:gd name="connsiteY3" fmla="*/ 8283 h 4058893"/>
              <a:gd name="connsiteX4" fmla="*/ 2114551 w 2117035"/>
              <a:gd name="connsiteY4" fmla="*/ 219075 h 4058893"/>
              <a:gd name="connsiteX5" fmla="*/ 2114551 w 2117035"/>
              <a:gd name="connsiteY5" fmla="*/ 3857625 h 4058893"/>
              <a:gd name="connsiteX6" fmla="*/ 2117035 w 2117035"/>
              <a:gd name="connsiteY6" fmla="*/ 4058893 h 4058893"/>
              <a:gd name="connsiteX7" fmla="*/ 1876426 w 2117035"/>
              <a:gd name="connsiteY7" fmla="*/ 4038600 h 4058893"/>
              <a:gd name="connsiteX8" fmla="*/ 3927 w 2117035"/>
              <a:gd name="connsiteY8" fmla="*/ 3954118 h 4058893"/>
              <a:gd name="connsiteX9" fmla="*/ 0 w 2117035"/>
              <a:gd name="connsiteY9" fmla="*/ 276225 h 4058893"/>
              <a:gd name="connsiteX10" fmla="*/ 3927 w 2117035"/>
              <a:gd name="connsiteY10" fmla="*/ 84483 h 4058893"/>
              <a:gd name="connsiteX0" fmla="*/ 3927 w 2117035"/>
              <a:gd name="connsiteY0" fmla="*/ 84483 h 4058893"/>
              <a:gd name="connsiteX1" fmla="*/ 180976 w 2117035"/>
              <a:gd name="connsiteY1" fmla="*/ 66675 h 4058893"/>
              <a:gd name="connsiteX2" fmla="*/ 1885951 w 2117035"/>
              <a:gd name="connsiteY2" fmla="*/ 0 h 4058893"/>
              <a:gd name="connsiteX3" fmla="*/ 2117035 w 2117035"/>
              <a:gd name="connsiteY3" fmla="*/ 8283 h 4058893"/>
              <a:gd name="connsiteX4" fmla="*/ 2114551 w 2117035"/>
              <a:gd name="connsiteY4" fmla="*/ 219075 h 4058893"/>
              <a:gd name="connsiteX5" fmla="*/ 2114551 w 2117035"/>
              <a:gd name="connsiteY5" fmla="*/ 3857625 h 4058893"/>
              <a:gd name="connsiteX6" fmla="*/ 2117035 w 2117035"/>
              <a:gd name="connsiteY6" fmla="*/ 4058893 h 4058893"/>
              <a:gd name="connsiteX7" fmla="*/ 1876426 w 2117035"/>
              <a:gd name="connsiteY7" fmla="*/ 4038600 h 4058893"/>
              <a:gd name="connsiteX8" fmla="*/ 190501 w 2117035"/>
              <a:gd name="connsiteY8" fmla="*/ 3952876 h 4058893"/>
              <a:gd name="connsiteX9" fmla="*/ 3927 w 2117035"/>
              <a:gd name="connsiteY9" fmla="*/ 3954118 h 4058893"/>
              <a:gd name="connsiteX10" fmla="*/ 0 w 2117035"/>
              <a:gd name="connsiteY10" fmla="*/ 276225 h 4058893"/>
              <a:gd name="connsiteX11" fmla="*/ 3927 w 2117035"/>
              <a:gd name="connsiteY11" fmla="*/ 84483 h 4058893"/>
              <a:gd name="connsiteX0" fmla="*/ 13451 w 2126559"/>
              <a:gd name="connsiteY0" fmla="*/ 84483 h 4058893"/>
              <a:gd name="connsiteX1" fmla="*/ 190500 w 2126559"/>
              <a:gd name="connsiteY1" fmla="*/ 66675 h 4058893"/>
              <a:gd name="connsiteX2" fmla="*/ 1895475 w 2126559"/>
              <a:gd name="connsiteY2" fmla="*/ 0 h 4058893"/>
              <a:gd name="connsiteX3" fmla="*/ 2126559 w 2126559"/>
              <a:gd name="connsiteY3" fmla="*/ 8283 h 4058893"/>
              <a:gd name="connsiteX4" fmla="*/ 2124075 w 2126559"/>
              <a:gd name="connsiteY4" fmla="*/ 219075 h 4058893"/>
              <a:gd name="connsiteX5" fmla="*/ 2124075 w 2126559"/>
              <a:gd name="connsiteY5" fmla="*/ 3857625 h 4058893"/>
              <a:gd name="connsiteX6" fmla="*/ 2126559 w 2126559"/>
              <a:gd name="connsiteY6" fmla="*/ 4058893 h 4058893"/>
              <a:gd name="connsiteX7" fmla="*/ 1885950 w 2126559"/>
              <a:gd name="connsiteY7" fmla="*/ 4038600 h 4058893"/>
              <a:gd name="connsiteX8" fmla="*/ 200025 w 2126559"/>
              <a:gd name="connsiteY8" fmla="*/ 3952876 h 4058893"/>
              <a:gd name="connsiteX9" fmla="*/ 13451 w 2126559"/>
              <a:gd name="connsiteY9" fmla="*/ 3954118 h 4058893"/>
              <a:gd name="connsiteX10" fmla="*/ 0 w 2126559"/>
              <a:gd name="connsiteY10" fmla="*/ 3752851 h 4058893"/>
              <a:gd name="connsiteX11" fmla="*/ 9524 w 2126559"/>
              <a:gd name="connsiteY11" fmla="*/ 276225 h 4058893"/>
              <a:gd name="connsiteX12" fmla="*/ 13451 w 2126559"/>
              <a:gd name="connsiteY12" fmla="*/ 84483 h 4058893"/>
              <a:gd name="connsiteX0" fmla="*/ 13451 w 2126559"/>
              <a:gd name="connsiteY0" fmla="*/ 84483 h 4058893"/>
              <a:gd name="connsiteX1" fmla="*/ 190500 w 2126559"/>
              <a:gd name="connsiteY1" fmla="*/ 66675 h 4058893"/>
              <a:gd name="connsiteX2" fmla="*/ 1895475 w 2126559"/>
              <a:gd name="connsiteY2" fmla="*/ 0 h 4058893"/>
              <a:gd name="connsiteX3" fmla="*/ 2126559 w 2126559"/>
              <a:gd name="connsiteY3" fmla="*/ 8283 h 4058893"/>
              <a:gd name="connsiteX4" fmla="*/ 2124075 w 2126559"/>
              <a:gd name="connsiteY4" fmla="*/ 219075 h 4058893"/>
              <a:gd name="connsiteX5" fmla="*/ 2124075 w 2126559"/>
              <a:gd name="connsiteY5" fmla="*/ 3857625 h 4058893"/>
              <a:gd name="connsiteX6" fmla="*/ 2126559 w 2126559"/>
              <a:gd name="connsiteY6" fmla="*/ 4058893 h 4058893"/>
              <a:gd name="connsiteX7" fmla="*/ 1885950 w 2126559"/>
              <a:gd name="connsiteY7" fmla="*/ 4038600 h 4058893"/>
              <a:gd name="connsiteX8" fmla="*/ 200025 w 2126559"/>
              <a:gd name="connsiteY8" fmla="*/ 3952876 h 4058893"/>
              <a:gd name="connsiteX9" fmla="*/ 0 w 2126559"/>
              <a:gd name="connsiteY9" fmla="*/ 3752851 h 4058893"/>
              <a:gd name="connsiteX10" fmla="*/ 9524 w 2126559"/>
              <a:gd name="connsiteY10" fmla="*/ 276225 h 4058893"/>
              <a:gd name="connsiteX11" fmla="*/ 13451 w 2126559"/>
              <a:gd name="connsiteY11" fmla="*/ 84483 h 4058893"/>
              <a:gd name="connsiteX0" fmla="*/ 9524 w 2126559"/>
              <a:gd name="connsiteY0" fmla="*/ 276225 h 4058893"/>
              <a:gd name="connsiteX1" fmla="*/ 190500 w 2126559"/>
              <a:gd name="connsiteY1" fmla="*/ 66675 h 4058893"/>
              <a:gd name="connsiteX2" fmla="*/ 1895475 w 2126559"/>
              <a:gd name="connsiteY2" fmla="*/ 0 h 4058893"/>
              <a:gd name="connsiteX3" fmla="*/ 2126559 w 2126559"/>
              <a:gd name="connsiteY3" fmla="*/ 8283 h 4058893"/>
              <a:gd name="connsiteX4" fmla="*/ 2124075 w 2126559"/>
              <a:gd name="connsiteY4" fmla="*/ 219075 h 4058893"/>
              <a:gd name="connsiteX5" fmla="*/ 2124075 w 2126559"/>
              <a:gd name="connsiteY5" fmla="*/ 3857625 h 4058893"/>
              <a:gd name="connsiteX6" fmla="*/ 2126559 w 2126559"/>
              <a:gd name="connsiteY6" fmla="*/ 4058893 h 4058893"/>
              <a:gd name="connsiteX7" fmla="*/ 1885950 w 2126559"/>
              <a:gd name="connsiteY7" fmla="*/ 4038600 h 4058893"/>
              <a:gd name="connsiteX8" fmla="*/ 200025 w 2126559"/>
              <a:gd name="connsiteY8" fmla="*/ 3952876 h 4058893"/>
              <a:gd name="connsiteX9" fmla="*/ 0 w 2126559"/>
              <a:gd name="connsiteY9" fmla="*/ 3752851 h 4058893"/>
              <a:gd name="connsiteX10" fmla="*/ 9524 w 2126559"/>
              <a:gd name="connsiteY10" fmla="*/ 276225 h 4058893"/>
              <a:gd name="connsiteX0" fmla="*/ 9524 w 2126559"/>
              <a:gd name="connsiteY0" fmla="*/ 276225 h 4058893"/>
              <a:gd name="connsiteX1" fmla="*/ 190500 w 2126559"/>
              <a:gd name="connsiteY1" fmla="*/ 66675 h 4058893"/>
              <a:gd name="connsiteX2" fmla="*/ 1895475 w 2126559"/>
              <a:gd name="connsiteY2" fmla="*/ 0 h 4058893"/>
              <a:gd name="connsiteX3" fmla="*/ 2124075 w 2126559"/>
              <a:gd name="connsiteY3" fmla="*/ 219075 h 4058893"/>
              <a:gd name="connsiteX4" fmla="*/ 2124075 w 2126559"/>
              <a:gd name="connsiteY4" fmla="*/ 3857625 h 4058893"/>
              <a:gd name="connsiteX5" fmla="*/ 2126559 w 2126559"/>
              <a:gd name="connsiteY5" fmla="*/ 4058893 h 4058893"/>
              <a:gd name="connsiteX6" fmla="*/ 1885950 w 2126559"/>
              <a:gd name="connsiteY6" fmla="*/ 4038600 h 4058893"/>
              <a:gd name="connsiteX7" fmla="*/ 200025 w 2126559"/>
              <a:gd name="connsiteY7" fmla="*/ 3952876 h 4058893"/>
              <a:gd name="connsiteX8" fmla="*/ 0 w 2126559"/>
              <a:gd name="connsiteY8" fmla="*/ 3752851 h 4058893"/>
              <a:gd name="connsiteX9" fmla="*/ 9524 w 2126559"/>
              <a:gd name="connsiteY9" fmla="*/ 276225 h 4058893"/>
              <a:gd name="connsiteX0" fmla="*/ 9524 w 2124075"/>
              <a:gd name="connsiteY0" fmla="*/ 276225 h 4038600"/>
              <a:gd name="connsiteX1" fmla="*/ 190500 w 2124075"/>
              <a:gd name="connsiteY1" fmla="*/ 66675 h 4038600"/>
              <a:gd name="connsiteX2" fmla="*/ 1895475 w 2124075"/>
              <a:gd name="connsiteY2" fmla="*/ 0 h 4038600"/>
              <a:gd name="connsiteX3" fmla="*/ 2124075 w 2124075"/>
              <a:gd name="connsiteY3" fmla="*/ 219075 h 4038600"/>
              <a:gd name="connsiteX4" fmla="*/ 2124075 w 2124075"/>
              <a:gd name="connsiteY4" fmla="*/ 3857625 h 4038600"/>
              <a:gd name="connsiteX5" fmla="*/ 1885950 w 2124075"/>
              <a:gd name="connsiteY5" fmla="*/ 4038600 h 4038600"/>
              <a:gd name="connsiteX6" fmla="*/ 200025 w 2124075"/>
              <a:gd name="connsiteY6" fmla="*/ 3952876 h 4038600"/>
              <a:gd name="connsiteX7" fmla="*/ 0 w 2124075"/>
              <a:gd name="connsiteY7" fmla="*/ 3752851 h 4038600"/>
              <a:gd name="connsiteX8" fmla="*/ 9524 w 2124075"/>
              <a:gd name="connsiteY8" fmla="*/ 276225 h 4038600"/>
              <a:gd name="connsiteX0" fmla="*/ 9524 w 2124075"/>
              <a:gd name="connsiteY0" fmla="*/ 276225 h 4038600"/>
              <a:gd name="connsiteX1" fmla="*/ 190500 w 2124075"/>
              <a:gd name="connsiteY1" fmla="*/ 66675 h 4038600"/>
              <a:gd name="connsiteX2" fmla="*/ 1895475 w 2124075"/>
              <a:gd name="connsiteY2" fmla="*/ 0 h 4038600"/>
              <a:gd name="connsiteX3" fmla="*/ 2124075 w 2124075"/>
              <a:gd name="connsiteY3" fmla="*/ 219075 h 4038600"/>
              <a:gd name="connsiteX4" fmla="*/ 2124075 w 2124075"/>
              <a:gd name="connsiteY4" fmla="*/ 3857625 h 4038600"/>
              <a:gd name="connsiteX5" fmla="*/ 1885950 w 2124075"/>
              <a:gd name="connsiteY5" fmla="*/ 4038600 h 4038600"/>
              <a:gd name="connsiteX6" fmla="*/ 200025 w 2124075"/>
              <a:gd name="connsiteY6" fmla="*/ 3952876 h 4038600"/>
              <a:gd name="connsiteX7" fmla="*/ 0 w 2124075"/>
              <a:gd name="connsiteY7" fmla="*/ 3752851 h 4038600"/>
              <a:gd name="connsiteX8" fmla="*/ 9524 w 2124075"/>
              <a:gd name="connsiteY8" fmla="*/ 276225 h 4038600"/>
              <a:gd name="connsiteX0" fmla="*/ 9524 w 2124075"/>
              <a:gd name="connsiteY0" fmla="*/ 276225 h 4038600"/>
              <a:gd name="connsiteX1" fmla="*/ 190500 w 2124075"/>
              <a:gd name="connsiteY1" fmla="*/ 66675 h 4038600"/>
              <a:gd name="connsiteX2" fmla="*/ 1895475 w 2124075"/>
              <a:gd name="connsiteY2" fmla="*/ 0 h 4038600"/>
              <a:gd name="connsiteX3" fmla="*/ 2124075 w 2124075"/>
              <a:gd name="connsiteY3" fmla="*/ 219075 h 4038600"/>
              <a:gd name="connsiteX4" fmla="*/ 2124075 w 2124075"/>
              <a:gd name="connsiteY4" fmla="*/ 3857625 h 4038600"/>
              <a:gd name="connsiteX5" fmla="*/ 1885950 w 2124075"/>
              <a:gd name="connsiteY5" fmla="*/ 4038600 h 4038600"/>
              <a:gd name="connsiteX6" fmla="*/ 200025 w 2124075"/>
              <a:gd name="connsiteY6" fmla="*/ 3952876 h 4038600"/>
              <a:gd name="connsiteX7" fmla="*/ 0 w 2124075"/>
              <a:gd name="connsiteY7" fmla="*/ 3752851 h 4038600"/>
              <a:gd name="connsiteX8" fmla="*/ 9524 w 2124075"/>
              <a:gd name="connsiteY8" fmla="*/ 276225 h 4038600"/>
              <a:gd name="connsiteX0" fmla="*/ 9524 w 2124075"/>
              <a:gd name="connsiteY0" fmla="*/ 277313 h 4039688"/>
              <a:gd name="connsiteX1" fmla="*/ 190500 w 2124075"/>
              <a:gd name="connsiteY1" fmla="*/ 67763 h 4039688"/>
              <a:gd name="connsiteX2" fmla="*/ 1895475 w 2124075"/>
              <a:gd name="connsiteY2" fmla="*/ 1088 h 4039688"/>
              <a:gd name="connsiteX3" fmla="*/ 2124075 w 2124075"/>
              <a:gd name="connsiteY3" fmla="*/ 220163 h 4039688"/>
              <a:gd name="connsiteX4" fmla="*/ 2124075 w 2124075"/>
              <a:gd name="connsiteY4" fmla="*/ 3858713 h 4039688"/>
              <a:gd name="connsiteX5" fmla="*/ 1885950 w 2124075"/>
              <a:gd name="connsiteY5" fmla="*/ 4039688 h 4039688"/>
              <a:gd name="connsiteX6" fmla="*/ 200025 w 2124075"/>
              <a:gd name="connsiteY6" fmla="*/ 3953964 h 4039688"/>
              <a:gd name="connsiteX7" fmla="*/ 0 w 2124075"/>
              <a:gd name="connsiteY7" fmla="*/ 3753939 h 4039688"/>
              <a:gd name="connsiteX8" fmla="*/ 9524 w 2124075"/>
              <a:gd name="connsiteY8" fmla="*/ 277313 h 4039688"/>
              <a:gd name="connsiteX0" fmla="*/ 9524 w 2131177"/>
              <a:gd name="connsiteY0" fmla="*/ 279313 h 4041688"/>
              <a:gd name="connsiteX1" fmla="*/ 190500 w 2131177"/>
              <a:gd name="connsiteY1" fmla="*/ 69763 h 4041688"/>
              <a:gd name="connsiteX2" fmla="*/ 1895475 w 2131177"/>
              <a:gd name="connsiteY2" fmla="*/ 3088 h 4041688"/>
              <a:gd name="connsiteX3" fmla="*/ 2124075 w 2131177"/>
              <a:gd name="connsiteY3" fmla="*/ 222163 h 4041688"/>
              <a:gd name="connsiteX4" fmla="*/ 2124075 w 2131177"/>
              <a:gd name="connsiteY4" fmla="*/ 3860713 h 4041688"/>
              <a:gd name="connsiteX5" fmla="*/ 1885950 w 2131177"/>
              <a:gd name="connsiteY5" fmla="*/ 4041688 h 4041688"/>
              <a:gd name="connsiteX6" fmla="*/ 200025 w 2131177"/>
              <a:gd name="connsiteY6" fmla="*/ 3955964 h 4041688"/>
              <a:gd name="connsiteX7" fmla="*/ 0 w 2131177"/>
              <a:gd name="connsiteY7" fmla="*/ 3755939 h 4041688"/>
              <a:gd name="connsiteX8" fmla="*/ 9524 w 2131177"/>
              <a:gd name="connsiteY8" fmla="*/ 279313 h 4041688"/>
              <a:gd name="connsiteX0" fmla="*/ 9524 w 2124075"/>
              <a:gd name="connsiteY0" fmla="*/ 279313 h 4041688"/>
              <a:gd name="connsiteX1" fmla="*/ 190500 w 2124075"/>
              <a:gd name="connsiteY1" fmla="*/ 69763 h 4041688"/>
              <a:gd name="connsiteX2" fmla="*/ 1895475 w 2124075"/>
              <a:gd name="connsiteY2" fmla="*/ 3088 h 4041688"/>
              <a:gd name="connsiteX3" fmla="*/ 2124075 w 2124075"/>
              <a:gd name="connsiteY3" fmla="*/ 222163 h 4041688"/>
              <a:gd name="connsiteX4" fmla="*/ 2124075 w 2124075"/>
              <a:gd name="connsiteY4" fmla="*/ 3860713 h 4041688"/>
              <a:gd name="connsiteX5" fmla="*/ 1885950 w 2124075"/>
              <a:gd name="connsiteY5" fmla="*/ 4041688 h 4041688"/>
              <a:gd name="connsiteX6" fmla="*/ 200025 w 2124075"/>
              <a:gd name="connsiteY6" fmla="*/ 3955964 h 4041688"/>
              <a:gd name="connsiteX7" fmla="*/ 0 w 2124075"/>
              <a:gd name="connsiteY7" fmla="*/ 3755939 h 4041688"/>
              <a:gd name="connsiteX8" fmla="*/ 9524 w 2124075"/>
              <a:gd name="connsiteY8" fmla="*/ 279313 h 4041688"/>
              <a:gd name="connsiteX0" fmla="*/ 9524 w 2124075"/>
              <a:gd name="connsiteY0" fmla="*/ 279313 h 4041688"/>
              <a:gd name="connsiteX1" fmla="*/ 190500 w 2124075"/>
              <a:gd name="connsiteY1" fmla="*/ 69763 h 4041688"/>
              <a:gd name="connsiteX2" fmla="*/ 1895475 w 2124075"/>
              <a:gd name="connsiteY2" fmla="*/ 3088 h 4041688"/>
              <a:gd name="connsiteX3" fmla="*/ 2124075 w 2124075"/>
              <a:gd name="connsiteY3" fmla="*/ 222163 h 4041688"/>
              <a:gd name="connsiteX4" fmla="*/ 2124075 w 2124075"/>
              <a:gd name="connsiteY4" fmla="*/ 3860713 h 4041688"/>
              <a:gd name="connsiteX5" fmla="*/ 1885950 w 2124075"/>
              <a:gd name="connsiteY5" fmla="*/ 4041688 h 4041688"/>
              <a:gd name="connsiteX6" fmla="*/ 200025 w 2124075"/>
              <a:gd name="connsiteY6" fmla="*/ 3955964 h 4041688"/>
              <a:gd name="connsiteX7" fmla="*/ 0 w 2124075"/>
              <a:gd name="connsiteY7" fmla="*/ 3755939 h 4041688"/>
              <a:gd name="connsiteX8" fmla="*/ 9524 w 2124075"/>
              <a:gd name="connsiteY8" fmla="*/ 279313 h 4041688"/>
              <a:gd name="connsiteX0" fmla="*/ 9524 w 2124075"/>
              <a:gd name="connsiteY0" fmla="*/ 279313 h 4041688"/>
              <a:gd name="connsiteX1" fmla="*/ 190500 w 2124075"/>
              <a:gd name="connsiteY1" fmla="*/ 69763 h 4041688"/>
              <a:gd name="connsiteX2" fmla="*/ 1895475 w 2124075"/>
              <a:gd name="connsiteY2" fmla="*/ 3088 h 4041688"/>
              <a:gd name="connsiteX3" fmla="*/ 2124075 w 2124075"/>
              <a:gd name="connsiteY3" fmla="*/ 222163 h 4041688"/>
              <a:gd name="connsiteX4" fmla="*/ 2124075 w 2124075"/>
              <a:gd name="connsiteY4" fmla="*/ 3860713 h 4041688"/>
              <a:gd name="connsiteX5" fmla="*/ 1885950 w 2124075"/>
              <a:gd name="connsiteY5" fmla="*/ 4041688 h 4041688"/>
              <a:gd name="connsiteX6" fmla="*/ 200025 w 2124075"/>
              <a:gd name="connsiteY6" fmla="*/ 3955964 h 4041688"/>
              <a:gd name="connsiteX7" fmla="*/ 0 w 2124075"/>
              <a:gd name="connsiteY7" fmla="*/ 3755939 h 4041688"/>
              <a:gd name="connsiteX8" fmla="*/ 9524 w 2124075"/>
              <a:gd name="connsiteY8" fmla="*/ 279313 h 4041688"/>
              <a:gd name="connsiteX0" fmla="*/ 9524 w 2124075"/>
              <a:gd name="connsiteY0" fmla="*/ 279313 h 4041688"/>
              <a:gd name="connsiteX1" fmla="*/ 190500 w 2124075"/>
              <a:gd name="connsiteY1" fmla="*/ 69763 h 4041688"/>
              <a:gd name="connsiteX2" fmla="*/ 1895475 w 2124075"/>
              <a:gd name="connsiteY2" fmla="*/ 3088 h 4041688"/>
              <a:gd name="connsiteX3" fmla="*/ 2124075 w 2124075"/>
              <a:gd name="connsiteY3" fmla="*/ 222163 h 4041688"/>
              <a:gd name="connsiteX4" fmla="*/ 2124075 w 2124075"/>
              <a:gd name="connsiteY4" fmla="*/ 3860713 h 4041688"/>
              <a:gd name="connsiteX5" fmla="*/ 1885950 w 2124075"/>
              <a:gd name="connsiteY5" fmla="*/ 4041688 h 4041688"/>
              <a:gd name="connsiteX6" fmla="*/ 200025 w 2124075"/>
              <a:gd name="connsiteY6" fmla="*/ 3955964 h 4041688"/>
              <a:gd name="connsiteX7" fmla="*/ 0 w 2124075"/>
              <a:gd name="connsiteY7" fmla="*/ 3755939 h 4041688"/>
              <a:gd name="connsiteX8" fmla="*/ 9524 w 2124075"/>
              <a:gd name="connsiteY8" fmla="*/ 279313 h 4041688"/>
              <a:gd name="connsiteX0" fmla="*/ 9524 w 2124075"/>
              <a:gd name="connsiteY0" fmla="*/ 279313 h 4041688"/>
              <a:gd name="connsiteX1" fmla="*/ 190500 w 2124075"/>
              <a:gd name="connsiteY1" fmla="*/ 69763 h 4041688"/>
              <a:gd name="connsiteX2" fmla="*/ 1895475 w 2124075"/>
              <a:gd name="connsiteY2" fmla="*/ 3088 h 4041688"/>
              <a:gd name="connsiteX3" fmla="*/ 2124075 w 2124075"/>
              <a:gd name="connsiteY3" fmla="*/ 222163 h 4041688"/>
              <a:gd name="connsiteX4" fmla="*/ 2124075 w 2124075"/>
              <a:gd name="connsiteY4" fmla="*/ 3860713 h 4041688"/>
              <a:gd name="connsiteX5" fmla="*/ 1885950 w 2124075"/>
              <a:gd name="connsiteY5" fmla="*/ 4041688 h 4041688"/>
              <a:gd name="connsiteX6" fmla="*/ 200025 w 2124075"/>
              <a:gd name="connsiteY6" fmla="*/ 3955964 h 4041688"/>
              <a:gd name="connsiteX7" fmla="*/ 0 w 2124075"/>
              <a:gd name="connsiteY7" fmla="*/ 3755939 h 4041688"/>
              <a:gd name="connsiteX8" fmla="*/ 9524 w 2124075"/>
              <a:gd name="connsiteY8" fmla="*/ 279313 h 4041688"/>
              <a:gd name="connsiteX0" fmla="*/ 9524 w 2124075"/>
              <a:gd name="connsiteY0" fmla="*/ 279313 h 4041688"/>
              <a:gd name="connsiteX1" fmla="*/ 190500 w 2124075"/>
              <a:gd name="connsiteY1" fmla="*/ 69763 h 4041688"/>
              <a:gd name="connsiteX2" fmla="*/ 1895475 w 2124075"/>
              <a:gd name="connsiteY2" fmla="*/ 3088 h 4041688"/>
              <a:gd name="connsiteX3" fmla="*/ 2124075 w 2124075"/>
              <a:gd name="connsiteY3" fmla="*/ 222163 h 4041688"/>
              <a:gd name="connsiteX4" fmla="*/ 2124075 w 2124075"/>
              <a:gd name="connsiteY4" fmla="*/ 3860713 h 4041688"/>
              <a:gd name="connsiteX5" fmla="*/ 1885950 w 2124075"/>
              <a:gd name="connsiteY5" fmla="*/ 4041688 h 4041688"/>
              <a:gd name="connsiteX6" fmla="*/ 200025 w 2124075"/>
              <a:gd name="connsiteY6" fmla="*/ 3955964 h 4041688"/>
              <a:gd name="connsiteX7" fmla="*/ 0 w 2124075"/>
              <a:gd name="connsiteY7" fmla="*/ 3755939 h 4041688"/>
              <a:gd name="connsiteX8" fmla="*/ 9524 w 2124075"/>
              <a:gd name="connsiteY8" fmla="*/ 279313 h 4041688"/>
              <a:gd name="connsiteX0" fmla="*/ 9524 w 2127654"/>
              <a:gd name="connsiteY0" fmla="*/ 277781 h 4040156"/>
              <a:gd name="connsiteX1" fmla="*/ 190500 w 2127654"/>
              <a:gd name="connsiteY1" fmla="*/ 68231 h 4040156"/>
              <a:gd name="connsiteX2" fmla="*/ 1895475 w 2127654"/>
              <a:gd name="connsiteY2" fmla="*/ 1556 h 4040156"/>
              <a:gd name="connsiteX3" fmla="*/ 2124075 w 2127654"/>
              <a:gd name="connsiteY3" fmla="*/ 220631 h 4040156"/>
              <a:gd name="connsiteX4" fmla="*/ 2124075 w 2127654"/>
              <a:gd name="connsiteY4" fmla="*/ 3859181 h 4040156"/>
              <a:gd name="connsiteX5" fmla="*/ 1885950 w 2127654"/>
              <a:gd name="connsiteY5" fmla="*/ 4040156 h 4040156"/>
              <a:gd name="connsiteX6" fmla="*/ 200025 w 2127654"/>
              <a:gd name="connsiteY6" fmla="*/ 3954432 h 4040156"/>
              <a:gd name="connsiteX7" fmla="*/ 0 w 2127654"/>
              <a:gd name="connsiteY7" fmla="*/ 3754407 h 4040156"/>
              <a:gd name="connsiteX8" fmla="*/ 9524 w 2127654"/>
              <a:gd name="connsiteY8" fmla="*/ 277781 h 4040156"/>
              <a:gd name="connsiteX0" fmla="*/ 9524 w 2124075"/>
              <a:gd name="connsiteY0" fmla="*/ 277781 h 4040156"/>
              <a:gd name="connsiteX1" fmla="*/ 190500 w 2124075"/>
              <a:gd name="connsiteY1" fmla="*/ 68231 h 4040156"/>
              <a:gd name="connsiteX2" fmla="*/ 1895475 w 2124075"/>
              <a:gd name="connsiteY2" fmla="*/ 1556 h 4040156"/>
              <a:gd name="connsiteX3" fmla="*/ 2124075 w 2124075"/>
              <a:gd name="connsiteY3" fmla="*/ 220631 h 4040156"/>
              <a:gd name="connsiteX4" fmla="*/ 2124075 w 2124075"/>
              <a:gd name="connsiteY4" fmla="*/ 3859181 h 4040156"/>
              <a:gd name="connsiteX5" fmla="*/ 1885950 w 2124075"/>
              <a:gd name="connsiteY5" fmla="*/ 4040156 h 4040156"/>
              <a:gd name="connsiteX6" fmla="*/ 200025 w 2124075"/>
              <a:gd name="connsiteY6" fmla="*/ 3954432 h 4040156"/>
              <a:gd name="connsiteX7" fmla="*/ 0 w 2124075"/>
              <a:gd name="connsiteY7" fmla="*/ 3754407 h 4040156"/>
              <a:gd name="connsiteX8" fmla="*/ 9524 w 2124075"/>
              <a:gd name="connsiteY8" fmla="*/ 277781 h 4040156"/>
              <a:gd name="connsiteX0" fmla="*/ 9524 w 2131881"/>
              <a:gd name="connsiteY0" fmla="*/ 277840 h 4040215"/>
              <a:gd name="connsiteX1" fmla="*/ 190500 w 2131881"/>
              <a:gd name="connsiteY1" fmla="*/ 68290 h 4040215"/>
              <a:gd name="connsiteX2" fmla="*/ 1895475 w 2131881"/>
              <a:gd name="connsiteY2" fmla="*/ 1615 h 4040215"/>
              <a:gd name="connsiteX3" fmla="*/ 2124075 w 2131881"/>
              <a:gd name="connsiteY3" fmla="*/ 220690 h 4040215"/>
              <a:gd name="connsiteX4" fmla="*/ 2124075 w 2131881"/>
              <a:gd name="connsiteY4" fmla="*/ 3859240 h 4040215"/>
              <a:gd name="connsiteX5" fmla="*/ 1885950 w 2131881"/>
              <a:gd name="connsiteY5" fmla="*/ 4040215 h 4040215"/>
              <a:gd name="connsiteX6" fmla="*/ 200025 w 2131881"/>
              <a:gd name="connsiteY6" fmla="*/ 3954491 h 4040215"/>
              <a:gd name="connsiteX7" fmla="*/ 0 w 2131881"/>
              <a:gd name="connsiteY7" fmla="*/ 3754466 h 4040215"/>
              <a:gd name="connsiteX8" fmla="*/ 9524 w 2131881"/>
              <a:gd name="connsiteY8" fmla="*/ 277840 h 4040215"/>
              <a:gd name="connsiteX0" fmla="*/ 9524 w 2124075"/>
              <a:gd name="connsiteY0" fmla="*/ 277725 h 4040100"/>
              <a:gd name="connsiteX1" fmla="*/ 190500 w 2124075"/>
              <a:gd name="connsiteY1" fmla="*/ 68175 h 4040100"/>
              <a:gd name="connsiteX2" fmla="*/ 1895475 w 2124075"/>
              <a:gd name="connsiteY2" fmla="*/ 1500 h 4040100"/>
              <a:gd name="connsiteX3" fmla="*/ 2124075 w 2124075"/>
              <a:gd name="connsiteY3" fmla="*/ 220575 h 4040100"/>
              <a:gd name="connsiteX4" fmla="*/ 2124075 w 2124075"/>
              <a:gd name="connsiteY4" fmla="*/ 3859125 h 4040100"/>
              <a:gd name="connsiteX5" fmla="*/ 1885950 w 2124075"/>
              <a:gd name="connsiteY5" fmla="*/ 4040100 h 4040100"/>
              <a:gd name="connsiteX6" fmla="*/ 200025 w 2124075"/>
              <a:gd name="connsiteY6" fmla="*/ 3954376 h 4040100"/>
              <a:gd name="connsiteX7" fmla="*/ 0 w 2124075"/>
              <a:gd name="connsiteY7" fmla="*/ 3754351 h 4040100"/>
              <a:gd name="connsiteX8" fmla="*/ 9524 w 2124075"/>
              <a:gd name="connsiteY8" fmla="*/ 277725 h 4040100"/>
              <a:gd name="connsiteX0" fmla="*/ 9524 w 2124075"/>
              <a:gd name="connsiteY0" fmla="*/ 277014 h 4039389"/>
              <a:gd name="connsiteX1" fmla="*/ 190500 w 2124075"/>
              <a:gd name="connsiteY1" fmla="*/ 67464 h 4039389"/>
              <a:gd name="connsiteX2" fmla="*/ 1895475 w 2124075"/>
              <a:gd name="connsiteY2" fmla="*/ 789 h 4039389"/>
              <a:gd name="connsiteX3" fmla="*/ 2124075 w 2124075"/>
              <a:gd name="connsiteY3" fmla="*/ 219864 h 4039389"/>
              <a:gd name="connsiteX4" fmla="*/ 2124075 w 2124075"/>
              <a:gd name="connsiteY4" fmla="*/ 3858414 h 4039389"/>
              <a:gd name="connsiteX5" fmla="*/ 1885950 w 2124075"/>
              <a:gd name="connsiteY5" fmla="*/ 4039389 h 4039389"/>
              <a:gd name="connsiteX6" fmla="*/ 200025 w 2124075"/>
              <a:gd name="connsiteY6" fmla="*/ 3953665 h 4039389"/>
              <a:gd name="connsiteX7" fmla="*/ 0 w 2124075"/>
              <a:gd name="connsiteY7" fmla="*/ 3753640 h 4039389"/>
              <a:gd name="connsiteX8" fmla="*/ 9524 w 2124075"/>
              <a:gd name="connsiteY8" fmla="*/ 277014 h 4039389"/>
              <a:gd name="connsiteX0" fmla="*/ 9524 w 2124075"/>
              <a:gd name="connsiteY0" fmla="*/ 277014 h 4039389"/>
              <a:gd name="connsiteX1" fmla="*/ 190500 w 2124075"/>
              <a:gd name="connsiteY1" fmla="*/ 67464 h 4039389"/>
              <a:gd name="connsiteX2" fmla="*/ 1895475 w 2124075"/>
              <a:gd name="connsiteY2" fmla="*/ 789 h 4039389"/>
              <a:gd name="connsiteX3" fmla="*/ 2124075 w 2124075"/>
              <a:gd name="connsiteY3" fmla="*/ 219864 h 4039389"/>
              <a:gd name="connsiteX4" fmla="*/ 2124075 w 2124075"/>
              <a:gd name="connsiteY4" fmla="*/ 3858414 h 4039389"/>
              <a:gd name="connsiteX5" fmla="*/ 1885950 w 2124075"/>
              <a:gd name="connsiteY5" fmla="*/ 4039389 h 4039389"/>
              <a:gd name="connsiteX6" fmla="*/ 200025 w 2124075"/>
              <a:gd name="connsiteY6" fmla="*/ 3953665 h 4039389"/>
              <a:gd name="connsiteX7" fmla="*/ 0 w 2124075"/>
              <a:gd name="connsiteY7" fmla="*/ 3753640 h 4039389"/>
              <a:gd name="connsiteX8" fmla="*/ 9524 w 2124075"/>
              <a:gd name="connsiteY8" fmla="*/ 277014 h 4039389"/>
              <a:gd name="connsiteX0" fmla="*/ 9524 w 2124075"/>
              <a:gd name="connsiteY0" fmla="*/ 277014 h 4039389"/>
              <a:gd name="connsiteX1" fmla="*/ 190500 w 2124075"/>
              <a:gd name="connsiteY1" fmla="*/ 67464 h 4039389"/>
              <a:gd name="connsiteX2" fmla="*/ 1895475 w 2124075"/>
              <a:gd name="connsiteY2" fmla="*/ 789 h 4039389"/>
              <a:gd name="connsiteX3" fmla="*/ 2124075 w 2124075"/>
              <a:gd name="connsiteY3" fmla="*/ 219864 h 4039389"/>
              <a:gd name="connsiteX4" fmla="*/ 2124075 w 2124075"/>
              <a:gd name="connsiteY4" fmla="*/ 3858414 h 4039389"/>
              <a:gd name="connsiteX5" fmla="*/ 1885950 w 2124075"/>
              <a:gd name="connsiteY5" fmla="*/ 4039389 h 4039389"/>
              <a:gd name="connsiteX6" fmla="*/ 200025 w 2124075"/>
              <a:gd name="connsiteY6" fmla="*/ 3953665 h 4039389"/>
              <a:gd name="connsiteX7" fmla="*/ 0 w 2124075"/>
              <a:gd name="connsiteY7" fmla="*/ 3753640 h 4039389"/>
              <a:gd name="connsiteX8" fmla="*/ 9524 w 2124075"/>
              <a:gd name="connsiteY8" fmla="*/ 277014 h 4039389"/>
              <a:gd name="connsiteX0" fmla="*/ 9524 w 2124075"/>
              <a:gd name="connsiteY0" fmla="*/ 277014 h 4039389"/>
              <a:gd name="connsiteX1" fmla="*/ 190500 w 2124075"/>
              <a:gd name="connsiteY1" fmla="*/ 67464 h 4039389"/>
              <a:gd name="connsiteX2" fmla="*/ 1895475 w 2124075"/>
              <a:gd name="connsiteY2" fmla="*/ 789 h 4039389"/>
              <a:gd name="connsiteX3" fmla="*/ 2124075 w 2124075"/>
              <a:gd name="connsiteY3" fmla="*/ 219864 h 4039389"/>
              <a:gd name="connsiteX4" fmla="*/ 2124075 w 2124075"/>
              <a:gd name="connsiteY4" fmla="*/ 3858414 h 4039389"/>
              <a:gd name="connsiteX5" fmla="*/ 1885950 w 2124075"/>
              <a:gd name="connsiteY5" fmla="*/ 4039389 h 4039389"/>
              <a:gd name="connsiteX6" fmla="*/ 200025 w 2124075"/>
              <a:gd name="connsiteY6" fmla="*/ 3953665 h 4039389"/>
              <a:gd name="connsiteX7" fmla="*/ 0 w 2124075"/>
              <a:gd name="connsiteY7" fmla="*/ 3753640 h 4039389"/>
              <a:gd name="connsiteX8" fmla="*/ 9524 w 2124075"/>
              <a:gd name="connsiteY8" fmla="*/ 277014 h 4039389"/>
              <a:gd name="connsiteX0" fmla="*/ 9524 w 2124075"/>
              <a:gd name="connsiteY0" fmla="*/ 277014 h 4039389"/>
              <a:gd name="connsiteX1" fmla="*/ 190500 w 2124075"/>
              <a:gd name="connsiteY1" fmla="*/ 67464 h 4039389"/>
              <a:gd name="connsiteX2" fmla="*/ 1895475 w 2124075"/>
              <a:gd name="connsiteY2" fmla="*/ 789 h 4039389"/>
              <a:gd name="connsiteX3" fmla="*/ 2124075 w 2124075"/>
              <a:gd name="connsiteY3" fmla="*/ 219864 h 4039389"/>
              <a:gd name="connsiteX4" fmla="*/ 2124075 w 2124075"/>
              <a:gd name="connsiteY4" fmla="*/ 3858414 h 4039389"/>
              <a:gd name="connsiteX5" fmla="*/ 1885950 w 2124075"/>
              <a:gd name="connsiteY5" fmla="*/ 4039389 h 4039389"/>
              <a:gd name="connsiteX6" fmla="*/ 200025 w 2124075"/>
              <a:gd name="connsiteY6" fmla="*/ 3953665 h 4039389"/>
              <a:gd name="connsiteX7" fmla="*/ 0 w 2124075"/>
              <a:gd name="connsiteY7" fmla="*/ 3753640 h 4039389"/>
              <a:gd name="connsiteX8" fmla="*/ 9524 w 2124075"/>
              <a:gd name="connsiteY8" fmla="*/ 277014 h 403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4075" h="4039389">
                <a:moveTo>
                  <a:pt x="9524" y="277014"/>
                </a:moveTo>
                <a:cubicBezTo>
                  <a:pt x="12699" y="99214"/>
                  <a:pt x="41275" y="80164"/>
                  <a:pt x="190500" y="67464"/>
                </a:cubicBezTo>
                <a:lnTo>
                  <a:pt x="1895475" y="789"/>
                </a:lnTo>
                <a:cubicBezTo>
                  <a:pt x="2168525" y="-10324"/>
                  <a:pt x="2105024" y="97626"/>
                  <a:pt x="2124075" y="219864"/>
                </a:cubicBezTo>
                <a:lnTo>
                  <a:pt x="2124075" y="3858414"/>
                </a:lnTo>
                <a:cubicBezTo>
                  <a:pt x="2111375" y="4033039"/>
                  <a:pt x="2060575" y="4036214"/>
                  <a:pt x="1885950" y="4039389"/>
                </a:cubicBezTo>
                <a:lnTo>
                  <a:pt x="200025" y="3953665"/>
                </a:lnTo>
                <a:cubicBezTo>
                  <a:pt x="66675" y="3948902"/>
                  <a:pt x="0" y="3929852"/>
                  <a:pt x="0" y="3753640"/>
                </a:cubicBezTo>
                <a:cubicBezTo>
                  <a:pt x="3175" y="2594765"/>
                  <a:pt x="6349" y="1435889"/>
                  <a:pt x="9524" y="277014"/>
                </a:cubicBezTo>
                <a:close/>
              </a:path>
            </a:pathLst>
          </a:custGeom>
          <a:solidFill>
            <a:schemeClr val="accent2">
              <a:lumMod val="75000"/>
            </a:schemeClr>
          </a:solidFill>
          <a:ln w="19050">
            <a:gradFill>
              <a:gsLst>
                <a:gs pos="0">
                  <a:schemeClr val="accent1">
                    <a:lumMod val="5000"/>
                    <a:lumOff val="95000"/>
                  </a:schemeClr>
                </a:gs>
                <a:gs pos="74000">
                  <a:srgbClr val="F4F5F9"/>
                </a:gs>
              </a:gsLst>
              <a:lin ang="5400000" scaled="1"/>
            </a:gradFill>
          </a:ln>
          <a:effectLst>
            <a:outerShdw blurRad="165100" dist="38100" algn="l" rotWithShape="0">
              <a:prstClr val="black">
                <a:alpha val="40000"/>
              </a:prstClr>
            </a:outerShdw>
            <a:reflection blurRad="1651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73935B9A-6B42-4E4E-80C5-57AB3F0D5565}"/>
              </a:ext>
            </a:extLst>
          </p:cNvPr>
          <p:cNvSpPr/>
          <p:nvPr/>
        </p:nvSpPr>
        <p:spPr>
          <a:xfrm>
            <a:off x="6510175" y="1628773"/>
            <a:ext cx="657225" cy="3600450"/>
          </a:xfrm>
          <a:prstGeom prst="roundRect">
            <a:avLst>
              <a:gd name="adj" fmla="val 13637"/>
            </a:avLst>
          </a:prstGeom>
          <a:gradFill flip="none" rotWithShape="1">
            <a:gsLst>
              <a:gs pos="0">
                <a:srgbClr val="F9C649"/>
              </a:gs>
              <a:gs pos="100000">
                <a:srgbClr val="EDAE2F"/>
              </a:gs>
              <a:gs pos="85000">
                <a:srgbClr val="FEFB9A"/>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3">
            <a:extLst>
              <a:ext uri="{FF2B5EF4-FFF2-40B4-BE49-F238E27FC236}">
                <a16:creationId xmlns:a16="http://schemas.microsoft.com/office/drawing/2014/main" id="{1942EEAC-4612-4DD1-9481-6F3A4076F822}"/>
              </a:ext>
            </a:extLst>
          </p:cNvPr>
          <p:cNvSpPr/>
          <p:nvPr/>
        </p:nvSpPr>
        <p:spPr>
          <a:xfrm>
            <a:off x="5261546" y="726377"/>
            <a:ext cx="3599793" cy="5352310"/>
          </a:xfrm>
          <a:custGeom>
            <a:avLst/>
            <a:gdLst>
              <a:gd name="connsiteX0" fmla="*/ 0 w 2113108"/>
              <a:gd name="connsiteY0" fmla="*/ 0 h 3869635"/>
              <a:gd name="connsiteX1" fmla="*/ 2113108 w 2113108"/>
              <a:gd name="connsiteY1" fmla="*/ 0 h 3869635"/>
              <a:gd name="connsiteX2" fmla="*/ 2113108 w 2113108"/>
              <a:gd name="connsiteY2" fmla="*/ 3869635 h 3869635"/>
              <a:gd name="connsiteX3" fmla="*/ 0 w 2113108"/>
              <a:gd name="connsiteY3" fmla="*/ 3869635 h 3869635"/>
              <a:gd name="connsiteX4" fmla="*/ 0 w 2113108"/>
              <a:gd name="connsiteY4" fmla="*/ 0 h 3869635"/>
              <a:gd name="connsiteX0" fmla="*/ 0 w 2113108"/>
              <a:gd name="connsiteY0" fmla="*/ 76200 h 3945835"/>
              <a:gd name="connsiteX1" fmla="*/ 2113108 w 2113108"/>
              <a:gd name="connsiteY1" fmla="*/ 0 h 3945835"/>
              <a:gd name="connsiteX2" fmla="*/ 2113108 w 2113108"/>
              <a:gd name="connsiteY2" fmla="*/ 3945835 h 3945835"/>
              <a:gd name="connsiteX3" fmla="*/ 0 w 2113108"/>
              <a:gd name="connsiteY3" fmla="*/ 3945835 h 3945835"/>
              <a:gd name="connsiteX4" fmla="*/ 0 w 2113108"/>
              <a:gd name="connsiteY4" fmla="*/ 76200 h 3945835"/>
              <a:gd name="connsiteX0" fmla="*/ 0 w 2113108"/>
              <a:gd name="connsiteY0" fmla="*/ 76200 h 4050610"/>
              <a:gd name="connsiteX1" fmla="*/ 2113108 w 2113108"/>
              <a:gd name="connsiteY1" fmla="*/ 0 h 4050610"/>
              <a:gd name="connsiteX2" fmla="*/ 2113108 w 2113108"/>
              <a:gd name="connsiteY2" fmla="*/ 4050610 h 4050610"/>
              <a:gd name="connsiteX3" fmla="*/ 0 w 2113108"/>
              <a:gd name="connsiteY3" fmla="*/ 3945835 h 4050610"/>
              <a:gd name="connsiteX4" fmla="*/ 0 w 2113108"/>
              <a:gd name="connsiteY4" fmla="*/ 76200 h 4050610"/>
              <a:gd name="connsiteX0" fmla="*/ 3927 w 2117035"/>
              <a:gd name="connsiteY0" fmla="*/ 76200 h 4050610"/>
              <a:gd name="connsiteX1" fmla="*/ 2117035 w 2117035"/>
              <a:gd name="connsiteY1" fmla="*/ 0 h 4050610"/>
              <a:gd name="connsiteX2" fmla="*/ 2117035 w 2117035"/>
              <a:gd name="connsiteY2" fmla="*/ 4050610 h 4050610"/>
              <a:gd name="connsiteX3" fmla="*/ 3927 w 2117035"/>
              <a:gd name="connsiteY3" fmla="*/ 3945835 h 4050610"/>
              <a:gd name="connsiteX4" fmla="*/ 0 w 2117035"/>
              <a:gd name="connsiteY4" fmla="*/ 267942 h 4050610"/>
              <a:gd name="connsiteX5" fmla="*/ 3927 w 2117035"/>
              <a:gd name="connsiteY5" fmla="*/ 76200 h 4050610"/>
              <a:gd name="connsiteX0" fmla="*/ 3927 w 2117035"/>
              <a:gd name="connsiteY0" fmla="*/ 76200 h 4050610"/>
              <a:gd name="connsiteX1" fmla="*/ 180976 w 2117035"/>
              <a:gd name="connsiteY1" fmla="*/ 58392 h 4050610"/>
              <a:gd name="connsiteX2" fmla="*/ 2117035 w 2117035"/>
              <a:gd name="connsiteY2" fmla="*/ 0 h 4050610"/>
              <a:gd name="connsiteX3" fmla="*/ 2117035 w 2117035"/>
              <a:gd name="connsiteY3" fmla="*/ 4050610 h 4050610"/>
              <a:gd name="connsiteX4" fmla="*/ 3927 w 2117035"/>
              <a:gd name="connsiteY4" fmla="*/ 3945835 h 4050610"/>
              <a:gd name="connsiteX5" fmla="*/ 0 w 2117035"/>
              <a:gd name="connsiteY5" fmla="*/ 267942 h 4050610"/>
              <a:gd name="connsiteX6" fmla="*/ 3927 w 2117035"/>
              <a:gd name="connsiteY6" fmla="*/ 76200 h 4050610"/>
              <a:gd name="connsiteX0" fmla="*/ 3927 w 2117035"/>
              <a:gd name="connsiteY0" fmla="*/ 76200 h 4050610"/>
              <a:gd name="connsiteX1" fmla="*/ 180976 w 2117035"/>
              <a:gd name="connsiteY1" fmla="*/ 58392 h 4050610"/>
              <a:gd name="connsiteX2" fmla="*/ 2117035 w 2117035"/>
              <a:gd name="connsiteY2" fmla="*/ 0 h 4050610"/>
              <a:gd name="connsiteX3" fmla="*/ 2117035 w 2117035"/>
              <a:gd name="connsiteY3" fmla="*/ 4050610 h 4050610"/>
              <a:gd name="connsiteX4" fmla="*/ 1876426 w 2117035"/>
              <a:gd name="connsiteY4" fmla="*/ 4030317 h 4050610"/>
              <a:gd name="connsiteX5" fmla="*/ 3927 w 2117035"/>
              <a:gd name="connsiteY5" fmla="*/ 3945835 h 4050610"/>
              <a:gd name="connsiteX6" fmla="*/ 0 w 2117035"/>
              <a:gd name="connsiteY6" fmla="*/ 267942 h 4050610"/>
              <a:gd name="connsiteX7" fmla="*/ 3927 w 2117035"/>
              <a:gd name="connsiteY7" fmla="*/ 76200 h 4050610"/>
              <a:gd name="connsiteX0" fmla="*/ 3927 w 2117035"/>
              <a:gd name="connsiteY0" fmla="*/ 76200 h 4050610"/>
              <a:gd name="connsiteX1" fmla="*/ 180976 w 2117035"/>
              <a:gd name="connsiteY1" fmla="*/ 58392 h 4050610"/>
              <a:gd name="connsiteX2" fmla="*/ 2117035 w 2117035"/>
              <a:gd name="connsiteY2" fmla="*/ 0 h 4050610"/>
              <a:gd name="connsiteX3" fmla="*/ 2114551 w 2117035"/>
              <a:gd name="connsiteY3" fmla="*/ 3849342 h 4050610"/>
              <a:gd name="connsiteX4" fmla="*/ 2117035 w 2117035"/>
              <a:gd name="connsiteY4" fmla="*/ 4050610 h 4050610"/>
              <a:gd name="connsiteX5" fmla="*/ 1876426 w 2117035"/>
              <a:gd name="connsiteY5" fmla="*/ 4030317 h 4050610"/>
              <a:gd name="connsiteX6" fmla="*/ 3927 w 2117035"/>
              <a:gd name="connsiteY6" fmla="*/ 3945835 h 4050610"/>
              <a:gd name="connsiteX7" fmla="*/ 0 w 2117035"/>
              <a:gd name="connsiteY7" fmla="*/ 267942 h 4050610"/>
              <a:gd name="connsiteX8" fmla="*/ 3927 w 2117035"/>
              <a:gd name="connsiteY8" fmla="*/ 76200 h 4050610"/>
              <a:gd name="connsiteX0" fmla="*/ 3927 w 2117035"/>
              <a:gd name="connsiteY0" fmla="*/ 76200 h 4050610"/>
              <a:gd name="connsiteX1" fmla="*/ 180976 w 2117035"/>
              <a:gd name="connsiteY1" fmla="*/ 58392 h 4050610"/>
              <a:gd name="connsiteX2" fmla="*/ 2117035 w 2117035"/>
              <a:gd name="connsiteY2" fmla="*/ 0 h 4050610"/>
              <a:gd name="connsiteX3" fmla="*/ 2114551 w 2117035"/>
              <a:gd name="connsiteY3" fmla="*/ 210792 h 4050610"/>
              <a:gd name="connsiteX4" fmla="*/ 2114551 w 2117035"/>
              <a:gd name="connsiteY4" fmla="*/ 3849342 h 4050610"/>
              <a:gd name="connsiteX5" fmla="*/ 2117035 w 2117035"/>
              <a:gd name="connsiteY5" fmla="*/ 4050610 h 4050610"/>
              <a:gd name="connsiteX6" fmla="*/ 1876426 w 2117035"/>
              <a:gd name="connsiteY6" fmla="*/ 4030317 h 4050610"/>
              <a:gd name="connsiteX7" fmla="*/ 3927 w 2117035"/>
              <a:gd name="connsiteY7" fmla="*/ 3945835 h 4050610"/>
              <a:gd name="connsiteX8" fmla="*/ 0 w 2117035"/>
              <a:gd name="connsiteY8" fmla="*/ 267942 h 4050610"/>
              <a:gd name="connsiteX9" fmla="*/ 3927 w 2117035"/>
              <a:gd name="connsiteY9" fmla="*/ 76200 h 4050610"/>
              <a:gd name="connsiteX0" fmla="*/ 3927 w 2117035"/>
              <a:gd name="connsiteY0" fmla="*/ 84483 h 4058893"/>
              <a:gd name="connsiteX1" fmla="*/ 180976 w 2117035"/>
              <a:gd name="connsiteY1" fmla="*/ 66675 h 4058893"/>
              <a:gd name="connsiteX2" fmla="*/ 1885951 w 2117035"/>
              <a:gd name="connsiteY2" fmla="*/ 0 h 4058893"/>
              <a:gd name="connsiteX3" fmla="*/ 2117035 w 2117035"/>
              <a:gd name="connsiteY3" fmla="*/ 8283 h 4058893"/>
              <a:gd name="connsiteX4" fmla="*/ 2114551 w 2117035"/>
              <a:gd name="connsiteY4" fmla="*/ 219075 h 4058893"/>
              <a:gd name="connsiteX5" fmla="*/ 2114551 w 2117035"/>
              <a:gd name="connsiteY5" fmla="*/ 3857625 h 4058893"/>
              <a:gd name="connsiteX6" fmla="*/ 2117035 w 2117035"/>
              <a:gd name="connsiteY6" fmla="*/ 4058893 h 4058893"/>
              <a:gd name="connsiteX7" fmla="*/ 1876426 w 2117035"/>
              <a:gd name="connsiteY7" fmla="*/ 4038600 h 4058893"/>
              <a:gd name="connsiteX8" fmla="*/ 3927 w 2117035"/>
              <a:gd name="connsiteY8" fmla="*/ 3954118 h 4058893"/>
              <a:gd name="connsiteX9" fmla="*/ 0 w 2117035"/>
              <a:gd name="connsiteY9" fmla="*/ 276225 h 4058893"/>
              <a:gd name="connsiteX10" fmla="*/ 3927 w 2117035"/>
              <a:gd name="connsiteY10" fmla="*/ 84483 h 4058893"/>
              <a:gd name="connsiteX0" fmla="*/ 3927 w 2117035"/>
              <a:gd name="connsiteY0" fmla="*/ 84483 h 4058893"/>
              <a:gd name="connsiteX1" fmla="*/ 180976 w 2117035"/>
              <a:gd name="connsiteY1" fmla="*/ 66675 h 4058893"/>
              <a:gd name="connsiteX2" fmla="*/ 1885951 w 2117035"/>
              <a:gd name="connsiteY2" fmla="*/ 0 h 4058893"/>
              <a:gd name="connsiteX3" fmla="*/ 2117035 w 2117035"/>
              <a:gd name="connsiteY3" fmla="*/ 8283 h 4058893"/>
              <a:gd name="connsiteX4" fmla="*/ 2114551 w 2117035"/>
              <a:gd name="connsiteY4" fmla="*/ 219075 h 4058893"/>
              <a:gd name="connsiteX5" fmla="*/ 2114551 w 2117035"/>
              <a:gd name="connsiteY5" fmla="*/ 3857625 h 4058893"/>
              <a:gd name="connsiteX6" fmla="*/ 2117035 w 2117035"/>
              <a:gd name="connsiteY6" fmla="*/ 4058893 h 4058893"/>
              <a:gd name="connsiteX7" fmla="*/ 1876426 w 2117035"/>
              <a:gd name="connsiteY7" fmla="*/ 4038600 h 4058893"/>
              <a:gd name="connsiteX8" fmla="*/ 190501 w 2117035"/>
              <a:gd name="connsiteY8" fmla="*/ 3952876 h 4058893"/>
              <a:gd name="connsiteX9" fmla="*/ 3927 w 2117035"/>
              <a:gd name="connsiteY9" fmla="*/ 3954118 h 4058893"/>
              <a:gd name="connsiteX10" fmla="*/ 0 w 2117035"/>
              <a:gd name="connsiteY10" fmla="*/ 276225 h 4058893"/>
              <a:gd name="connsiteX11" fmla="*/ 3927 w 2117035"/>
              <a:gd name="connsiteY11" fmla="*/ 84483 h 4058893"/>
              <a:gd name="connsiteX0" fmla="*/ 13451 w 2126559"/>
              <a:gd name="connsiteY0" fmla="*/ 84483 h 4058893"/>
              <a:gd name="connsiteX1" fmla="*/ 190500 w 2126559"/>
              <a:gd name="connsiteY1" fmla="*/ 66675 h 4058893"/>
              <a:gd name="connsiteX2" fmla="*/ 1895475 w 2126559"/>
              <a:gd name="connsiteY2" fmla="*/ 0 h 4058893"/>
              <a:gd name="connsiteX3" fmla="*/ 2126559 w 2126559"/>
              <a:gd name="connsiteY3" fmla="*/ 8283 h 4058893"/>
              <a:gd name="connsiteX4" fmla="*/ 2124075 w 2126559"/>
              <a:gd name="connsiteY4" fmla="*/ 219075 h 4058893"/>
              <a:gd name="connsiteX5" fmla="*/ 2124075 w 2126559"/>
              <a:gd name="connsiteY5" fmla="*/ 3857625 h 4058893"/>
              <a:gd name="connsiteX6" fmla="*/ 2126559 w 2126559"/>
              <a:gd name="connsiteY6" fmla="*/ 4058893 h 4058893"/>
              <a:gd name="connsiteX7" fmla="*/ 1885950 w 2126559"/>
              <a:gd name="connsiteY7" fmla="*/ 4038600 h 4058893"/>
              <a:gd name="connsiteX8" fmla="*/ 200025 w 2126559"/>
              <a:gd name="connsiteY8" fmla="*/ 3952876 h 4058893"/>
              <a:gd name="connsiteX9" fmla="*/ 13451 w 2126559"/>
              <a:gd name="connsiteY9" fmla="*/ 3954118 h 4058893"/>
              <a:gd name="connsiteX10" fmla="*/ 0 w 2126559"/>
              <a:gd name="connsiteY10" fmla="*/ 3752851 h 4058893"/>
              <a:gd name="connsiteX11" fmla="*/ 9524 w 2126559"/>
              <a:gd name="connsiteY11" fmla="*/ 276225 h 4058893"/>
              <a:gd name="connsiteX12" fmla="*/ 13451 w 2126559"/>
              <a:gd name="connsiteY12" fmla="*/ 84483 h 4058893"/>
              <a:gd name="connsiteX0" fmla="*/ 13451 w 2126559"/>
              <a:gd name="connsiteY0" fmla="*/ 84483 h 4058893"/>
              <a:gd name="connsiteX1" fmla="*/ 190500 w 2126559"/>
              <a:gd name="connsiteY1" fmla="*/ 66675 h 4058893"/>
              <a:gd name="connsiteX2" fmla="*/ 1895475 w 2126559"/>
              <a:gd name="connsiteY2" fmla="*/ 0 h 4058893"/>
              <a:gd name="connsiteX3" fmla="*/ 2126559 w 2126559"/>
              <a:gd name="connsiteY3" fmla="*/ 8283 h 4058893"/>
              <a:gd name="connsiteX4" fmla="*/ 2124075 w 2126559"/>
              <a:gd name="connsiteY4" fmla="*/ 219075 h 4058893"/>
              <a:gd name="connsiteX5" fmla="*/ 2124075 w 2126559"/>
              <a:gd name="connsiteY5" fmla="*/ 3857625 h 4058893"/>
              <a:gd name="connsiteX6" fmla="*/ 2126559 w 2126559"/>
              <a:gd name="connsiteY6" fmla="*/ 4058893 h 4058893"/>
              <a:gd name="connsiteX7" fmla="*/ 1885950 w 2126559"/>
              <a:gd name="connsiteY7" fmla="*/ 4038600 h 4058893"/>
              <a:gd name="connsiteX8" fmla="*/ 200025 w 2126559"/>
              <a:gd name="connsiteY8" fmla="*/ 3952876 h 4058893"/>
              <a:gd name="connsiteX9" fmla="*/ 0 w 2126559"/>
              <a:gd name="connsiteY9" fmla="*/ 3752851 h 4058893"/>
              <a:gd name="connsiteX10" fmla="*/ 9524 w 2126559"/>
              <a:gd name="connsiteY10" fmla="*/ 276225 h 4058893"/>
              <a:gd name="connsiteX11" fmla="*/ 13451 w 2126559"/>
              <a:gd name="connsiteY11" fmla="*/ 84483 h 4058893"/>
              <a:gd name="connsiteX0" fmla="*/ 9524 w 2126559"/>
              <a:gd name="connsiteY0" fmla="*/ 276225 h 4058893"/>
              <a:gd name="connsiteX1" fmla="*/ 190500 w 2126559"/>
              <a:gd name="connsiteY1" fmla="*/ 66675 h 4058893"/>
              <a:gd name="connsiteX2" fmla="*/ 1895475 w 2126559"/>
              <a:gd name="connsiteY2" fmla="*/ 0 h 4058893"/>
              <a:gd name="connsiteX3" fmla="*/ 2126559 w 2126559"/>
              <a:gd name="connsiteY3" fmla="*/ 8283 h 4058893"/>
              <a:gd name="connsiteX4" fmla="*/ 2124075 w 2126559"/>
              <a:gd name="connsiteY4" fmla="*/ 219075 h 4058893"/>
              <a:gd name="connsiteX5" fmla="*/ 2124075 w 2126559"/>
              <a:gd name="connsiteY5" fmla="*/ 3857625 h 4058893"/>
              <a:gd name="connsiteX6" fmla="*/ 2126559 w 2126559"/>
              <a:gd name="connsiteY6" fmla="*/ 4058893 h 4058893"/>
              <a:gd name="connsiteX7" fmla="*/ 1885950 w 2126559"/>
              <a:gd name="connsiteY7" fmla="*/ 4038600 h 4058893"/>
              <a:gd name="connsiteX8" fmla="*/ 200025 w 2126559"/>
              <a:gd name="connsiteY8" fmla="*/ 3952876 h 4058893"/>
              <a:gd name="connsiteX9" fmla="*/ 0 w 2126559"/>
              <a:gd name="connsiteY9" fmla="*/ 3752851 h 4058893"/>
              <a:gd name="connsiteX10" fmla="*/ 9524 w 2126559"/>
              <a:gd name="connsiteY10" fmla="*/ 276225 h 4058893"/>
              <a:gd name="connsiteX0" fmla="*/ 9524 w 2126559"/>
              <a:gd name="connsiteY0" fmla="*/ 276225 h 4058893"/>
              <a:gd name="connsiteX1" fmla="*/ 190500 w 2126559"/>
              <a:gd name="connsiteY1" fmla="*/ 66675 h 4058893"/>
              <a:gd name="connsiteX2" fmla="*/ 1895475 w 2126559"/>
              <a:gd name="connsiteY2" fmla="*/ 0 h 4058893"/>
              <a:gd name="connsiteX3" fmla="*/ 2124075 w 2126559"/>
              <a:gd name="connsiteY3" fmla="*/ 219075 h 4058893"/>
              <a:gd name="connsiteX4" fmla="*/ 2124075 w 2126559"/>
              <a:gd name="connsiteY4" fmla="*/ 3857625 h 4058893"/>
              <a:gd name="connsiteX5" fmla="*/ 2126559 w 2126559"/>
              <a:gd name="connsiteY5" fmla="*/ 4058893 h 4058893"/>
              <a:gd name="connsiteX6" fmla="*/ 1885950 w 2126559"/>
              <a:gd name="connsiteY6" fmla="*/ 4038600 h 4058893"/>
              <a:gd name="connsiteX7" fmla="*/ 200025 w 2126559"/>
              <a:gd name="connsiteY7" fmla="*/ 3952876 h 4058893"/>
              <a:gd name="connsiteX8" fmla="*/ 0 w 2126559"/>
              <a:gd name="connsiteY8" fmla="*/ 3752851 h 4058893"/>
              <a:gd name="connsiteX9" fmla="*/ 9524 w 2126559"/>
              <a:gd name="connsiteY9" fmla="*/ 276225 h 4058893"/>
              <a:gd name="connsiteX0" fmla="*/ 9524 w 2124075"/>
              <a:gd name="connsiteY0" fmla="*/ 276225 h 4038600"/>
              <a:gd name="connsiteX1" fmla="*/ 190500 w 2124075"/>
              <a:gd name="connsiteY1" fmla="*/ 66675 h 4038600"/>
              <a:gd name="connsiteX2" fmla="*/ 1895475 w 2124075"/>
              <a:gd name="connsiteY2" fmla="*/ 0 h 4038600"/>
              <a:gd name="connsiteX3" fmla="*/ 2124075 w 2124075"/>
              <a:gd name="connsiteY3" fmla="*/ 219075 h 4038600"/>
              <a:gd name="connsiteX4" fmla="*/ 2124075 w 2124075"/>
              <a:gd name="connsiteY4" fmla="*/ 3857625 h 4038600"/>
              <a:gd name="connsiteX5" fmla="*/ 1885950 w 2124075"/>
              <a:gd name="connsiteY5" fmla="*/ 4038600 h 4038600"/>
              <a:gd name="connsiteX6" fmla="*/ 200025 w 2124075"/>
              <a:gd name="connsiteY6" fmla="*/ 3952876 h 4038600"/>
              <a:gd name="connsiteX7" fmla="*/ 0 w 2124075"/>
              <a:gd name="connsiteY7" fmla="*/ 3752851 h 4038600"/>
              <a:gd name="connsiteX8" fmla="*/ 9524 w 2124075"/>
              <a:gd name="connsiteY8" fmla="*/ 276225 h 4038600"/>
              <a:gd name="connsiteX0" fmla="*/ 9524 w 2124075"/>
              <a:gd name="connsiteY0" fmla="*/ 276225 h 4038600"/>
              <a:gd name="connsiteX1" fmla="*/ 190500 w 2124075"/>
              <a:gd name="connsiteY1" fmla="*/ 66675 h 4038600"/>
              <a:gd name="connsiteX2" fmla="*/ 1895475 w 2124075"/>
              <a:gd name="connsiteY2" fmla="*/ 0 h 4038600"/>
              <a:gd name="connsiteX3" fmla="*/ 2124075 w 2124075"/>
              <a:gd name="connsiteY3" fmla="*/ 219075 h 4038600"/>
              <a:gd name="connsiteX4" fmla="*/ 2124075 w 2124075"/>
              <a:gd name="connsiteY4" fmla="*/ 3857625 h 4038600"/>
              <a:gd name="connsiteX5" fmla="*/ 1885950 w 2124075"/>
              <a:gd name="connsiteY5" fmla="*/ 4038600 h 4038600"/>
              <a:gd name="connsiteX6" fmla="*/ 200025 w 2124075"/>
              <a:gd name="connsiteY6" fmla="*/ 3952876 h 4038600"/>
              <a:gd name="connsiteX7" fmla="*/ 0 w 2124075"/>
              <a:gd name="connsiteY7" fmla="*/ 3752851 h 4038600"/>
              <a:gd name="connsiteX8" fmla="*/ 9524 w 2124075"/>
              <a:gd name="connsiteY8" fmla="*/ 276225 h 4038600"/>
              <a:gd name="connsiteX0" fmla="*/ 9524 w 2124075"/>
              <a:gd name="connsiteY0" fmla="*/ 276225 h 4038600"/>
              <a:gd name="connsiteX1" fmla="*/ 190500 w 2124075"/>
              <a:gd name="connsiteY1" fmla="*/ 66675 h 4038600"/>
              <a:gd name="connsiteX2" fmla="*/ 1895475 w 2124075"/>
              <a:gd name="connsiteY2" fmla="*/ 0 h 4038600"/>
              <a:gd name="connsiteX3" fmla="*/ 2124075 w 2124075"/>
              <a:gd name="connsiteY3" fmla="*/ 219075 h 4038600"/>
              <a:gd name="connsiteX4" fmla="*/ 2124075 w 2124075"/>
              <a:gd name="connsiteY4" fmla="*/ 3857625 h 4038600"/>
              <a:gd name="connsiteX5" fmla="*/ 1885950 w 2124075"/>
              <a:gd name="connsiteY5" fmla="*/ 4038600 h 4038600"/>
              <a:gd name="connsiteX6" fmla="*/ 200025 w 2124075"/>
              <a:gd name="connsiteY6" fmla="*/ 3952876 h 4038600"/>
              <a:gd name="connsiteX7" fmla="*/ 0 w 2124075"/>
              <a:gd name="connsiteY7" fmla="*/ 3752851 h 4038600"/>
              <a:gd name="connsiteX8" fmla="*/ 9524 w 2124075"/>
              <a:gd name="connsiteY8" fmla="*/ 276225 h 4038600"/>
              <a:gd name="connsiteX0" fmla="*/ 9524 w 2124075"/>
              <a:gd name="connsiteY0" fmla="*/ 277313 h 4039688"/>
              <a:gd name="connsiteX1" fmla="*/ 190500 w 2124075"/>
              <a:gd name="connsiteY1" fmla="*/ 67763 h 4039688"/>
              <a:gd name="connsiteX2" fmla="*/ 1895475 w 2124075"/>
              <a:gd name="connsiteY2" fmla="*/ 1088 h 4039688"/>
              <a:gd name="connsiteX3" fmla="*/ 2124075 w 2124075"/>
              <a:gd name="connsiteY3" fmla="*/ 220163 h 4039688"/>
              <a:gd name="connsiteX4" fmla="*/ 2124075 w 2124075"/>
              <a:gd name="connsiteY4" fmla="*/ 3858713 h 4039688"/>
              <a:gd name="connsiteX5" fmla="*/ 1885950 w 2124075"/>
              <a:gd name="connsiteY5" fmla="*/ 4039688 h 4039688"/>
              <a:gd name="connsiteX6" fmla="*/ 200025 w 2124075"/>
              <a:gd name="connsiteY6" fmla="*/ 3953964 h 4039688"/>
              <a:gd name="connsiteX7" fmla="*/ 0 w 2124075"/>
              <a:gd name="connsiteY7" fmla="*/ 3753939 h 4039688"/>
              <a:gd name="connsiteX8" fmla="*/ 9524 w 2124075"/>
              <a:gd name="connsiteY8" fmla="*/ 277313 h 4039688"/>
              <a:gd name="connsiteX0" fmla="*/ 9524 w 2131177"/>
              <a:gd name="connsiteY0" fmla="*/ 279313 h 4041688"/>
              <a:gd name="connsiteX1" fmla="*/ 190500 w 2131177"/>
              <a:gd name="connsiteY1" fmla="*/ 69763 h 4041688"/>
              <a:gd name="connsiteX2" fmla="*/ 1895475 w 2131177"/>
              <a:gd name="connsiteY2" fmla="*/ 3088 h 4041688"/>
              <a:gd name="connsiteX3" fmla="*/ 2124075 w 2131177"/>
              <a:gd name="connsiteY3" fmla="*/ 222163 h 4041688"/>
              <a:gd name="connsiteX4" fmla="*/ 2124075 w 2131177"/>
              <a:gd name="connsiteY4" fmla="*/ 3860713 h 4041688"/>
              <a:gd name="connsiteX5" fmla="*/ 1885950 w 2131177"/>
              <a:gd name="connsiteY5" fmla="*/ 4041688 h 4041688"/>
              <a:gd name="connsiteX6" fmla="*/ 200025 w 2131177"/>
              <a:gd name="connsiteY6" fmla="*/ 3955964 h 4041688"/>
              <a:gd name="connsiteX7" fmla="*/ 0 w 2131177"/>
              <a:gd name="connsiteY7" fmla="*/ 3755939 h 4041688"/>
              <a:gd name="connsiteX8" fmla="*/ 9524 w 2131177"/>
              <a:gd name="connsiteY8" fmla="*/ 279313 h 4041688"/>
              <a:gd name="connsiteX0" fmla="*/ 9524 w 2124075"/>
              <a:gd name="connsiteY0" fmla="*/ 279313 h 4041688"/>
              <a:gd name="connsiteX1" fmla="*/ 190500 w 2124075"/>
              <a:gd name="connsiteY1" fmla="*/ 69763 h 4041688"/>
              <a:gd name="connsiteX2" fmla="*/ 1895475 w 2124075"/>
              <a:gd name="connsiteY2" fmla="*/ 3088 h 4041688"/>
              <a:gd name="connsiteX3" fmla="*/ 2124075 w 2124075"/>
              <a:gd name="connsiteY3" fmla="*/ 222163 h 4041688"/>
              <a:gd name="connsiteX4" fmla="*/ 2124075 w 2124075"/>
              <a:gd name="connsiteY4" fmla="*/ 3860713 h 4041688"/>
              <a:gd name="connsiteX5" fmla="*/ 1885950 w 2124075"/>
              <a:gd name="connsiteY5" fmla="*/ 4041688 h 4041688"/>
              <a:gd name="connsiteX6" fmla="*/ 200025 w 2124075"/>
              <a:gd name="connsiteY6" fmla="*/ 3955964 h 4041688"/>
              <a:gd name="connsiteX7" fmla="*/ 0 w 2124075"/>
              <a:gd name="connsiteY7" fmla="*/ 3755939 h 4041688"/>
              <a:gd name="connsiteX8" fmla="*/ 9524 w 2124075"/>
              <a:gd name="connsiteY8" fmla="*/ 279313 h 4041688"/>
              <a:gd name="connsiteX0" fmla="*/ 9524 w 2124075"/>
              <a:gd name="connsiteY0" fmla="*/ 279313 h 4041688"/>
              <a:gd name="connsiteX1" fmla="*/ 190500 w 2124075"/>
              <a:gd name="connsiteY1" fmla="*/ 69763 h 4041688"/>
              <a:gd name="connsiteX2" fmla="*/ 1895475 w 2124075"/>
              <a:gd name="connsiteY2" fmla="*/ 3088 h 4041688"/>
              <a:gd name="connsiteX3" fmla="*/ 2124075 w 2124075"/>
              <a:gd name="connsiteY3" fmla="*/ 222163 h 4041688"/>
              <a:gd name="connsiteX4" fmla="*/ 2124075 w 2124075"/>
              <a:gd name="connsiteY4" fmla="*/ 3860713 h 4041688"/>
              <a:gd name="connsiteX5" fmla="*/ 1885950 w 2124075"/>
              <a:gd name="connsiteY5" fmla="*/ 4041688 h 4041688"/>
              <a:gd name="connsiteX6" fmla="*/ 200025 w 2124075"/>
              <a:gd name="connsiteY6" fmla="*/ 3955964 h 4041688"/>
              <a:gd name="connsiteX7" fmla="*/ 0 w 2124075"/>
              <a:gd name="connsiteY7" fmla="*/ 3755939 h 4041688"/>
              <a:gd name="connsiteX8" fmla="*/ 9524 w 2124075"/>
              <a:gd name="connsiteY8" fmla="*/ 279313 h 4041688"/>
              <a:gd name="connsiteX0" fmla="*/ 9524 w 2124075"/>
              <a:gd name="connsiteY0" fmla="*/ 279313 h 4041688"/>
              <a:gd name="connsiteX1" fmla="*/ 190500 w 2124075"/>
              <a:gd name="connsiteY1" fmla="*/ 69763 h 4041688"/>
              <a:gd name="connsiteX2" fmla="*/ 1895475 w 2124075"/>
              <a:gd name="connsiteY2" fmla="*/ 3088 h 4041688"/>
              <a:gd name="connsiteX3" fmla="*/ 2124075 w 2124075"/>
              <a:gd name="connsiteY3" fmla="*/ 222163 h 4041688"/>
              <a:gd name="connsiteX4" fmla="*/ 2124075 w 2124075"/>
              <a:gd name="connsiteY4" fmla="*/ 3860713 h 4041688"/>
              <a:gd name="connsiteX5" fmla="*/ 1885950 w 2124075"/>
              <a:gd name="connsiteY5" fmla="*/ 4041688 h 4041688"/>
              <a:gd name="connsiteX6" fmla="*/ 200025 w 2124075"/>
              <a:gd name="connsiteY6" fmla="*/ 3955964 h 4041688"/>
              <a:gd name="connsiteX7" fmla="*/ 0 w 2124075"/>
              <a:gd name="connsiteY7" fmla="*/ 3755939 h 4041688"/>
              <a:gd name="connsiteX8" fmla="*/ 9524 w 2124075"/>
              <a:gd name="connsiteY8" fmla="*/ 279313 h 4041688"/>
              <a:gd name="connsiteX0" fmla="*/ 9524 w 2124075"/>
              <a:gd name="connsiteY0" fmla="*/ 279313 h 4041688"/>
              <a:gd name="connsiteX1" fmla="*/ 190500 w 2124075"/>
              <a:gd name="connsiteY1" fmla="*/ 69763 h 4041688"/>
              <a:gd name="connsiteX2" fmla="*/ 1895475 w 2124075"/>
              <a:gd name="connsiteY2" fmla="*/ 3088 h 4041688"/>
              <a:gd name="connsiteX3" fmla="*/ 2124075 w 2124075"/>
              <a:gd name="connsiteY3" fmla="*/ 222163 h 4041688"/>
              <a:gd name="connsiteX4" fmla="*/ 2124075 w 2124075"/>
              <a:gd name="connsiteY4" fmla="*/ 3860713 h 4041688"/>
              <a:gd name="connsiteX5" fmla="*/ 1885950 w 2124075"/>
              <a:gd name="connsiteY5" fmla="*/ 4041688 h 4041688"/>
              <a:gd name="connsiteX6" fmla="*/ 200025 w 2124075"/>
              <a:gd name="connsiteY6" fmla="*/ 3955964 h 4041688"/>
              <a:gd name="connsiteX7" fmla="*/ 0 w 2124075"/>
              <a:gd name="connsiteY7" fmla="*/ 3755939 h 4041688"/>
              <a:gd name="connsiteX8" fmla="*/ 9524 w 2124075"/>
              <a:gd name="connsiteY8" fmla="*/ 279313 h 4041688"/>
              <a:gd name="connsiteX0" fmla="*/ 9524 w 2124075"/>
              <a:gd name="connsiteY0" fmla="*/ 279313 h 4041688"/>
              <a:gd name="connsiteX1" fmla="*/ 190500 w 2124075"/>
              <a:gd name="connsiteY1" fmla="*/ 69763 h 4041688"/>
              <a:gd name="connsiteX2" fmla="*/ 1895475 w 2124075"/>
              <a:gd name="connsiteY2" fmla="*/ 3088 h 4041688"/>
              <a:gd name="connsiteX3" fmla="*/ 2124075 w 2124075"/>
              <a:gd name="connsiteY3" fmla="*/ 222163 h 4041688"/>
              <a:gd name="connsiteX4" fmla="*/ 2124075 w 2124075"/>
              <a:gd name="connsiteY4" fmla="*/ 3860713 h 4041688"/>
              <a:gd name="connsiteX5" fmla="*/ 1885950 w 2124075"/>
              <a:gd name="connsiteY5" fmla="*/ 4041688 h 4041688"/>
              <a:gd name="connsiteX6" fmla="*/ 200025 w 2124075"/>
              <a:gd name="connsiteY6" fmla="*/ 3955964 h 4041688"/>
              <a:gd name="connsiteX7" fmla="*/ 0 w 2124075"/>
              <a:gd name="connsiteY7" fmla="*/ 3755939 h 4041688"/>
              <a:gd name="connsiteX8" fmla="*/ 9524 w 2124075"/>
              <a:gd name="connsiteY8" fmla="*/ 279313 h 4041688"/>
              <a:gd name="connsiteX0" fmla="*/ 9524 w 2124075"/>
              <a:gd name="connsiteY0" fmla="*/ 279313 h 4041688"/>
              <a:gd name="connsiteX1" fmla="*/ 190500 w 2124075"/>
              <a:gd name="connsiteY1" fmla="*/ 69763 h 4041688"/>
              <a:gd name="connsiteX2" fmla="*/ 1895475 w 2124075"/>
              <a:gd name="connsiteY2" fmla="*/ 3088 h 4041688"/>
              <a:gd name="connsiteX3" fmla="*/ 2124075 w 2124075"/>
              <a:gd name="connsiteY3" fmla="*/ 222163 h 4041688"/>
              <a:gd name="connsiteX4" fmla="*/ 2124075 w 2124075"/>
              <a:gd name="connsiteY4" fmla="*/ 3860713 h 4041688"/>
              <a:gd name="connsiteX5" fmla="*/ 1885950 w 2124075"/>
              <a:gd name="connsiteY5" fmla="*/ 4041688 h 4041688"/>
              <a:gd name="connsiteX6" fmla="*/ 200025 w 2124075"/>
              <a:gd name="connsiteY6" fmla="*/ 3955964 h 4041688"/>
              <a:gd name="connsiteX7" fmla="*/ 0 w 2124075"/>
              <a:gd name="connsiteY7" fmla="*/ 3755939 h 4041688"/>
              <a:gd name="connsiteX8" fmla="*/ 9524 w 2124075"/>
              <a:gd name="connsiteY8" fmla="*/ 279313 h 4041688"/>
              <a:gd name="connsiteX0" fmla="*/ 9524 w 2127654"/>
              <a:gd name="connsiteY0" fmla="*/ 277781 h 4040156"/>
              <a:gd name="connsiteX1" fmla="*/ 190500 w 2127654"/>
              <a:gd name="connsiteY1" fmla="*/ 68231 h 4040156"/>
              <a:gd name="connsiteX2" fmla="*/ 1895475 w 2127654"/>
              <a:gd name="connsiteY2" fmla="*/ 1556 h 4040156"/>
              <a:gd name="connsiteX3" fmla="*/ 2124075 w 2127654"/>
              <a:gd name="connsiteY3" fmla="*/ 220631 h 4040156"/>
              <a:gd name="connsiteX4" fmla="*/ 2124075 w 2127654"/>
              <a:gd name="connsiteY4" fmla="*/ 3859181 h 4040156"/>
              <a:gd name="connsiteX5" fmla="*/ 1885950 w 2127654"/>
              <a:gd name="connsiteY5" fmla="*/ 4040156 h 4040156"/>
              <a:gd name="connsiteX6" fmla="*/ 200025 w 2127654"/>
              <a:gd name="connsiteY6" fmla="*/ 3954432 h 4040156"/>
              <a:gd name="connsiteX7" fmla="*/ 0 w 2127654"/>
              <a:gd name="connsiteY7" fmla="*/ 3754407 h 4040156"/>
              <a:gd name="connsiteX8" fmla="*/ 9524 w 2127654"/>
              <a:gd name="connsiteY8" fmla="*/ 277781 h 4040156"/>
              <a:gd name="connsiteX0" fmla="*/ 9524 w 2124075"/>
              <a:gd name="connsiteY0" fmla="*/ 277781 h 4040156"/>
              <a:gd name="connsiteX1" fmla="*/ 190500 w 2124075"/>
              <a:gd name="connsiteY1" fmla="*/ 68231 h 4040156"/>
              <a:gd name="connsiteX2" fmla="*/ 1895475 w 2124075"/>
              <a:gd name="connsiteY2" fmla="*/ 1556 h 4040156"/>
              <a:gd name="connsiteX3" fmla="*/ 2124075 w 2124075"/>
              <a:gd name="connsiteY3" fmla="*/ 220631 h 4040156"/>
              <a:gd name="connsiteX4" fmla="*/ 2124075 w 2124075"/>
              <a:gd name="connsiteY4" fmla="*/ 3859181 h 4040156"/>
              <a:gd name="connsiteX5" fmla="*/ 1885950 w 2124075"/>
              <a:gd name="connsiteY5" fmla="*/ 4040156 h 4040156"/>
              <a:gd name="connsiteX6" fmla="*/ 200025 w 2124075"/>
              <a:gd name="connsiteY6" fmla="*/ 3954432 h 4040156"/>
              <a:gd name="connsiteX7" fmla="*/ 0 w 2124075"/>
              <a:gd name="connsiteY7" fmla="*/ 3754407 h 4040156"/>
              <a:gd name="connsiteX8" fmla="*/ 9524 w 2124075"/>
              <a:gd name="connsiteY8" fmla="*/ 277781 h 4040156"/>
              <a:gd name="connsiteX0" fmla="*/ 9524 w 2131881"/>
              <a:gd name="connsiteY0" fmla="*/ 277840 h 4040215"/>
              <a:gd name="connsiteX1" fmla="*/ 190500 w 2131881"/>
              <a:gd name="connsiteY1" fmla="*/ 68290 h 4040215"/>
              <a:gd name="connsiteX2" fmla="*/ 1895475 w 2131881"/>
              <a:gd name="connsiteY2" fmla="*/ 1615 h 4040215"/>
              <a:gd name="connsiteX3" fmla="*/ 2124075 w 2131881"/>
              <a:gd name="connsiteY3" fmla="*/ 220690 h 4040215"/>
              <a:gd name="connsiteX4" fmla="*/ 2124075 w 2131881"/>
              <a:gd name="connsiteY4" fmla="*/ 3859240 h 4040215"/>
              <a:gd name="connsiteX5" fmla="*/ 1885950 w 2131881"/>
              <a:gd name="connsiteY5" fmla="*/ 4040215 h 4040215"/>
              <a:gd name="connsiteX6" fmla="*/ 200025 w 2131881"/>
              <a:gd name="connsiteY6" fmla="*/ 3954491 h 4040215"/>
              <a:gd name="connsiteX7" fmla="*/ 0 w 2131881"/>
              <a:gd name="connsiteY7" fmla="*/ 3754466 h 4040215"/>
              <a:gd name="connsiteX8" fmla="*/ 9524 w 2131881"/>
              <a:gd name="connsiteY8" fmla="*/ 277840 h 4040215"/>
              <a:gd name="connsiteX0" fmla="*/ 9524 w 2124075"/>
              <a:gd name="connsiteY0" fmla="*/ 277725 h 4040100"/>
              <a:gd name="connsiteX1" fmla="*/ 190500 w 2124075"/>
              <a:gd name="connsiteY1" fmla="*/ 68175 h 4040100"/>
              <a:gd name="connsiteX2" fmla="*/ 1895475 w 2124075"/>
              <a:gd name="connsiteY2" fmla="*/ 1500 h 4040100"/>
              <a:gd name="connsiteX3" fmla="*/ 2124075 w 2124075"/>
              <a:gd name="connsiteY3" fmla="*/ 220575 h 4040100"/>
              <a:gd name="connsiteX4" fmla="*/ 2124075 w 2124075"/>
              <a:gd name="connsiteY4" fmla="*/ 3859125 h 4040100"/>
              <a:gd name="connsiteX5" fmla="*/ 1885950 w 2124075"/>
              <a:gd name="connsiteY5" fmla="*/ 4040100 h 4040100"/>
              <a:gd name="connsiteX6" fmla="*/ 200025 w 2124075"/>
              <a:gd name="connsiteY6" fmla="*/ 3954376 h 4040100"/>
              <a:gd name="connsiteX7" fmla="*/ 0 w 2124075"/>
              <a:gd name="connsiteY7" fmla="*/ 3754351 h 4040100"/>
              <a:gd name="connsiteX8" fmla="*/ 9524 w 2124075"/>
              <a:gd name="connsiteY8" fmla="*/ 277725 h 4040100"/>
              <a:gd name="connsiteX0" fmla="*/ 9524 w 2124075"/>
              <a:gd name="connsiteY0" fmla="*/ 277014 h 4039389"/>
              <a:gd name="connsiteX1" fmla="*/ 190500 w 2124075"/>
              <a:gd name="connsiteY1" fmla="*/ 67464 h 4039389"/>
              <a:gd name="connsiteX2" fmla="*/ 1895475 w 2124075"/>
              <a:gd name="connsiteY2" fmla="*/ 789 h 4039389"/>
              <a:gd name="connsiteX3" fmla="*/ 2124075 w 2124075"/>
              <a:gd name="connsiteY3" fmla="*/ 219864 h 4039389"/>
              <a:gd name="connsiteX4" fmla="*/ 2124075 w 2124075"/>
              <a:gd name="connsiteY4" fmla="*/ 3858414 h 4039389"/>
              <a:gd name="connsiteX5" fmla="*/ 1885950 w 2124075"/>
              <a:gd name="connsiteY5" fmla="*/ 4039389 h 4039389"/>
              <a:gd name="connsiteX6" fmla="*/ 200025 w 2124075"/>
              <a:gd name="connsiteY6" fmla="*/ 3953665 h 4039389"/>
              <a:gd name="connsiteX7" fmla="*/ 0 w 2124075"/>
              <a:gd name="connsiteY7" fmla="*/ 3753640 h 4039389"/>
              <a:gd name="connsiteX8" fmla="*/ 9524 w 2124075"/>
              <a:gd name="connsiteY8" fmla="*/ 277014 h 4039389"/>
              <a:gd name="connsiteX0" fmla="*/ 9524 w 2124075"/>
              <a:gd name="connsiteY0" fmla="*/ 277014 h 4039389"/>
              <a:gd name="connsiteX1" fmla="*/ 190500 w 2124075"/>
              <a:gd name="connsiteY1" fmla="*/ 67464 h 4039389"/>
              <a:gd name="connsiteX2" fmla="*/ 1895475 w 2124075"/>
              <a:gd name="connsiteY2" fmla="*/ 789 h 4039389"/>
              <a:gd name="connsiteX3" fmla="*/ 2124075 w 2124075"/>
              <a:gd name="connsiteY3" fmla="*/ 219864 h 4039389"/>
              <a:gd name="connsiteX4" fmla="*/ 2124075 w 2124075"/>
              <a:gd name="connsiteY4" fmla="*/ 3858414 h 4039389"/>
              <a:gd name="connsiteX5" fmla="*/ 1885950 w 2124075"/>
              <a:gd name="connsiteY5" fmla="*/ 4039389 h 4039389"/>
              <a:gd name="connsiteX6" fmla="*/ 200025 w 2124075"/>
              <a:gd name="connsiteY6" fmla="*/ 3953665 h 4039389"/>
              <a:gd name="connsiteX7" fmla="*/ 0 w 2124075"/>
              <a:gd name="connsiteY7" fmla="*/ 3753640 h 4039389"/>
              <a:gd name="connsiteX8" fmla="*/ 9524 w 2124075"/>
              <a:gd name="connsiteY8" fmla="*/ 277014 h 4039389"/>
              <a:gd name="connsiteX0" fmla="*/ 9524 w 2124075"/>
              <a:gd name="connsiteY0" fmla="*/ 277014 h 4039389"/>
              <a:gd name="connsiteX1" fmla="*/ 190500 w 2124075"/>
              <a:gd name="connsiteY1" fmla="*/ 67464 h 4039389"/>
              <a:gd name="connsiteX2" fmla="*/ 1895475 w 2124075"/>
              <a:gd name="connsiteY2" fmla="*/ 789 h 4039389"/>
              <a:gd name="connsiteX3" fmla="*/ 2124075 w 2124075"/>
              <a:gd name="connsiteY3" fmla="*/ 219864 h 4039389"/>
              <a:gd name="connsiteX4" fmla="*/ 2124075 w 2124075"/>
              <a:gd name="connsiteY4" fmla="*/ 3858414 h 4039389"/>
              <a:gd name="connsiteX5" fmla="*/ 1885950 w 2124075"/>
              <a:gd name="connsiteY5" fmla="*/ 4039389 h 4039389"/>
              <a:gd name="connsiteX6" fmla="*/ 200025 w 2124075"/>
              <a:gd name="connsiteY6" fmla="*/ 3953665 h 4039389"/>
              <a:gd name="connsiteX7" fmla="*/ 0 w 2124075"/>
              <a:gd name="connsiteY7" fmla="*/ 3753640 h 4039389"/>
              <a:gd name="connsiteX8" fmla="*/ 9524 w 2124075"/>
              <a:gd name="connsiteY8" fmla="*/ 277014 h 4039389"/>
              <a:gd name="connsiteX0" fmla="*/ 9524 w 2124075"/>
              <a:gd name="connsiteY0" fmla="*/ 277014 h 4039389"/>
              <a:gd name="connsiteX1" fmla="*/ 190500 w 2124075"/>
              <a:gd name="connsiteY1" fmla="*/ 67464 h 4039389"/>
              <a:gd name="connsiteX2" fmla="*/ 1895475 w 2124075"/>
              <a:gd name="connsiteY2" fmla="*/ 789 h 4039389"/>
              <a:gd name="connsiteX3" fmla="*/ 2124075 w 2124075"/>
              <a:gd name="connsiteY3" fmla="*/ 219864 h 4039389"/>
              <a:gd name="connsiteX4" fmla="*/ 2124075 w 2124075"/>
              <a:gd name="connsiteY4" fmla="*/ 3858414 h 4039389"/>
              <a:gd name="connsiteX5" fmla="*/ 1885950 w 2124075"/>
              <a:gd name="connsiteY5" fmla="*/ 4039389 h 4039389"/>
              <a:gd name="connsiteX6" fmla="*/ 200025 w 2124075"/>
              <a:gd name="connsiteY6" fmla="*/ 3953665 h 4039389"/>
              <a:gd name="connsiteX7" fmla="*/ 0 w 2124075"/>
              <a:gd name="connsiteY7" fmla="*/ 3753640 h 4039389"/>
              <a:gd name="connsiteX8" fmla="*/ 9524 w 2124075"/>
              <a:gd name="connsiteY8" fmla="*/ 277014 h 4039389"/>
              <a:gd name="connsiteX0" fmla="*/ 9524 w 2124075"/>
              <a:gd name="connsiteY0" fmla="*/ 277014 h 4039389"/>
              <a:gd name="connsiteX1" fmla="*/ 190500 w 2124075"/>
              <a:gd name="connsiteY1" fmla="*/ 67464 h 4039389"/>
              <a:gd name="connsiteX2" fmla="*/ 1895475 w 2124075"/>
              <a:gd name="connsiteY2" fmla="*/ 789 h 4039389"/>
              <a:gd name="connsiteX3" fmla="*/ 2124075 w 2124075"/>
              <a:gd name="connsiteY3" fmla="*/ 219864 h 4039389"/>
              <a:gd name="connsiteX4" fmla="*/ 2124075 w 2124075"/>
              <a:gd name="connsiteY4" fmla="*/ 3858414 h 4039389"/>
              <a:gd name="connsiteX5" fmla="*/ 1885950 w 2124075"/>
              <a:gd name="connsiteY5" fmla="*/ 4039389 h 4039389"/>
              <a:gd name="connsiteX6" fmla="*/ 200025 w 2124075"/>
              <a:gd name="connsiteY6" fmla="*/ 3953665 h 4039389"/>
              <a:gd name="connsiteX7" fmla="*/ 0 w 2124075"/>
              <a:gd name="connsiteY7" fmla="*/ 3753640 h 4039389"/>
              <a:gd name="connsiteX8" fmla="*/ 9524 w 2124075"/>
              <a:gd name="connsiteY8" fmla="*/ 277014 h 403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4075" h="4039389">
                <a:moveTo>
                  <a:pt x="9524" y="277014"/>
                </a:moveTo>
                <a:cubicBezTo>
                  <a:pt x="12699" y="99214"/>
                  <a:pt x="41275" y="80164"/>
                  <a:pt x="190500" y="67464"/>
                </a:cubicBezTo>
                <a:lnTo>
                  <a:pt x="1895475" y="789"/>
                </a:lnTo>
                <a:cubicBezTo>
                  <a:pt x="2168525" y="-10324"/>
                  <a:pt x="2105024" y="97626"/>
                  <a:pt x="2124075" y="219864"/>
                </a:cubicBezTo>
                <a:lnTo>
                  <a:pt x="2124075" y="3858414"/>
                </a:lnTo>
                <a:cubicBezTo>
                  <a:pt x="2111375" y="4033039"/>
                  <a:pt x="2060575" y="4036214"/>
                  <a:pt x="1885950" y="4039389"/>
                </a:cubicBezTo>
                <a:lnTo>
                  <a:pt x="200025" y="3953665"/>
                </a:lnTo>
                <a:cubicBezTo>
                  <a:pt x="66675" y="3948902"/>
                  <a:pt x="0" y="3929852"/>
                  <a:pt x="0" y="3753640"/>
                </a:cubicBezTo>
                <a:cubicBezTo>
                  <a:pt x="3175" y="2594765"/>
                  <a:pt x="6349" y="1435889"/>
                  <a:pt x="9524" y="277014"/>
                </a:cubicBezTo>
                <a:close/>
              </a:path>
            </a:pathLst>
          </a:custGeom>
          <a:solidFill>
            <a:srgbClr val="FFC000"/>
          </a:solidFill>
          <a:ln w="19050">
            <a:gradFill>
              <a:gsLst>
                <a:gs pos="0">
                  <a:schemeClr val="accent1">
                    <a:lumMod val="5000"/>
                    <a:lumOff val="95000"/>
                  </a:schemeClr>
                </a:gs>
                <a:gs pos="74000">
                  <a:srgbClr val="F4F5F9"/>
                </a:gs>
              </a:gsLst>
              <a:lin ang="5400000" scaled="1"/>
            </a:gradFill>
          </a:ln>
          <a:effectLst>
            <a:outerShdw blurRad="165100" dist="38100" algn="l" rotWithShape="0">
              <a:prstClr val="black">
                <a:alpha val="40000"/>
              </a:prstClr>
            </a:outerShdw>
            <a:reflection blurRad="1651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id="{5239645E-8E84-4A88-A319-B2C494779F17}"/>
              </a:ext>
            </a:extLst>
          </p:cNvPr>
          <p:cNvSpPr/>
          <p:nvPr/>
        </p:nvSpPr>
        <p:spPr>
          <a:xfrm rot="5400000">
            <a:off x="11389935" y="1907597"/>
            <a:ext cx="285751" cy="1059657"/>
          </a:xfrm>
          <a:prstGeom prst="rtTriangle">
            <a:avLst/>
          </a:prstGeom>
          <a:gradFill>
            <a:gsLst>
              <a:gs pos="45000">
                <a:schemeClr val="tx1">
                  <a:lumMod val="75000"/>
                  <a:lumOff val="25000"/>
                </a:schemeClr>
              </a:gs>
              <a:gs pos="100000">
                <a:srgbClr val="ECEDF0">
                  <a:alpha val="0"/>
                </a:srgbClr>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862E2AC-24AA-465C-86D3-6C866607E0F6}"/>
              </a:ext>
            </a:extLst>
          </p:cNvPr>
          <p:cNvSpPr/>
          <p:nvPr/>
        </p:nvSpPr>
        <p:spPr>
          <a:xfrm>
            <a:off x="11104186" y="1446441"/>
            <a:ext cx="657225" cy="1024323"/>
          </a:xfrm>
          <a:custGeom>
            <a:avLst/>
            <a:gdLst>
              <a:gd name="connsiteX0" fmla="*/ 621412 w 657225"/>
              <a:gd name="connsiteY0" fmla="*/ 894596 h 1024323"/>
              <a:gd name="connsiteX1" fmla="*/ 612285 w 657225"/>
              <a:gd name="connsiteY1" fmla="*/ 900750 h 1024323"/>
              <a:gd name="connsiteX2" fmla="*/ 617709 w 657225"/>
              <a:gd name="connsiteY2" fmla="*/ 899093 h 1024323"/>
              <a:gd name="connsiteX3" fmla="*/ 89626 w 657225"/>
              <a:gd name="connsiteY3" fmla="*/ 0 h 1024323"/>
              <a:gd name="connsiteX4" fmla="*/ 567599 w 657225"/>
              <a:gd name="connsiteY4" fmla="*/ 0 h 1024323"/>
              <a:gd name="connsiteX5" fmla="*/ 657225 w 657225"/>
              <a:gd name="connsiteY5" fmla="*/ 89626 h 1024323"/>
              <a:gd name="connsiteX6" fmla="*/ 657225 w 657225"/>
              <a:gd name="connsiteY6" fmla="*/ 824774 h 1024323"/>
              <a:gd name="connsiteX7" fmla="*/ 657223 w 657225"/>
              <a:gd name="connsiteY7" fmla="*/ 824784 h 1024323"/>
              <a:gd name="connsiteX8" fmla="*/ 657223 w 657225"/>
              <a:gd name="connsiteY8" fmla="*/ 1024323 h 1024323"/>
              <a:gd name="connsiteX9" fmla="*/ 648586 w 657225"/>
              <a:gd name="connsiteY9" fmla="*/ 981542 h 1024323"/>
              <a:gd name="connsiteX10" fmla="*/ 547292 w 657225"/>
              <a:gd name="connsiteY10" fmla="*/ 914400 h 1024323"/>
              <a:gd name="connsiteX11" fmla="*/ 89626 w 657225"/>
              <a:gd name="connsiteY11" fmla="*/ 914400 h 1024323"/>
              <a:gd name="connsiteX12" fmla="*/ 0 w 657225"/>
              <a:gd name="connsiteY12" fmla="*/ 824774 h 1024323"/>
              <a:gd name="connsiteX13" fmla="*/ 0 w 657225"/>
              <a:gd name="connsiteY13" fmla="*/ 89626 h 1024323"/>
              <a:gd name="connsiteX14" fmla="*/ 89626 w 657225"/>
              <a:gd name="connsiteY14" fmla="*/ 0 h 102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57225" h="1024323">
                <a:moveTo>
                  <a:pt x="621412" y="894596"/>
                </a:moveTo>
                <a:lnTo>
                  <a:pt x="612285" y="900750"/>
                </a:lnTo>
                <a:lnTo>
                  <a:pt x="617709" y="899093"/>
                </a:lnTo>
                <a:close/>
                <a:moveTo>
                  <a:pt x="89626" y="0"/>
                </a:moveTo>
                <a:lnTo>
                  <a:pt x="567599" y="0"/>
                </a:lnTo>
                <a:cubicBezTo>
                  <a:pt x="617098" y="0"/>
                  <a:pt x="657225" y="40127"/>
                  <a:pt x="657225" y="89626"/>
                </a:cubicBezTo>
                <a:lnTo>
                  <a:pt x="657225" y="824774"/>
                </a:lnTo>
                <a:lnTo>
                  <a:pt x="657223" y="824784"/>
                </a:lnTo>
                <a:lnTo>
                  <a:pt x="657223" y="1024323"/>
                </a:lnTo>
                <a:lnTo>
                  <a:pt x="648586" y="981542"/>
                </a:lnTo>
                <a:cubicBezTo>
                  <a:pt x="631897" y="942086"/>
                  <a:pt x="592828" y="914400"/>
                  <a:pt x="547292" y="914400"/>
                </a:cubicBezTo>
                <a:lnTo>
                  <a:pt x="89626" y="914400"/>
                </a:lnTo>
                <a:cubicBezTo>
                  <a:pt x="40127" y="914400"/>
                  <a:pt x="0" y="874273"/>
                  <a:pt x="0" y="824774"/>
                </a:cubicBezTo>
                <a:lnTo>
                  <a:pt x="0" y="89626"/>
                </a:lnTo>
                <a:cubicBezTo>
                  <a:pt x="0" y="40127"/>
                  <a:pt x="40127" y="0"/>
                  <a:pt x="89626" y="0"/>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Rounded Corners 26">
            <a:extLst>
              <a:ext uri="{FF2B5EF4-FFF2-40B4-BE49-F238E27FC236}">
                <a16:creationId xmlns:a16="http://schemas.microsoft.com/office/drawing/2014/main" id="{3E1E9C40-B5C5-4005-A318-35236A7D5043}"/>
              </a:ext>
            </a:extLst>
          </p:cNvPr>
          <p:cNvSpPr/>
          <p:nvPr/>
        </p:nvSpPr>
        <p:spPr>
          <a:xfrm>
            <a:off x="4827328" y="1628774"/>
            <a:ext cx="657225" cy="3600450"/>
          </a:xfrm>
          <a:prstGeom prst="roundRect">
            <a:avLst>
              <a:gd name="adj" fmla="val 13637"/>
            </a:avLst>
          </a:prstGeom>
          <a:gradFill flip="none" rotWithShape="1">
            <a:gsLst>
              <a:gs pos="0">
                <a:srgbClr val="FE8517"/>
              </a:gs>
              <a:gs pos="100000">
                <a:srgbClr val="E27614"/>
              </a:gs>
              <a:gs pos="85000">
                <a:srgbClr val="FFC67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3">
            <a:extLst>
              <a:ext uri="{FF2B5EF4-FFF2-40B4-BE49-F238E27FC236}">
                <a16:creationId xmlns:a16="http://schemas.microsoft.com/office/drawing/2014/main" id="{B6848E04-1C9E-45EE-8BFD-79F39AF9DEEC}"/>
              </a:ext>
            </a:extLst>
          </p:cNvPr>
          <p:cNvSpPr/>
          <p:nvPr/>
        </p:nvSpPr>
        <p:spPr>
          <a:xfrm>
            <a:off x="2921427" y="542635"/>
            <a:ext cx="3013117" cy="5719793"/>
          </a:xfrm>
          <a:custGeom>
            <a:avLst/>
            <a:gdLst>
              <a:gd name="connsiteX0" fmla="*/ 0 w 2113108"/>
              <a:gd name="connsiteY0" fmla="*/ 0 h 3869635"/>
              <a:gd name="connsiteX1" fmla="*/ 2113108 w 2113108"/>
              <a:gd name="connsiteY1" fmla="*/ 0 h 3869635"/>
              <a:gd name="connsiteX2" fmla="*/ 2113108 w 2113108"/>
              <a:gd name="connsiteY2" fmla="*/ 3869635 h 3869635"/>
              <a:gd name="connsiteX3" fmla="*/ 0 w 2113108"/>
              <a:gd name="connsiteY3" fmla="*/ 3869635 h 3869635"/>
              <a:gd name="connsiteX4" fmla="*/ 0 w 2113108"/>
              <a:gd name="connsiteY4" fmla="*/ 0 h 3869635"/>
              <a:gd name="connsiteX0" fmla="*/ 0 w 2113108"/>
              <a:gd name="connsiteY0" fmla="*/ 76200 h 3945835"/>
              <a:gd name="connsiteX1" fmla="*/ 2113108 w 2113108"/>
              <a:gd name="connsiteY1" fmla="*/ 0 h 3945835"/>
              <a:gd name="connsiteX2" fmla="*/ 2113108 w 2113108"/>
              <a:gd name="connsiteY2" fmla="*/ 3945835 h 3945835"/>
              <a:gd name="connsiteX3" fmla="*/ 0 w 2113108"/>
              <a:gd name="connsiteY3" fmla="*/ 3945835 h 3945835"/>
              <a:gd name="connsiteX4" fmla="*/ 0 w 2113108"/>
              <a:gd name="connsiteY4" fmla="*/ 76200 h 3945835"/>
              <a:gd name="connsiteX0" fmla="*/ 0 w 2113108"/>
              <a:gd name="connsiteY0" fmla="*/ 76200 h 4050610"/>
              <a:gd name="connsiteX1" fmla="*/ 2113108 w 2113108"/>
              <a:gd name="connsiteY1" fmla="*/ 0 h 4050610"/>
              <a:gd name="connsiteX2" fmla="*/ 2113108 w 2113108"/>
              <a:gd name="connsiteY2" fmla="*/ 4050610 h 4050610"/>
              <a:gd name="connsiteX3" fmla="*/ 0 w 2113108"/>
              <a:gd name="connsiteY3" fmla="*/ 3945835 h 4050610"/>
              <a:gd name="connsiteX4" fmla="*/ 0 w 2113108"/>
              <a:gd name="connsiteY4" fmla="*/ 76200 h 4050610"/>
              <a:gd name="connsiteX0" fmla="*/ 3927 w 2117035"/>
              <a:gd name="connsiteY0" fmla="*/ 76200 h 4050610"/>
              <a:gd name="connsiteX1" fmla="*/ 2117035 w 2117035"/>
              <a:gd name="connsiteY1" fmla="*/ 0 h 4050610"/>
              <a:gd name="connsiteX2" fmla="*/ 2117035 w 2117035"/>
              <a:gd name="connsiteY2" fmla="*/ 4050610 h 4050610"/>
              <a:gd name="connsiteX3" fmla="*/ 3927 w 2117035"/>
              <a:gd name="connsiteY3" fmla="*/ 3945835 h 4050610"/>
              <a:gd name="connsiteX4" fmla="*/ 0 w 2117035"/>
              <a:gd name="connsiteY4" fmla="*/ 267942 h 4050610"/>
              <a:gd name="connsiteX5" fmla="*/ 3927 w 2117035"/>
              <a:gd name="connsiteY5" fmla="*/ 76200 h 4050610"/>
              <a:gd name="connsiteX0" fmla="*/ 3927 w 2117035"/>
              <a:gd name="connsiteY0" fmla="*/ 76200 h 4050610"/>
              <a:gd name="connsiteX1" fmla="*/ 180976 w 2117035"/>
              <a:gd name="connsiteY1" fmla="*/ 58392 h 4050610"/>
              <a:gd name="connsiteX2" fmla="*/ 2117035 w 2117035"/>
              <a:gd name="connsiteY2" fmla="*/ 0 h 4050610"/>
              <a:gd name="connsiteX3" fmla="*/ 2117035 w 2117035"/>
              <a:gd name="connsiteY3" fmla="*/ 4050610 h 4050610"/>
              <a:gd name="connsiteX4" fmla="*/ 3927 w 2117035"/>
              <a:gd name="connsiteY4" fmla="*/ 3945835 h 4050610"/>
              <a:gd name="connsiteX5" fmla="*/ 0 w 2117035"/>
              <a:gd name="connsiteY5" fmla="*/ 267942 h 4050610"/>
              <a:gd name="connsiteX6" fmla="*/ 3927 w 2117035"/>
              <a:gd name="connsiteY6" fmla="*/ 76200 h 4050610"/>
              <a:gd name="connsiteX0" fmla="*/ 3927 w 2117035"/>
              <a:gd name="connsiteY0" fmla="*/ 76200 h 4050610"/>
              <a:gd name="connsiteX1" fmla="*/ 180976 w 2117035"/>
              <a:gd name="connsiteY1" fmla="*/ 58392 h 4050610"/>
              <a:gd name="connsiteX2" fmla="*/ 2117035 w 2117035"/>
              <a:gd name="connsiteY2" fmla="*/ 0 h 4050610"/>
              <a:gd name="connsiteX3" fmla="*/ 2117035 w 2117035"/>
              <a:gd name="connsiteY3" fmla="*/ 4050610 h 4050610"/>
              <a:gd name="connsiteX4" fmla="*/ 1876426 w 2117035"/>
              <a:gd name="connsiteY4" fmla="*/ 4030317 h 4050610"/>
              <a:gd name="connsiteX5" fmla="*/ 3927 w 2117035"/>
              <a:gd name="connsiteY5" fmla="*/ 3945835 h 4050610"/>
              <a:gd name="connsiteX6" fmla="*/ 0 w 2117035"/>
              <a:gd name="connsiteY6" fmla="*/ 267942 h 4050610"/>
              <a:gd name="connsiteX7" fmla="*/ 3927 w 2117035"/>
              <a:gd name="connsiteY7" fmla="*/ 76200 h 4050610"/>
              <a:gd name="connsiteX0" fmla="*/ 3927 w 2117035"/>
              <a:gd name="connsiteY0" fmla="*/ 76200 h 4050610"/>
              <a:gd name="connsiteX1" fmla="*/ 180976 w 2117035"/>
              <a:gd name="connsiteY1" fmla="*/ 58392 h 4050610"/>
              <a:gd name="connsiteX2" fmla="*/ 2117035 w 2117035"/>
              <a:gd name="connsiteY2" fmla="*/ 0 h 4050610"/>
              <a:gd name="connsiteX3" fmla="*/ 2114551 w 2117035"/>
              <a:gd name="connsiteY3" fmla="*/ 3849342 h 4050610"/>
              <a:gd name="connsiteX4" fmla="*/ 2117035 w 2117035"/>
              <a:gd name="connsiteY4" fmla="*/ 4050610 h 4050610"/>
              <a:gd name="connsiteX5" fmla="*/ 1876426 w 2117035"/>
              <a:gd name="connsiteY5" fmla="*/ 4030317 h 4050610"/>
              <a:gd name="connsiteX6" fmla="*/ 3927 w 2117035"/>
              <a:gd name="connsiteY6" fmla="*/ 3945835 h 4050610"/>
              <a:gd name="connsiteX7" fmla="*/ 0 w 2117035"/>
              <a:gd name="connsiteY7" fmla="*/ 267942 h 4050610"/>
              <a:gd name="connsiteX8" fmla="*/ 3927 w 2117035"/>
              <a:gd name="connsiteY8" fmla="*/ 76200 h 4050610"/>
              <a:gd name="connsiteX0" fmla="*/ 3927 w 2117035"/>
              <a:gd name="connsiteY0" fmla="*/ 76200 h 4050610"/>
              <a:gd name="connsiteX1" fmla="*/ 180976 w 2117035"/>
              <a:gd name="connsiteY1" fmla="*/ 58392 h 4050610"/>
              <a:gd name="connsiteX2" fmla="*/ 2117035 w 2117035"/>
              <a:gd name="connsiteY2" fmla="*/ 0 h 4050610"/>
              <a:gd name="connsiteX3" fmla="*/ 2114551 w 2117035"/>
              <a:gd name="connsiteY3" fmla="*/ 210792 h 4050610"/>
              <a:gd name="connsiteX4" fmla="*/ 2114551 w 2117035"/>
              <a:gd name="connsiteY4" fmla="*/ 3849342 h 4050610"/>
              <a:gd name="connsiteX5" fmla="*/ 2117035 w 2117035"/>
              <a:gd name="connsiteY5" fmla="*/ 4050610 h 4050610"/>
              <a:gd name="connsiteX6" fmla="*/ 1876426 w 2117035"/>
              <a:gd name="connsiteY6" fmla="*/ 4030317 h 4050610"/>
              <a:gd name="connsiteX7" fmla="*/ 3927 w 2117035"/>
              <a:gd name="connsiteY7" fmla="*/ 3945835 h 4050610"/>
              <a:gd name="connsiteX8" fmla="*/ 0 w 2117035"/>
              <a:gd name="connsiteY8" fmla="*/ 267942 h 4050610"/>
              <a:gd name="connsiteX9" fmla="*/ 3927 w 2117035"/>
              <a:gd name="connsiteY9" fmla="*/ 76200 h 4050610"/>
              <a:gd name="connsiteX0" fmla="*/ 3927 w 2117035"/>
              <a:gd name="connsiteY0" fmla="*/ 84483 h 4058893"/>
              <a:gd name="connsiteX1" fmla="*/ 180976 w 2117035"/>
              <a:gd name="connsiteY1" fmla="*/ 66675 h 4058893"/>
              <a:gd name="connsiteX2" fmla="*/ 1885951 w 2117035"/>
              <a:gd name="connsiteY2" fmla="*/ 0 h 4058893"/>
              <a:gd name="connsiteX3" fmla="*/ 2117035 w 2117035"/>
              <a:gd name="connsiteY3" fmla="*/ 8283 h 4058893"/>
              <a:gd name="connsiteX4" fmla="*/ 2114551 w 2117035"/>
              <a:gd name="connsiteY4" fmla="*/ 219075 h 4058893"/>
              <a:gd name="connsiteX5" fmla="*/ 2114551 w 2117035"/>
              <a:gd name="connsiteY5" fmla="*/ 3857625 h 4058893"/>
              <a:gd name="connsiteX6" fmla="*/ 2117035 w 2117035"/>
              <a:gd name="connsiteY6" fmla="*/ 4058893 h 4058893"/>
              <a:gd name="connsiteX7" fmla="*/ 1876426 w 2117035"/>
              <a:gd name="connsiteY7" fmla="*/ 4038600 h 4058893"/>
              <a:gd name="connsiteX8" fmla="*/ 3927 w 2117035"/>
              <a:gd name="connsiteY8" fmla="*/ 3954118 h 4058893"/>
              <a:gd name="connsiteX9" fmla="*/ 0 w 2117035"/>
              <a:gd name="connsiteY9" fmla="*/ 276225 h 4058893"/>
              <a:gd name="connsiteX10" fmla="*/ 3927 w 2117035"/>
              <a:gd name="connsiteY10" fmla="*/ 84483 h 4058893"/>
              <a:gd name="connsiteX0" fmla="*/ 3927 w 2117035"/>
              <a:gd name="connsiteY0" fmla="*/ 84483 h 4058893"/>
              <a:gd name="connsiteX1" fmla="*/ 180976 w 2117035"/>
              <a:gd name="connsiteY1" fmla="*/ 66675 h 4058893"/>
              <a:gd name="connsiteX2" fmla="*/ 1885951 w 2117035"/>
              <a:gd name="connsiteY2" fmla="*/ 0 h 4058893"/>
              <a:gd name="connsiteX3" fmla="*/ 2117035 w 2117035"/>
              <a:gd name="connsiteY3" fmla="*/ 8283 h 4058893"/>
              <a:gd name="connsiteX4" fmla="*/ 2114551 w 2117035"/>
              <a:gd name="connsiteY4" fmla="*/ 219075 h 4058893"/>
              <a:gd name="connsiteX5" fmla="*/ 2114551 w 2117035"/>
              <a:gd name="connsiteY5" fmla="*/ 3857625 h 4058893"/>
              <a:gd name="connsiteX6" fmla="*/ 2117035 w 2117035"/>
              <a:gd name="connsiteY6" fmla="*/ 4058893 h 4058893"/>
              <a:gd name="connsiteX7" fmla="*/ 1876426 w 2117035"/>
              <a:gd name="connsiteY7" fmla="*/ 4038600 h 4058893"/>
              <a:gd name="connsiteX8" fmla="*/ 190501 w 2117035"/>
              <a:gd name="connsiteY8" fmla="*/ 3952876 h 4058893"/>
              <a:gd name="connsiteX9" fmla="*/ 3927 w 2117035"/>
              <a:gd name="connsiteY9" fmla="*/ 3954118 h 4058893"/>
              <a:gd name="connsiteX10" fmla="*/ 0 w 2117035"/>
              <a:gd name="connsiteY10" fmla="*/ 276225 h 4058893"/>
              <a:gd name="connsiteX11" fmla="*/ 3927 w 2117035"/>
              <a:gd name="connsiteY11" fmla="*/ 84483 h 4058893"/>
              <a:gd name="connsiteX0" fmla="*/ 13451 w 2126559"/>
              <a:gd name="connsiteY0" fmla="*/ 84483 h 4058893"/>
              <a:gd name="connsiteX1" fmla="*/ 190500 w 2126559"/>
              <a:gd name="connsiteY1" fmla="*/ 66675 h 4058893"/>
              <a:gd name="connsiteX2" fmla="*/ 1895475 w 2126559"/>
              <a:gd name="connsiteY2" fmla="*/ 0 h 4058893"/>
              <a:gd name="connsiteX3" fmla="*/ 2126559 w 2126559"/>
              <a:gd name="connsiteY3" fmla="*/ 8283 h 4058893"/>
              <a:gd name="connsiteX4" fmla="*/ 2124075 w 2126559"/>
              <a:gd name="connsiteY4" fmla="*/ 219075 h 4058893"/>
              <a:gd name="connsiteX5" fmla="*/ 2124075 w 2126559"/>
              <a:gd name="connsiteY5" fmla="*/ 3857625 h 4058893"/>
              <a:gd name="connsiteX6" fmla="*/ 2126559 w 2126559"/>
              <a:gd name="connsiteY6" fmla="*/ 4058893 h 4058893"/>
              <a:gd name="connsiteX7" fmla="*/ 1885950 w 2126559"/>
              <a:gd name="connsiteY7" fmla="*/ 4038600 h 4058893"/>
              <a:gd name="connsiteX8" fmla="*/ 200025 w 2126559"/>
              <a:gd name="connsiteY8" fmla="*/ 3952876 h 4058893"/>
              <a:gd name="connsiteX9" fmla="*/ 13451 w 2126559"/>
              <a:gd name="connsiteY9" fmla="*/ 3954118 h 4058893"/>
              <a:gd name="connsiteX10" fmla="*/ 0 w 2126559"/>
              <a:gd name="connsiteY10" fmla="*/ 3752851 h 4058893"/>
              <a:gd name="connsiteX11" fmla="*/ 9524 w 2126559"/>
              <a:gd name="connsiteY11" fmla="*/ 276225 h 4058893"/>
              <a:gd name="connsiteX12" fmla="*/ 13451 w 2126559"/>
              <a:gd name="connsiteY12" fmla="*/ 84483 h 4058893"/>
              <a:gd name="connsiteX0" fmla="*/ 13451 w 2126559"/>
              <a:gd name="connsiteY0" fmla="*/ 84483 h 4058893"/>
              <a:gd name="connsiteX1" fmla="*/ 190500 w 2126559"/>
              <a:gd name="connsiteY1" fmla="*/ 66675 h 4058893"/>
              <a:gd name="connsiteX2" fmla="*/ 1895475 w 2126559"/>
              <a:gd name="connsiteY2" fmla="*/ 0 h 4058893"/>
              <a:gd name="connsiteX3" fmla="*/ 2126559 w 2126559"/>
              <a:gd name="connsiteY3" fmla="*/ 8283 h 4058893"/>
              <a:gd name="connsiteX4" fmla="*/ 2124075 w 2126559"/>
              <a:gd name="connsiteY4" fmla="*/ 219075 h 4058893"/>
              <a:gd name="connsiteX5" fmla="*/ 2124075 w 2126559"/>
              <a:gd name="connsiteY5" fmla="*/ 3857625 h 4058893"/>
              <a:gd name="connsiteX6" fmla="*/ 2126559 w 2126559"/>
              <a:gd name="connsiteY6" fmla="*/ 4058893 h 4058893"/>
              <a:gd name="connsiteX7" fmla="*/ 1885950 w 2126559"/>
              <a:gd name="connsiteY7" fmla="*/ 4038600 h 4058893"/>
              <a:gd name="connsiteX8" fmla="*/ 200025 w 2126559"/>
              <a:gd name="connsiteY8" fmla="*/ 3952876 h 4058893"/>
              <a:gd name="connsiteX9" fmla="*/ 0 w 2126559"/>
              <a:gd name="connsiteY9" fmla="*/ 3752851 h 4058893"/>
              <a:gd name="connsiteX10" fmla="*/ 9524 w 2126559"/>
              <a:gd name="connsiteY10" fmla="*/ 276225 h 4058893"/>
              <a:gd name="connsiteX11" fmla="*/ 13451 w 2126559"/>
              <a:gd name="connsiteY11" fmla="*/ 84483 h 4058893"/>
              <a:gd name="connsiteX0" fmla="*/ 9524 w 2126559"/>
              <a:gd name="connsiteY0" fmla="*/ 276225 h 4058893"/>
              <a:gd name="connsiteX1" fmla="*/ 190500 w 2126559"/>
              <a:gd name="connsiteY1" fmla="*/ 66675 h 4058893"/>
              <a:gd name="connsiteX2" fmla="*/ 1895475 w 2126559"/>
              <a:gd name="connsiteY2" fmla="*/ 0 h 4058893"/>
              <a:gd name="connsiteX3" fmla="*/ 2126559 w 2126559"/>
              <a:gd name="connsiteY3" fmla="*/ 8283 h 4058893"/>
              <a:gd name="connsiteX4" fmla="*/ 2124075 w 2126559"/>
              <a:gd name="connsiteY4" fmla="*/ 219075 h 4058893"/>
              <a:gd name="connsiteX5" fmla="*/ 2124075 w 2126559"/>
              <a:gd name="connsiteY5" fmla="*/ 3857625 h 4058893"/>
              <a:gd name="connsiteX6" fmla="*/ 2126559 w 2126559"/>
              <a:gd name="connsiteY6" fmla="*/ 4058893 h 4058893"/>
              <a:gd name="connsiteX7" fmla="*/ 1885950 w 2126559"/>
              <a:gd name="connsiteY7" fmla="*/ 4038600 h 4058893"/>
              <a:gd name="connsiteX8" fmla="*/ 200025 w 2126559"/>
              <a:gd name="connsiteY8" fmla="*/ 3952876 h 4058893"/>
              <a:gd name="connsiteX9" fmla="*/ 0 w 2126559"/>
              <a:gd name="connsiteY9" fmla="*/ 3752851 h 4058893"/>
              <a:gd name="connsiteX10" fmla="*/ 9524 w 2126559"/>
              <a:gd name="connsiteY10" fmla="*/ 276225 h 4058893"/>
              <a:gd name="connsiteX0" fmla="*/ 9524 w 2126559"/>
              <a:gd name="connsiteY0" fmla="*/ 276225 h 4058893"/>
              <a:gd name="connsiteX1" fmla="*/ 190500 w 2126559"/>
              <a:gd name="connsiteY1" fmla="*/ 66675 h 4058893"/>
              <a:gd name="connsiteX2" fmla="*/ 1895475 w 2126559"/>
              <a:gd name="connsiteY2" fmla="*/ 0 h 4058893"/>
              <a:gd name="connsiteX3" fmla="*/ 2124075 w 2126559"/>
              <a:gd name="connsiteY3" fmla="*/ 219075 h 4058893"/>
              <a:gd name="connsiteX4" fmla="*/ 2124075 w 2126559"/>
              <a:gd name="connsiteY4" fmla="*/ 3857625 h 4058893"/>
              <a:gd name="connsiteX5" fmla="*/ 2126559 w 2126559"/>
              <a:gd name="connsiteY5" fmla="*/ 4058893 h 4058893"/>
              <a:gd name="connsiteX6" fmla="*/ 1885950 w 2126559"/>
              <a:gd name="connsiteY6" fmla="*/ 4038600 h 4058893"/>
              <a:gd name="connsiteX7" fmla="*/ 200025 w 2126559"/>
              <a:gd name="connsiteY7" fmla="*/ 3952876 h 4058893"/>
              <a:gd name="connsiteX8" fmla="*/ 0 w 2126559"/>
              <a:gd name="connsiteY8" fmla="*/ 3752851 h 4058893"/>
              <a:gd name="connsiteX9" fmla="*/ 9524 w 2126559"/>
              <a:gd name="connsiteY9" fmla="*/ 276225 h 4058893"/>
              <a:gd name="connsiteX0" fmla="*/ 9524 w 2124075"/>
              <a:gd name="connsiteY0" fmla="*/ 276225 h 4038600"/>
              <a:gd name="connsiteX1" fmla="*/ 190500 w 2124075"/>
              <a:gd name="connsiteY1" fmla="*/ 66675 h 4038600"/>
              <a:gd name="connsiteX2" fmla="*/ 1895475 w 2124075"/>
              <a:gd name="connsiteY2" fmla="*/ 0 h 4038600"/>
              <a:gd name="connsiteX3" fmla="*/ 2124075 w 2124075"/>
              <a:gd name="connsiteY3" fmla="*/ 219075 h 4038600"/>
              <a:gd name="connsiteX4" fmla="*/ 2124075 w 2124075"/>
              <a:gd name="connsiteY4" fmla="*/ 3857625 h 4038600"/>
              <a:gd name="connsiteX5" fmla="*/ 1885950 w 2124075"/>
              <a:gd name="connsiteY5" fmla="*/ 4038600 h 4038600"/>
              <a:gd name="connsiteX6" fmla="*/ 200025 w 2124075"/>
              <a:gd name="connsiteY6" fmla="*/ 3952876 h 4038600"/>
              <a:gd name="connsiteX7" fmla="*/ 0 w 2124075"/>
              <a:gd name="connsiteY7" fmla="*/ 3752851 h 4038600"/>
              <a:gd name="connsiteX8" fmla="*/ 9524 w 2124075"/>
              <a:gd name="connsiteY8" fmla="*/ 276225 h 4038600"/>
              <a:gd name="connsiteX0" fmla="*/ 9524 w 2124075"/>
              <a:gd name="connsiteY0" fmla="*/ 276225 h 4038600"/>
              <a:gd name="connsiteX1" fmla="*/ 190500 w 2124075"/>
              <a:gd name="connsiteY1" fmla="*/ 66675 h 4038600"/>
              <a:gd name="connsiteX2" fmla="*/ 1895475 w 2124075"/>
              <a:gd name="connsiteY2" fmla="*/ 0 h 4038600"/>
              <a:gd name="connsiteX3" fmla="*/ 2124075 w 2124075"/>
              <a:gd name="connsiteY3" fmla="*/ 219075 h 4038600"/>
              <a:gd name="connsiteX4" fmla="*/ 2124075 w 2124075"/>
              <a:gd name="connsiteY4" fmla="*/ 3857625 h 4038600"/>
              <a:gd name="connsiteX5" fmla="*/ 1885950 w 2124075"/>
              <a:gd name="connsiteY5" fmla="*/ 4038600 h 4038600"/>
              <a:gd name="connsiteX6" fmla="*/ 200025 w 2124075"/>
              <a:gd name="connsiteY6" fmla="*/ 3952876 h 4038600"/>
              <a:gd name="connsiteX7" fmla="*/ 0 w 2124075"/>
              <a:gd name="connsiteY7" fmla="*/ 3752851 h 4038600"/>
              <a:gd name="connsiteX8" fmla="*/ 9524 w 2124075"/>
              <a:gd name="connsiteY8" fmla="*/ 276225 h 4038600"/>
              <a:gd name="connsiteX0" fmla="*/ 9524 w 2124075"/>
              <a:gd name="connsiteY0" fmla="*/ 276225 h 4038600"/>
              <a:gd name="connsiteX1" fmla="*/ 190500 w 2124075"/>
              <a:gd name="connsiteY1" fmla="*/ 66675 h 4038600"/>
              <a:gd name="connsiteX2" fmla="*/ 1895475 w 2124075"/>
              <a:gd name="connsiteY2" fmla="*/ 0 h 4038600"/>
              <a:gd name="connsiteX3" fmla="*/ 2124075 w 2124075"/>
              <a:gd name="connsiteY3" fmla="*/ 219075 h 4038600"/>
              <a:gd name="connsiteX4" fmla="*/ 2124075 w 2124075"/>
              <a:gd name="connsiteY4" fmla="*/ 3857625 h 4038600"/>
              <a:gd name="connsiteX5" fmla="*/ 1885950 w 2124075"/>
              <a:gd name="connsiteY5" fmla="*/ 4038600 h 4038600"/>
              <a:gd name="connsiteX6" fmla="*/ 200025 w 2124075"/>
              <a:gd name="connsiteY6" fmla="*/ 3952876 h 4038600"/>
              <a:gd name="connsiteX7" fmla="*/ 0 w 2124075"/>
              <a:gd name="connsiteY7" fmla="*/ 3752851 h 4038600"/>
              <a:gd name="connsiteX8" fmla="*/ 9524 w 2124075"/>
              <a:gd name="connsiteY8" fmla="*/ 276225 h 4038600"/>
              <a:gd name="connsiteX0" fmla="*/ 9524 w 2124075"/>
              <a:gd name="connsiteY0" fmla="*/ 277313 h 4039688"/>
              <a:gd name="connsiteX1" fmla="*/ 190500 w 2124075"/>
              <a:gd name="connsiteY1" fmla="*/ 67763 h 4039688"/>
              <a:gd name="connsiteX2" fmla="*/ 1895475 w 2124075"/>
              <a:gd name="connsiteY2" fmla="*/ 1088 h 4039688"/>
              <a:gd name="connsiteX3" fmla="*/ 2124075 w 2124075"/>
              <a:gd name="connsiteY3" fmla="*/ 220163 h 4039688"/>
              <a:gd name="connsiteX4" fmla="*/ 2124075 w 2124075"/>
              <a:gd name="connsiteY4" fmla="*/ 3858713 h 4039688"/>
              <a:gd name="connsiteX5" fmla="*/ 1885950 w 2124075"/>
              <a:gd name="connsiteY5" fmla="*/ 4039688 h 4039688"/>
              <a:gd name="connsiteX6" fmla="*/ 200025 w 2124075"/>
              <a:gd name="connsiteY6" fmla="*/ 3953964 h 4039688"/>
              <a:gd name="connsiteX7" fmla="*/ 0 w 2124075"/>
              <a:gd name="connsiteY7" fmla="*/ 3753939 h 4039688"/>
              <a:gd name="connsiteX8" fmla="*/ 9524 w 2124075"/>
              <a:gd name="connsiteY8" fmla="*/ 277313 h 4039688"/>
              <a:gd name="connsiteX0" fmla="*/ 9524 w 2131177"/>
              <a:gd name="connsiteY0" fmla="*/ 279313 h 4041688"/>
              <a:gd name="connsiteX1" fmla="*/ 190500 w 2131177"/>
              <a:gd name="connsiteY1" fmla="*/ 69763 h 4041688"/>
              <a:gd name="connsiteX2" fmla="*/ 1895475 w 2131177"/>
              <a:gd name="connsiteY2" fmla="*/ 3088 h 4041688"/>
              <a:gd name="connsiteX3" fmla="*/ 2124075 w 2131177"/>
              <a:gd name="connsiteY3" fmla="*/ 222163 h 4041688"/>
              <a:gd name="connsiteX4" fmla="*/ 2124075 w 2131177"/>
              <a:gd name="connsiteY4" fmla="*/ 3860713 h 4041688"/>
              <a:gd name="connsiteX5" fmla="*/ 1885950 w 2131177"/>
              <a:gd name="connsiteY5" fmla="*/ 4041688 h 4041688"/>
              <a:gd name="connsiteX6" fmla="*/ 200025 w 2131177"/>
              <a:gd name="connsiteY6" fmla="*/ 3955964 h 4041688"/>
              <a:gd name="connsiteX7" fmla="*/ 0 w 2131177"/>
              <a:gd name="connsiteY7" fmla="*/ 3755939 h 4041688"/>
              <a:gd name="connsiteX8" fmla="*/ 9524 w 2131177"/>
              <a:gd name="connsiteY8" fmla="*/ 279313 h 4041688"/>
              <a:gd name="connsiteX0" fmla="*/ 9524 w 2124075"/>
              <a:gd name="connsiteY0" fmla="*/ 279313 h 4041688"/>
              <a:gd name="connsiteX1" fmla="*/ 190500 w 2124075"/>
              <a:gd name="connsiteY1" fmla="*/ 69763 h 4041688"/>
              <a:gd name="connsiteX2" fmla="*/ 1895475 w 2124075"/>
              <a:gd name="connsiteY2" fmla="*/ 3088 h 4041688"/>
              <a:gd name="connsiteX3" fmla="*/ 2124075 w 2124075"/>
              <a:gd name="connsiteY3" fmla="*/ 222163 h 4041688"/>
              <a:gd name="connsiteX4" fmla="*/ 2124075 w 2124075"/>
              <a:gd name="connsiteY4" fmla="*/ 3860713 h 4041688"/>
              <a:gd name="connsiteX5" fmla="*/ 1885950 w 2124075"/>
              <a:gd name="connsiteY5" fmla="*/ 4041688 h 4041688"/>
              <a:gd name="connsiteX6" fmla="*/ 200025 w 2124075"/>
              <a:gd name="connsiteY6" fmla="*/ 3955964 h 4041688"/>
              <a:gd name="connsiteX7" fmla="*/ 0 w 2124075"/>
              <a:gd name="connsiteY7" fmla="*/ 3755939 h 4041688"/>
              <a:gd name="connsiteX8" fmla="*/ 9524 w 2124075"/>
              <a:gd name="connsiteY8" fmla="*/ 279313 h 4041688"/>
              <a:gd name="connsiteX0" fmla="*/ 9524 w 2124075"/>
              <a:gd name="connsiteY0" fmla="*/ 279313 h 4041688"/>
              <a:gd name="connsiteX1" fmla="*/ 190500 w 2124075"/>
              <a:gd name="connsiteY1" fmla="*/ 69763 h 4041688"/>
              <a:gd name="connsiteX2" fmla="*/ 1895475 w 2124075"/>
              <a:gd name="connsiteY2" fmla="*/ 3088 h 4041688"/>
              <a:gd name="connsiteX3" fmla="*/ 2124075 w 2124075"/>
              <a:gd name="connsiteY3" fmla="*/ 222163 h 4041688"/>
              <a:gd name="connsiteX4" fmla="*/ 2124075 w 2124075"/>
              <a:gd name="connsiteY4" fmla="*/ 3860713 h 4041688"/>
              <a:gd name="connsiteX5" fmla="*/ 1885950 w 2124075"/>
              <a:gd name="connsiteY5" fmla="*/ 4041688 h 4041688"/>
              <a:gd name="connsiteX6" fmla="*/ 200025 w 2124075"/>
              <a:gd name="connsiteY6" fmla="*/ 3955964 h 4041688"/>
              <a:gd name="connsiteX7" fmla="*/ 0 w 2124075"/>
              <a:gd name="connsiteY7" fmla="*/ 3755939 h 4041688"/>
              <a:gd name="connsiteX8" fmla="*/ 9524 w 2124075"/>
              <a:gd name="connsiteY8" fmla="*/ 279313 h 4041688"/>
              <a:gd name="connsiteX0" fmla="*/ 9524 w 2124075"/>
              <a:gd name="connsiteY0" fmla="*/ 279313 h 4041688"/>
              <a:gd name="connsiteX1" fmla="*/ 190500 w 2124075"/>
              <a:gd name="connsiteY1" fmla="*/ 69763 h 4041688"/>
              <a:gd name="connsiteX2" fmla="*/ 1895475 w 2124075"/>
              <a:gd name="connsiteY2" fmla="*/ 3088 h 4041688"/>
              <a:gd name="connsiteX3" fmla="*/ 2124075 w 2124075"/>
              <a:gd name="connsiteY3" fmla="*/ 222163 h 4041688"/>
              <a:gd name="connsiteX4" fmla="*/ 2124075 w 2124075"/>
              <a:gd name="connsiteY4" fmla="*/ 3860713 h 4041688"/>
              <a:gd name="connsiteX5" fmla="*/ 1885950 w 2124075"/>
              <a:gd name="connsiteY5" fmla="*/ 4041688 h 4041688"/>
              <a:gd name="connsiteX6" fmla="*/ 200025 w 2124075"/>
              <a:gd name="connsiteY6" fmla="*/ 3955964 h 4041688"/>
              <a:gd name="connsiteX7" fmla="*/ 0 w 2124075"/>
              <a:gd name="connsiteY7" fmla="*/ 3755939 h 4041688"/>
              <a:gd name="connsiteX8" fmla="*/ 9524 w 2124075"/>
              <a:gd name="connsiteY8" fmla="*/ 279313 h 4041688"/>
              <a:gd name="connsiteX0" fmla="*/ 9524 w 2124075"/>
              <a:gd name="connsiteY0" fmla="*/ 279313 h 4041688"/>
              <a:gd name="connsiteX1" fmla="*/ 190500 w 2124075"/>
              <a:gd name="connsiteY1" fmla="*/ 69763 h 4041688"/>
              <a:gd name="connsiteX2" fmla="*/ 1895475 w 2124075"/>
              <a:gd name="connsiteY2" fmla="*/ 3088 h 4041688"/>
              <a:gd name="connsiteX3" fmla="*/ 2124075 w 2124075"/>
              <a:gd name="connsiteY3" fmla="*/ 222163 h 4041688"/>
              <a:gd name="connsiteX4" fmla="*/ 2124075 w 2124075"/>
              <a:gd name="connsiteY4" fmla="*/ 3860713 h 4041688"/>
              <a:gd name="connsiteX5" fmla="*/ 1885950 w 2124075"/>
              <a:gd name="connsiteY5" fmla="*/ 4041688 h 4041688"/>
              <a:gd name="connsiteX6" fmla="*/ 200025 w 2124075"/>
              <a:gd name="connsiteY6" fmla="*/ 3955964 h 4041688"/>
              <a:gd name="connsiteX7" fmla="*/ 0 w 2124075"/>
              <a:gd name="connsiteY7" fmla="*/ 3755939 h 4041688"/>
              <a:gd name="connsiteX8" fmla="*/ 9524 w 2124075"/>
              <a:gd name="connsiteY8" fmla="*/ 279313 h 4041688"/>
              <a:gd name="connsiteX0" fmla="*/ 9524 w 2124075"/>
              <a:gd name="connsiteY0" fmla="*/ 279313 h 4041688"/>
              <a:gd name="connsiteX1" fmla="*/ 190500 w 2124075"/>
              <a:gd name="connsiteY1" fmla="*/ 69763 h 4041688"/>
              <a:gd name="connsiteX2" fmla="*/ 1895475 w 2124075"/>
              <a:gd name="connsiteY2" fmla="*/ 3088 h 4041688"/>
              <a:gd name="connsiteX3" fmla="*/ 2124075 w 2124075"/>
              <a:gd name="connsiteY3" fmla="*/ 222163 h 4041688"/>
              <a:gd name="connsiteX4" fmla="*/ 2124075 w 2124075"/>
              <a:gd name="connsiteY4" fmla="*/ 3860713 h 4041688"/>
              <a:gd name="connsiteX5" fmla="*/ 1885950 w 2124075"/>
              <a:gd name="connsiteY5" fmla="*/ 4041688 h 4041688"/>
              <a:gd name="connsiteX6" fmla="*/ 200025 w 2124075"/>
              <a:gd name="connsiteY6" fmla="*/ 3955964 h 4041688"/>
              <a:gd name="connsiteX7" fmla="*/ 0 w 2124075"/>
              <a:gd name="connsiteY7" fmla="*/ 3755939 h 4041688"/>
              <a:gd name="connsiteX8" fmla="*/ 9524 w 2124075"/>
              <a:gd name="connsiteY8" fmla="*/ 279313 h 4041688"/>
              <a:gd name="connsiteX0" fmla="*/ 9524 w 2124075"/>
              <a:gd name="connsiteY0" fmla="*/ 279313 h 4041688"/>
              <a:gd name="connsiteX1" fmla="*/ 190500 w 2124075"/>
              <a:gd name="connsiteY1" fmla="*/ 69763 h 4041688"/>
              <a:gd name="connsiteX2" fmla="*/ 1895475 w 2124075"/>
              <a:gd name="connsiteY2" fmla="*/ 3088 h 4041688"/>
              <a:gd name="connsiteX3" fmla="*/ 2124075 w 2124075"/>
              <a:gd name="connsiteY3" fmla="*/ 222163 h 4041688"/>
              <a:gd name="connsiteX4" fmla="*/ 2124075 w 2124075"/>
              <a:gd name="connsiteY4" fmla="*/ 3860713 h 4041688"/>
              <a:gd name="connsiteX5" fmla="*/ 1885950 w 2124075"/>
              <a:gd name="connsiteY5" fmla="*/ 4041688 h 4041688"/>
              <a:gd name="connsiteX6" fmla="*/ 200025 w 2124075"/>
              <a:gd name="connsiteY6" fmla="*/ 3955964 h 4041688"/>
              <a:gd name="connsiteX7" fmla="*/ 0 w 2124075"/>
              <a:gd name="connsiteY7" fmla="*/ 3755939 h 4041688"/>
              <a:gd name="connsiteX8" fmla="*/ 9524 w 2124075"/>
              <a:gd name="connsiteY8" fmla="*/ 279313 h 4041688"/>
              <a:gd name="connsiteX0" fmla="*/ 9524 w 2127654"/>
              <a:gd name="connsiteY0" fmla="*/ 277781 h 4040156"/>
              <a:gd name="connsiteX1" fmla="*/ 190500 w 2127654"/>
              <a:gd name="connsiteY1" fmla="*/ 68231 h 4040156"/>
              <a:gd name="connsiteX2" fmla="*/ 1895475 w 2127654"/>
              <a:gd name="connsiteY2" fmla="*/ 1556 h 4040156"/>
              <a:gd name="connsiteX3" fmla="*/ 2124075 w 2127654"/>
              <a:gd name="connsiteY3" fmla="*/ 220631 h 4040156"/>
              <a:gd name="connsiteX4" fmla="*/ 2124075 w 2127654"/>
              <a:gd name="connsiteY4" fmla="*/ 3859181 h 4040156"/>
              <a:gd name="connsiteX5" fmla="*/ 1885950 w 2127654"/>
              <a:gd name="connsiteY5" fmla="*/ 4040156 h 4040156"/>
              <a:gd name="connsiteX6" fmla="*/ 200025 w 2127654"/>
              <a:gd name="connsiteY6" fmla="*/ 3954432 h 4040156"/>
              <a:gd name="connsiteX7" fmla="*/ 0 w 2127654"/>
              <a:gd name="connsiteY7" fmla="*/ 3754407 h 4040156"/>
              <a:gd name="connsiteX8" fmla="*/ 9524 w 2127654"/>
              <a:gd name="connsiteY8" fmla="*/ 277781 h 4040156"/>
              <a:gd name="connsiteX0" fmla="*/ 9524 w 2124075"/>
              <a:gd name="connsiteY0" fmla="*/ 277781 h 4040156"/>
              <a:gd name="connsiteX1" fmla="*/ 190500 w 2124075"/>
              <a:gd name="connsiteY1" fmla="*/ 68231 h 4040156"/>
              <a:gd name="connsiteX2" fmla="*/ 1895475 w 2124075"/>
              <a:gd name="connsiteY2" fmla="*/ 1556 h 4040156"/>
              <a:gd name="connsiteX3" fmla="*/ 2124075 w 2124075"/>
              <a:gd name="connsiteY3" fmla="*/ 220631 h 4040156"/>
              <a:gd name="connsiteX4" fmla="*/ 2124075 w 2124075"/>
              <a:gd name="connsiteY4" fmla="*/ 3859181 h 4040156"/>
              <a:gd name="connsiteX5" fmla="*/ 1885950 w 2124075"/>
              <a:gd name="connsiteY5" fmla="*/ 4040156 h 4040156"/>
              <a:gd name="connsiteX6" fmla="*/ 200025 w 2124075"/>
              <a:gd name="connsiteY6" fmla="*/ 3954432 h 4040156"/>
              <a:gd name="connsiteX7" fmla="*/ 0 w 2124075"/>
              <a:gd name="connsiteY7" fmla="*/ 3754407 h 4040156"/>
              <a:gd name="connsiteX8" fmla="*/ 9524 w 2124075"/>
              <a:gd name="connsiteY8" fmla="*/ 277781 h 4040156"/>
              <a:gd name="connsiteX0" fmla="*/ 9524 w 2131881"/>
              <a:gd name="connsiteY0" fmla="*/ 277840 h 4040215"/>
              <a:gd name="connsiteX1" fmla="*/ 190500 w 2131881"/>
              <a:gd name="connsiteY1" fmla="*/ 68290 h 4040215"/>
              <a:gd name="connsiteX2" fmla="*/ 1895475 w 2131881"/>
              <a:gd name="connsiteY2" fmla="*/ 1615 h 4040215"/>
              <a:gd name="connsiteX3" fmla="*/ 2124075 w 2131881"/>
              <a:gd name="connsiteY3" fmla="*/ 220690 h 4040215"/>
              <a:gd name="connsiteX4" fmla="*/ 2124075 w 2131881"/>
              <a:gd name="connsiteY4" fmla="*/ 3859240 h 4040215"/>
              <a:gd name="connsiteX5" fmla="*/ 1885950 w 2131881"/>
              <a:gd name="connsiteY5" fmla="*/ 4040215 h 4040215"/>
              <a:gd name="connsiteX6" fmla="*/ 200025 w 2131881"/>
              <a:gd name="connsiteY6" fmla="*/ 3954491 h 4040215"/>
              <a:gd name="connsiteX7" fmla="*/ 0 w 2131881"/>
              <a:gd name="connsiteY7" fmla="*/ 3754466 h 4040215"/>
              <a:gd name="connsiteX8" fmla="*/ 9524 w 2131881"/>
              <a:gd name="connsiteY8" fmla="*/ 277840 h 4040215"/>
              <a:gd name="connsiteX0" fmla="*/ 9524 w 2124075"/>
              <a:gd name="connsiteY0" fmla="*/ 277725 h 4040100"/>
              <a:gd name="connsiteX1" fmla="*/ 190500 w 2124075"/>
              <a:gd name="connsiteY1" fmla="*/ 68175 h 4040100"/>
              <a:gd name="connsiteX2" fmla="*/ 1895475 w 2124075"/>
              <a:gd name="connsiteY2" fmla="*/ 1500 h 4040100"/>
              <a:gd name="connsiteX3" fmla="*/ 2124075 w 2124075"/>
              <a:gd name="connsiteY3" fmla="*/ 220575 h 4040100"/>
              <a:gd name="connsiteX4" fmla="*/ 2124075 w 2124075"/>
              <a:gd name="connsiteY4" fmla="*/ 3859125 h 4040100"/>
              <a:gd name="connsiteX5" fmla="*/ 1885950 w 2124075"/>
              <a:gd name="connsiteY5" fmla="*/ 4040100 h 4040100"/>
              <a:gd name="connsiteX6" fmla="*/ 200025 w 2124075"/>
              <a:gd name="connsiteY6" fmla="*/ 3954376 h 4040100"/>
              <a:gd name="connsiteX7" fmla="*/ 0 w 2124075"/>
              <a:gd name="connsiteY7" fmla="*/ 3754351 h 4040100"/>
              <a:gd name="connsiteX8" fmla="*/ 9524 w 2124075"/>
              <a:gd name="connsiteY8" fmla="*/ 277725 h 4040100"/>
              <a:gd name="connsiteX0" fmla="*/ 9524 w 2124075"/>
              <a:gd name="connsiteY0" fmla="*/ 277014 h 4039389"/>
              <a:gd name="connsiteX1" fmla="*/ 190500 w 2124075"/>
              <a:gd name="connsiteY1" fmla="*/ 67464 h 4039389"/>
              <a:gd name="connsiteX2" fmla="*/ 1895475 w 2124075"/>
              <a:gd name="connsiteY2" fmla="*/ 789 h 4039389"/>
              <a:gd name="connsiteX3" fmla="*/ 2124075 w 2124075"/>
              <a:gd name="connsiteY3" fmla="*/ 219864 h 4039389"/>
              <a:gd name="connsiteX4" fmla="*/ 2124075 w 2124075"/>
              <a:gd name="connsiteY4" fmla="*/ 3858414 h 4039389"/>
              <a:gd name="connsiteX5" fmla="*/ 1885950 w 2124075"/>
              <a:gd name="connsiteY5" fmla="*/ 4039389 h 4039389"/>
              <a:gd name="connsiteX6" fmla="*/ 200025 w 2124075"/>
              <a:gd name="connsiteY6" fmla="*/ 3953665 h 4039389"/>
              <a:gd name="connsiteX7" fmla="*/ 0 w 2124075"/>
              <a:gd name="connsiteY7" fmla="*/ 3753640 h 4039389"/>
              <a:gd name="connsiteX8" fmla="*/ 9524 w 2124075"/>
              <a:gd name="connsiteY8" fmla="*/ 277014 h 4039389"/>
              <a:gd name="connsiteX0" fmla="*/ 9524 w 2124075"/>
              <a:gd name="connsiteY0" fmla="*/ 277014 h 4039389"/>
              <a:gd name="connsiteX1" fmla="*/ 190500 w 2124075"/>
              <a:gd name="connsiteY1" fmla="*/ 67464 h 4039389"/>
              <a:gd name="connsiteX2" fmla="*/ 1895475 w 2124075"/>
              <a:gd name="connsiteY2" fmla="*/ 789 h 4039389"/>
              <a:gd name="connsiteX3" fmla="*/ 2124075 w 2124075"/>
              <a:gd name="connsiteY3" fmla="*/ 219864 h 4039389"/>
              <a:gd name="connsiteX4" fmla="*/ 2124075 w 2124075"/>
              <a:gd name="connsiteY4" fmla="*/ 3858414 h 4039389"/>
              <a:gd name="connsiteX5" fmla="*/ 1885950 w 2124075"/>
              <a:gd name="connsiteY5" fmla="*/ 4039389 h 4039389"/>
              <a:gd name="connsiteX6" fmla="*/ 200025 w 2124075"/>
              <a:gd name="connsiteY6" fmla="*/ 3953665 h 4039389"/>
              <a:gd name="connsiteX7" fmla="*/ 0 w 2124075"/>
              <a:gd name="connsiteY7" fmla="*/ 3753640 h 4039389"/>
              <a:gd name="connsiteX8" fmla="*/ 9524 w 2124075"/>
              <a:gd name="connsiteY8" fmla="*/ 277014 h 4039389"/>
              <a:gd name="connsiteX0" fmla="*/ 9524 w 2124075"/>
              <a:gd name="connsiteY0" fmla="*/ 277014 h 4039389"/>
              <a:gd name="connsiteX1" fmla="*/ 190500 w 2124075"/>
              <a:gd name="connsiteY1" fmla="*/ 67464 h 4039389"/>
              <a:gd name="connsiteX2" fmla="*/ 1895475 w 2124075"/>
              <a:gd name="connsiteY2" fmla="*/ 789 h 4039389"/>
              <a:gd name="connsiteX3" fmla="*/ 2124075 w 2124075"/>
              <a:gd name="connsiteY3" fmla="*/ 219864 h 4039389"/>
              <a:gd name="connsiteX4" fmla="*/ 2124075 w 2124075"/>
              <a:gd name="connsiteY4" fmla="*/ 3858414 h 4039389"/>
              <a:gd name="connsiteX5" fmla="*/ 1885950 w 2124075"/>
              <a:gd name="connsiteY5" fmla="*/ 4039389 h 4039389"/>
              <a:gd name="connsiteX6" fmla="*/ 200025 w 2124075"/>
              <a:gd name="connsiteY6" fmla="*/ 3953665 h 4039389"/>
              <a:gd name="connsiteX7" fmla="*/ 0 w 2124075"/>
              <a:gd name="connsiteY7" fmla="*/ 3753640 h 4039389"/>
              <a:gd name="connsiteX8" fmla="*/ 9524 w 2124075"/>
              <a:gd name="connsiteY8" fmla="*/ 277014 h 4039389"/>
              <a:gd name="connsiteX0" fmla="*/ 9524 w 2124075"/>
              <a:gd name="connsiteY0" fmla="*/ 277014 h 4039389"/>
              <a:gd name="connsiteX1" fmla="*/ 190500 w 2124075"/>
              <a:gd name="connsiteY1" fmla="*/ 67464 h 4039389"/>
              <a:gd name="connsiteX2" fmla="*/ 1895475 w 2124075"/>
              <a:gd name="connsiteY2" fmla="*/ 789 h 4039389"/>
              <a:gd name="connsiteX3" fmla="*/ 2124075 w 2124075"/>
              <a:gd name="connsiteY3" fmla="*/ 219864 h 4039389"/>
              <a:gd name="connsiteX4" fmla="*/ 2124075 w 2124075"/>
              <a:gd name="connsiteY4" fmla="*/ 3858414 h 4039389"/>
              <a:gd name="connsiteX5" fmla="*/ 1885950 w 2124075"/>
              <a:gd name="connsiteY5" fmla="*/ 4039389 h 4039389"/>
              <a:gd name="connsiteX6" fmla="*/ 200025 w 2124075"/>
              <a:gd name="connsiteY6" fmla="*/ 3953665 h 4039389"/>
              <a:gd name="connsiteX7" fmla="*/ 0 w 2124075"/>
              <a:gd name="connsiteY7" fmla="*/ 3753640 h 4039389"/>
              <a:gd name="connsiteX8" fmla="*/ 9524 w 2124075"/>
              <a:gd name="connsiteY8" fmla="*/ 277014 h 4039389"/>
              <a:gd name="connsiteX0" fmla="*/ 9524 w 2124075"/>
              <a:gd name="connsiteY0" fmla="*/ 277014 h 4039389"/>
              <a:gd name="connsiteX1" fmla="*/ 190500 w 2124075"/>
              <a:gd name="connsiteY1" fmla="*/ 67464 h 4039389"/>
              <a:gd name="connsiteX2" fmla="*/ 1895475 w 2124075"/>
              <a:gd name="connsiteY2" fmla="*/ 789 h 4039389"/>
              <a:gd name="connsiteX3" fmla="*/ 2124075 w 2124075"/>
              <a:gd name="connsiteY3" fmla="*/ 219864 h 4039389"/>
              <a:gd name="connsiteX4" fmla="*/ 2124075 w 2124075"/>
              <a:gd name="connsiteY4" fmla="*/ 3858414 h 4039389"/>
              <a:gd name="connsiteX5" fmla="*/ 1885950 w 2124075"/>
              <a:gd name="connsiteY5" fmla="*/ 4039389 h 4039389"/>
              <a:gd name="connsiteX6" fmla="*/ 200025 w 2124075"/>
              <a:gd name="connsiteY6" fmla="*/ 3953665 h 4039389"/>
              <a:gd name="connsiteX7" fmla="*/ 0 w 2124075"/>
              <a:gd name="connsiteY7" fmla="*/ 3753640 h 4039389"/>
              <a:gd name="connsiteX8" fmla="*/ 9524 w 2124075"/>
              <a:gd name="connsiteY8" fmla="*/ 277014 h 403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4075" h="4039389">
                <a:moveTo>
                  <a:pt x="9524" y="277014"/>
                </a:moveTo>
                <a:cubicBezTo>
                  <a:pt x="12699" y="99214"/>
                  <a:pt x="41275" y="80164"/>
                  <a:pt x="190500" y="67464"/>
                </a:cubicBezTo>
                <a:lnTo>
                  <a:pt x="1895475" y="789"/>
                </a:lnTo>
                <a:cubicBezTo>
                  <a:pt x="2168525" y="-10324"/>
                  <a:pt x="2105024" y="97626"/>
                  <a:pt x="2124075" y="219864"/>
                </a:cubicBezTo>
                <a:lnTo>
                  <a:pt x="2124075" y="3858414"/>
                </a:lnTo>
                <a:cubicBezTo>
                  <a:pt x="2111375" y="4033039"/>
                  <a:pt x="2060575" y="4036214"/>
                  <a:pt x="1885950" y="4039389"/>
                </a:cubicBezTo>
                <a:lnTo>
                  <a:pt x="200025" y="3953665"/>
                </a:lnTo>
                <a:cubicBezTo>
                  <a:pt x="66675" y="3948902"/>
                  <a:pt x="0" y="3929852"/>
                  <a:pt x="0" y="3753640"/>
                </a:cubicBezTo>
                <a:cubicBezTo>
                  <a:pt x="3175" y="2594765"/>
                  <a:pt x="6349" y="1435889"/>
                  <a:pt x="9524" y="277014"/>
                </a:cubicBezTo>
                <a:close/>
              </a:path>
            </a:pathLst>
          </a:custGeom>
          <a:solidFill>
            <a:schemeClr val="bg2">
              <a:lumMod val="60000"/>
              <a:lumOff val="40000"/>
            </a:schemeClr>
          </a:solidFill>
          <a:ln w="19050">
            <a:gradFill>
              <a:gsLst>
                <a:gs pos="0">
                  <a:schemeClr val="accent1">
                    <a:lumMod val="5000"/>
                    <a:lumOff val="95000"/>
                  </a:schemeClr>
                </a:gs>
                <a:gs pos="74000">
                  <a:srgbClr val="F4F5F9"/>
                </a:gs>
              </a:gsLst>
              <a:lin ang="5400000" scaled="1"/>
            </a:gradFill>
          </a:ln>
          <a:effectLst>
            <a:outerShdw blurRad="165100" dist="38100" algn="l" rotWithShape="0">
              <a:prstClr val="black">
                <a:alpha val="40000"/>
              </a:prstClr>
            </a:outerShdw>
            <a:reflection blurRad="1651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ED845726-2CCF-4393-9663-9347665F60B4}"/>
              </a:ext>
            </a:extLst>
          </p:cNvPr>
          <p:cNvSpPr/>
          <p:nvPr/>
        </p:nvSpPr>
        <p:spPr>
          <a:xfrm>
            <a:off x="1805090" y="847685"/>
            <a:ext cx="657225" cy="3600450"/>
          </a:xfrm>
          <a:prstGeom prst="roundRect">
            <a:avLst>
              <a:gd name="adj" fmla="val 13637"/>
            </a:avLst>
          </a:prstGeom>
          <a:gradFill flip="none" rotWithShape="1">
            <a:gsLst>
              <a:gs pos="0">
                <a:srgbClr val="FF5D6C"/>
              </a:gs>
              <a:gs pos="100000">
                <a:srgbClr val="FF3B44"/>
              </a:gs>
              <a:gs pos="85000">
                <a:srgbClr val="FFA49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Rectangle 23">
            <a:extLst>
              <a:ext uri="{FF2B5EF4-FFF2-40B4-BE49-F238E27FC236}">
                <a16:creationId xmlns:a16="http://schemas.microsoft.com/office/drawing/2014/main" id="{9AE73880-6C6C-4FB6-B6ED-3B8824803C03}"/>
              </a:ext>
            </a:extLst>
          </p:cNvPr>
          <p:cNvSpPr/>
          <p:nvPr/>
        </p:nvSpPr>
        <p:spPr>
          <a:xfrm>
            <a:off x="129361" y="515391"/>
            <a:ext cx="3080432" cy="5869161"/>
          </a:xfrm>
          <a:custGeom>
            <a:avLst/>
            <a:gdLst>
              <a:gd name="connsiteX0" fmla="*/ 0 w 2113108"/>
              <a:gd name="connsiteY0" fmla="*/ 0 h 3869635"/>
              <a:gd name="connsiteX1" fmla="*/ 2113108 w 2113108"/>
              <a:gd name="connsiteY1" fmla="*/ 0 h 3869635"/>
              <a:gd name="connsiteX2" fmla="*/ 2113108 w 2113108"/>
              <a:gd name="connsiteY2" fmla="*/ 3869635 h 3869635"/>
              <a:gd name="connsiteX3" fmla="*/ 0 w 2113108"/>
              <a:gd name="connsiteY3" fmla="*/ 3869635 h 3869635"/>
              <a:gd name="connsiteX4" fmla="*/ 0 w 2113108"/>
              <a:gd name="connsiteY4" fmla="*/ 0 h 3869635"/>
              <a:gd name="connsiteX0" fmla="*/ 0 w 2113108"/>
              <a:gd name="connsiteY0" fmla="*/ 76200 h 3945835"/>
              <a:gd name="connsiteX1" fmla="*/ 2113108 w 2113108"/>
              <a:gd name="connsiteY1" fmla="*/ 0 h 3945835"/>
              <a:gd name="connsiteX2" fmla="*/ 2113108 w 2113108"/>
              <a:gd name="connsiteY2" fmla="*/ 3945835 h 3945835"/>
              <a:gd name="connsiteX3" fmla="*/ 0 w 2113108"/>
              <a:gd name="connsiteY3" fmla="*/ 3945835 h 3945835"/>
              <a:gd name="connsiteX4" fmla="*/ 0 w 2113108"/>
              <a:gd name="connsiteY4" fmla="*/ 76200 h 3945835"/>
              <a:gd name="connsiteX0" fmla="*/ 0 w 2113108"/>
              <a:gd name="connsiteY0" fmla="*/ 76200 h 4050610"/>
              <a:gd name="connsiteX1" fmla="*/ 2113108 w 2113108"/>
              <a:gd name="connsiteY1" fmla="*/ 0 h 4050610"/>
              <a:gd name="connsiteX2" fmla="*/ 2113108 w 2113108"/>
              <a:gd name="connsiteY2" fmla="*/ 4050610 h 4050610"/>
              <a:gd name="connsiteX3" fmla="*/ 0 w 2113108"/>
              <a:gd name="connsiteY3" fmla="*/ 3945835 h 4050610"/>
              <a:gd name="connsiteX4" fmla="*/ 0 w 2113108"/>
              <a:gd name="connsiteY4" fmla="*/ 76200 h 4050610"/>
              <a:gd name="connsiteX0" fmla="*/ 3927 w 2117035"/>
              <a:gd name="connsiteY0" fmla="*/ 76200 h 4050610"/>
              <a:gd name="connsiteX1" fmla="*/ 2117035 w 2117035"/>
              <a:gd name="connsiteY1" fmla="*/ 0 h 4050610"/>
              <a:gd name="connsiteX2" fmla="*/ 2117035 w 2117035"/>
              <a:gd name="connsiteY2" fmla="*/ 4050610 h 4050610"/>
              <a:gd name="connsiteX3" fmla="*/ 3927 w 2117035"/>
              <a:gd name="connsiteY3" fmla="*/ 3945835 h 4050610"/>
              <a:gd name="connsiteX4" fmla="*/ 0 w 2117035"/>
              <a:gd name="connsiteY4" fmla="*/ 267942 h 4050610"/>
              <a:gd name="connsiteX5" fmla="*/ 3927 w 2117035"/>
              <a:gd name="connsiteY5" fmla="*/ 76200 h 4050610"/>
              <a:gd name="connsiteX0" fmla="*/ 3927 w 2117035"/>
              <a:gd name="connsiteY0" fmla="*/ 76200 h 4050610"/>
              <a:gd name="connsiteX1" fmla="*/ 180976 w 2117035"/>
              <a:gd name="connsiteY1" fmla="*/ 58392 h 4050610"/>
              <a:gd name="connsiteX2" fmla="*/ 2117035 w 2117035"/>
              <a:gd name="connsiteY2" fmla="*/ 0 h 4050610"/>
              <a:gd name="connsiteX3" fmla="*/ 2117035 w 2117035"/>
              <a:gd name="connsiteY3" fmla="*/ 4050610 h 4050610"/>
              <a:gd name="connsiteX4" fmla="*/ 3927 w 2117035"/>
              <a:gd name="connsiteY4" fmla="*/ 3945835 h 4050610"/>
              <a:gd name="connsiteX5" fmla="*/ 0 w 2117035"/>
              <a:gd name="connsiteY5" fmla="*/ 267942 h 4050610"/>
              <a:gd name="connsiteX6" fmla="*/ 3927 w 2117035"/>
              <a:gd name="connsiteY6" fmla="*/ 76200 h 4050610"/>
              <a:gd name="connsiteX0" fmla="*/ 3927 w 2117035"/>
              <a:gd name="connsiteY0" fmla="*/ 76200 h 4050610"/>
              <a:gd name="connsiteX1" fmla="*/ 180976 w 2117035"/>
              <a:gd name="connsiteY1" fmla="*/ 58392 h 4050610"/>
              <a:gd name="connsiteX2" fmla="*/ 2117035 w 2117035"/>
              <a:gd name="connsiteY2" fmla="*/ 0 h 4050610"/>
              <a:gd name="connsiteX3" fmla="*/ 2117035 w 2117035"/>
              <a:gd name="connsiteY3" fmla="*/ 4050610 h 4050610"/>
              <a:gd name="connsiteX4" fmla="*/ 1876426 w 2117035"/>
              <a:gd name="connsiteY4" fmla="*/ 4030317 h 4050610"/>
              <a:gd name="connsiteX5" fmla="*/ 3927 w 2117035"/>
              <a:gd name="connsiteY5" fmla="*/ 3945835 h 4050610"/>
              <a:gd name="connsiteX6" fmla="*/ 0 w 2117035"/>
              <a:gd name="connsiteY6" fmla="*/ 267942 h 4050610"/>
              <a:gd name="connsiteX7" fmla="*/ 3927 w 2117035"/>
              <a:gd name="connsiteY7" fmla="*/ 76200 h 4050610"/>
              <a:gd name="connsiteX0" fmla="*/ 3927 w 2117035"/>
              <a:gd name="connsiteY0" fmla="*/ 76200 h 4050610"/>
              <a:gd name="connsiteX1" fmla="*/ 180976 w 2117035"/>
              <a:gd name="connsiteY1" fmla="*/ 58392 h 4050610"/>
              <a:gd name="connsiteX2" fmla="*/ 2117035 w 2117035"/>
              <a:gd name="connsiteY2" fmla="*/ 0 h 4050610"/>
              <a:gd name="connsiteX3" fmla="*/ 2114551 w 2117035"/>
              <a:gd name="connsiteY3" fmla="*/ 3849342 h 4050610"/>
              <a:gd name="connsiteX4" fmla="*/ 2117035 w 2117035"/>
              <a:gd name="connsiteY4" fmla="*/ 4050610 h 4050610"/>
              <a:gd name="connsiteX5" fmla="*/ 1876426 w 2117035"/>
              <a:gd name="connsiteY5" fmla="*/ 4030317 h 4050610"/>
              <a:gd name="connsiteX6" fmla="*/ 3927 w 2117035"/>
              <a:gd name="connsiteY6" fmla="*/ 3945835 h 4050610"/>
              <a:gd name="connsiteX7" fmla="*/ 0 w 2117035"/>
              <a:gd name="connsiteY7" fmla="*/ 267942 h 4050610"/>
              <a:gd name="connsiteX8" fmla="*/ 3927 w 2117035"/>
              <a:gd name="connsiteY8" fmla="*/ 76200 h 4050610"/>
              <a:gd name="connsiteX0" fmla="*/ 3927 w 2117035"/>
              <a:gd name="connsiteY0" fmla="*/ 76200 h 4050610"/>
              <a:gd name="connsiteX1" fmla="*/ 180976 w 2117035"/>
              <a:gd name="connsiteY1" fmla="*/ 58392 h 4050610"/>
              <a:gd name="connsiteX2" fmla="*/ 2117035 w 2117035"/>
              <a:gd name="connsiteY2" fmla="*/ 0 h 4050610"/>
              <a:gd name="connsiteX3" fmla="*/ 2114551 w 2117035"/>
              <a:gd name="connsiteY3" fmla="*/ 210792 h 4050610"/>
              <a:gd name="connsiteX4" fmla="*/ 2114551 w 2117035"/>
              <a:gd name="connsiteY4" fmla="*/ 3849342 h 4050610"/>
              <a:gd name="connsiteX5" fmla="*/ 2117035 w 2117035"/>
              <a:gd name="connsiteY5" fmla="*/ 4050610 h 4050610"/>
              <a:gd name="connsiteX6" fmla="*/ 1876426 w 2117035"/>
              <a:gd name="connsiteY6" fmla="*/ 4030317 h 4050610"/>
              <a:gd name="connsiteX7" fmla="*/ 3927 w 2117035"/>
              <a:gd name="connsiteY7" fmla="*/ 3945835 h 4050610"/>
              <a:gd name="connsiteX8" fmla="*/ 0 w 2117035"/>
              <a:gd name="connsiteY8" fmla="*/ 267942 h 4050610"/>
              <a:gd name="connsiteX9" fmla="*/ 3927 w 2117035"/>
              <a:gd name="connsiteY9" fmla="*/ 76200 h 4050610"/>
              <a:gd name="connsiteX0" fmla="*/ 3927 w 2117035"/>
              <a:gd name="connsiteY0" fmla="*/ 84483 h 4058893"/>
              <a:gd name="connsiteX1" fmla="*/ 180976 w 2117035"/>
              <a:gd name="connsiteY1" fmla="*/ 66675 h 4058893"/>
              <a:gd name="connsiteX2" fmla="*/ 1885951 w 2117035"/>
              <a:gd name="connsiteY2" fmla="*/ 0 h 4058893"/>
              <a:gd name="connsiteX3" fmla="*/ 2117035 w 2117035"/>
              <a:gd name="connsiteY3" fmla="*/ 8283 h 4058893"/>
              <a:gd name="connsiteX4" fmla="*/ 2114551 w 2117035"/>
              <a:gd name="connsiteY4" fmla="*/ 219075 h 4058893"/>
              <a:gd name="connsiteX5" fmla="*/ 2114551 w 2117035"/>
              <a:gd name="connsiteY5" fmla="*/ 3857625 h 4058893"/>
              <a:gd name="connsiteX6" fmla="*/ 2117035 w 2117035"/>
              <a:gd name="connsiteY6" fmla="*/ 4058893 h 4058893"/>
              <a:gd name="connsiteX7" fmla="*/ 1876426 w 2117035"/>
              <a:gd name="connsiteY7" fmla="*/ 4038600 h 4058893"/>
              <a:gd name="connsiteX8" fmla="*/ 3927 w 2117035"/>
              <a:gd name="connsiteY8" fmla="*/ 3954118 h 4058893"/>
              <a:gd name="connsiteX9" fmla="*/ 0 w 2117035"/>
              <a:gd name="connsiteY9" fmla="*/ 276225 h 4058893"/>
              <a:gd name="connsiteX10" fmla="*/ 3927 w 2117035"/>
              <a:gd name="connsiteY10" fmla="*/ 84483 h 4058893"/>
              <a:gd name="connsiteX0" fmla="*/ 3927 w 2117035"/>
              <a:gd name="connsiteY0" fmla="*/ 84483 h 4058893"/>
              <a:gd name="connsiteX1" fmla="*/ 180976 w 2117035"/>
              <a:gd name="connsiteY1" fmla="*/ 66675 h 4058893"/>
              <a:gd name="connsiteX2" fmla="*/ 1885951 w 2117035"/>
              <a:gd name="connsiteY2" fmla="*/ 0 h 4058893"/>
              <a:gd name="connsiteX3" fmla="*/ 2117035 w 2117035"/>
              <a:gd name="connsiteY3" fmla="*/ 8283 h 4058893"/>
              <a:gd name="connsiteX4" fmla="*/ 2114551 w 2117035"/>
              <a:gd name="connsiteY4" fmla="*/ 219075 h 4058893"/>
              <a:gd name="connsiteX5" fmla="*/ 2114551 w 2117035"/>
              <a:gd name="connsiteY5" fmla="*/ 3857625 h 4058893"/>
              <a:gd name="connsiteX6" fmla="*/ 2117035 w 2117035"/>
              <a:gd name="connsiteY6" fmla="*/ 4058893 h 4058893"/>
              <a:gd name="connsiteX7" fmla="*/ 1876426 w 2117035"/>
              <a:gd name="connsiteY7" fmla="*/ 4038600 h 4058893"/>
              <a:gd name="connsiteX8" fmla="*/ 190501 w 2117035"/>
              <a:gd name="connsiteY8" fmla="*/ 3952876 h 4058893"/>
              <a:gd name="connsiteX9" fmla="*/ 3927 w 2117035"/>
              <a:gd name="connsiteY9" fmla="*/ 3954118 h 4058893"/>
              <a:gd name="connsiteX10" fmla="*/ 0 w 2117035"/>
              <a:gd name="connsiteY10" fmla="*/ 276225 h 4058893"/>
              <a:gd name="connsiteX11" fmla="*/ 3927 w 2117035"/>
              <a:gd name="connsiteY11" fmla="*/ 84483 h 4058893"/>
              <a:gd name="connsiteX0" fmla="*/ 13451 w 2126559"/>
              <a:gd name="connsiteY0" fmla="*/ 84483 h 4058893"/>
              <a:gd name="connsiteX1" fmla="*/ 190500 w 2126559"/>
              <a:gd name="connsiteY1" fmla="*/ 66675 h 4058893"/>
              <a:gd name="connsiteX2" fmla="*/ 1895475 w 2126559"/>
              <a:gd name="connsiteY2" fmla="*/ 0 h 4058893"/>
              <a:gd name="connsiteX3" fmla="*/ 2126559 w 2126559"/>
              <a:gd name="connsiteY3" fmla="*/ 8283 h 4058893"/>
              <a:gd name="connsiteX4" fmla="*/ 2124075 w 2126559"/>
              <a:gd name="connsiteY4" fmla="*/ 219075 h 4058893"/>
              <a:gd name="connsiteX5" fmla="*/ 2124075 w 2126559"/>
              <a:gd name="connsiteY5" fmla="*/ 3857625 h 4058893"/>
              <a:gd name="connsiteX6" fmla="*/ 2126559 w 2126559"/>
              <a:gd name="connsiteY6" fmla="*/ 4058893 h 4058893"/>
              <a:gd name="connsiteX7" fmla="*/ 1885950 w 2126559"/>
              <a:gd name="connsiteY7" fmla="*/ 4038600 h 4058893"/>
              <a:gd name="connsiteX8" fmla="*/ 200025 w 2126559"/>
              <a:gd name="connsiteY8" fmla="*/ 3952876 h 4058893"/>
              <a:gd name="connsiteX9" fmla="*/ 13451 w 2126559"/>
              <a:gd name="connsiteY9" fmla="*/ 3954118 h 4058893"/>
              <a:gd name="connsiteX10" fmla="*/ 0 w 2126559"/>
              <a:gd name="connsiteY10" fmla="*/ 3752851 h 4058893"/>
              <a:gd name="connsiteX11" fmla="*/ 9524 w 2126559"/>
              <a:gd name="connsiteY11" fmla="*/ 276225 h 4058893"/>
              <a:gd name="connsiteX12" fmla="*/ 13451 w 2126559"/>
              <a:gd name="connsiteY12" fmla="*/ 84483 h 4058893"/>
              <a:gd name="connsiteX0" fmla="*/ 13451 w 2126559"/>
              <a:gd name="connsiteY0" fmla="*/ 84483 h 4058893"/>
              <a:gd name="connsiteX1" fmla="*/ 190500 w 2126559"/>
              <a:gd name="connsiteY1" fmla="*/ 66675 h 4058893"/>
              <a:gd name="connsiteX2" fmla="*/ 1895475 w 2126559"/>
              <a:gd name="connsiteY2" fmla="*/ 0 h 4058893"/>
              <a:gd name="connsiteX3" fmla="*/ 2126559 w 2126559"/>
              <a:gd name="connsiteY3" fmla="*/ 8283 h 4058893"/>
              <a:gd name="connsiteX4" fmla="*/ 2124075 w 2126559"/>
              <a:gd name="connsiteY4" fmla="*/ 219075 h 4058893"/>
              <a:gd name="connsiteX5" fmla="*/ 2124075 w 2126559"/>
              <a:gd name="connsiteY5" fmla="*/ 3857625 h 4058893"/>
              <a:gd name="connsiteX6" fmla="*/ 2126559 w 2126559"/>
              <a:gd name="connsiteY6" fmla="*/ 4058893 h 4058893"/>
              <a:gd name="connsiteX7" fmla="*/ 1885950 w 2126559"/>
              <a:gd name="connsiteY7" fmla="*/ 4038600 h 4058893"/>
              <a:gd name="connsiteX8" fmla="*/ 200025 w 2126559"/>
              <a:gd name="connsiteY8" fmla="*/ 3952876 h 4058893"/>
              <a:gd name="connsiteX9" fmla="*/ 0 w 2126559"/>
              <a:gd name="connsiteY9" fmla="*/ 3752851 h 4058893"/>
              <a:gd name="connsiteX10" fmla="*/ 9524 w 2126559"/>
              <a:gd name="connsiteY10" fmla="*/ 276225 h 4058893"/>
              <a:gd name="connsiteX11" fmla="*/ 13451 w 2126559"/>
              <a:gd name="connsiteY11" fmla="*/ 84483 h 4058893"/>
              <a:gd name="connsiteX0" fmla="*/ 9524 w 2126559"/>
              <a:gd name="connsiteY0" fmla="*/ 276225 h 4058893"/>
              <a:gd name="connsiteX1" fmla="*/ 190500 w 2126559"/>
              <a:gd name="connsiteY1" fmla="*/ 66675 h 4058893"/>
              <a:gd name="connsiteX2" fmla="*/ 1895475 w 2126559"/>
              <a:gd name="connsiteY2" fmla="*/ 0 h 4058893"/>
              <a:gd name="connsiteX3" fmla="*/ 2126559 w 2126559"/>
              <a:gd name="connsiteY3" fmla="*/ 8283 h 4058893"/>
              <a:gd name="connsiteX4" fmla="*/ 2124075 w 2126559"/>
              <a:gd name="connsiteY4" fmla="*/ 219075 h 4058893"/>
              <a:gd name="connsiteX5" fmla="*/ 2124075 w 2126559"/>
              <a:gd name="connsiteY5" fmla="*/ 3857625 h 4058893"/>
              <a:gd name="connsiteX6" fmla="*/ 2126559 w 2126559"/>
              <a:gd name="connsiteY6" fmla="*/ 4058893 h 4058893"/>
              <a:gd name="connsiteX7" fmla="*/ 1885950 w 2126559"/>
              <a:gd name="connsiteY7" fmla="*/ 4038600 h 4058893"/>
              <a:gd name="connsiteX8" fmla="*/ 200025 w 2126559"/>
              <a:gd name="connsiteY8" fmla="*/ 3952876 h 4058893"/>
              <a:gd name="connsiteX9" fmla="*/ 0 w 2126559"/>
              <a:gd name="connsiteY9" fmla="*/ 3752851 h 4058893"/>
              <a:gd name="connsiteX10" fmla="*/ 9524 w 2126559"/>
              <a:gd name="connsiteY10" fmla="*/ 276225 h 4058893"/>
              <a:gd name="connsiteX0" fmla="*/ 9524 w 2126559"/>
              <a:gd name="connsiteY0" fmla="*/ 276225 h 4058893"/>
              <a:gd name="connsiteX1" fmla="*/ 190500 w 2126559"/>
              <a:gd name="connsiteY1" fmla="*/ 66675 h 4058893"/>
              <a:gd name="connsiteX2" fmla="*/ 1895475 w 2126559"/>
              <a:gd name="connsiteY2" fmla="*/ 0 h 4058893"/>
              <a:gd name="connsiteX3" fmla="*/ 2124075 w 2126559"/>
              <a:gd name="connsiteY3" fmla="*/ 219075 h 4058893"/>
              <a:gd name="connsiteX4" fmla="*/ 2124075 w 2126559"/>
              <a:gd name="connsiteY4" fmla="*/ 3857625 h 4058893"/>
              <a:gd name="connsiteX5" fmla="*/ 2126559 w 2126559"/>
              <a:gd name="connsiteY5" fmla="*/ 4058893 h 4058893"/>
              <a:gd name="connsiteX6" fmla="*/ 1885950 w 2126559"/>
              <a:gd name="connsiteY6" fmla="*/ 4038600 h 4058893"/>
              <a:gd name="connsiteX7" fmla="*/ 200025 w 2126559"/>
              <a:gd name="connsiteY7" fmla="*/ 3952876 h 4058893"/>
              <a:gd name="connsiteX8" fmla="*/ 0 w 2126559"/>
              <a:gd name="connsiteY8" fmla="*/ 3752851 h 4058893"/>
              <a:gd name="connsiteX9" fmla="*/ 9524 w 2126559"/>
              <a:gd name="connsiteY9" fmla="*/ 276225 h 4058893"/>
              <a:gd name="connsiteX0" fmla="*/ 9524 w 2124075"/>
              <a:gd name="connsiteY0" fmla="*/ 276225 h 4038600"/>
              <a:gd name="connsiteX1" fmla="*/ 190500 w 2124075"/>
              <a:gd name="connsiteY1" fmla="*/ 66675 h 4038600"/>
              <a:gd name="connsiteX2" fmla="*/ 1895475 w 2124075"/>
              <a:gd name="connsiteY2" fmla="*/ 0 h 4038600"/>
              <a:gd name="connsiteX3" fmla="*/ 2124075 w 2124075"/>
              <a:gd name="connsiteY3" fmla="*/ 219075 h 4038600"/>
              <a:gd name="connsiteX4" fmla="*/ 2124075 w 2124075"/>
              <a:gd name="connsiteY4" fmla="*/ 3857625 h 4038600"/>
              <a:gd name="connsiteX5" fmla="*/ 1885950 w 2124075"/>
              <a:gd name="connsiteY5" fmla="*/ 4038600 h 4038600"/>
              <a:gd name="connsiteX6" fmla="*/ 200025 w 2124075"/>
              <a:gd name="connsiteY6" fmla="*/ 3952876 h 4038600"/>
              <a:gd name="connsiteX7" fmla="*/ 0 w 2124075"/>
              <a:gd name="connsiteY7" fmla="*/ 3752851 h 4038600"/>
              <a:gd name="connsiteX8" fmla="*/ 9524 w 2124075"/>
              <a:gd name="connsiteY8" fmla="*/ 276225 h 4038600"/>
              <a:gd name="connsiteX0" fmla="*/ 9524 w 2124075"/>
              <a:gd name="connsiteY0" fmla="*/ 276225 h 4038600"/>
              <a:gd name="connsiteX1" fmla="*/ 190500 w 2124075"/>
              <a:gd name="connsiteY1" fmla="*/ 66675 h 4038600"/>
              <a:gd name="connsiteX2" fmla="*/ 1895475 w 2124075"/>
              <a:gd name="connsiteY2" fmla="*/ 0 h 4038600"/>
              <a:gd name="connsiteX3" fmla="*/ 2124075 w 2124075"/>
              <a:gd name="connsiteY3" fmla="*/ 219075 h 4038600"/>
              <a:gd name="connsiteX4" fmla="*/ 2124075 w 2124075"/>
              <a:gd name="connsiteY4" fmla="*/ 3857625 h 4038600"/>
              <a:gd name="connsiteX5" fmla="*/ 1885950 w 2124075"/>
              <a:gd name="connsiteY5" fmla="*/ 4038600 h 4038600"/>
              <a:gd name="connsiteX6" fmla="*/ 200025 w 2124075"/>
              <a:gd name="connsiteY6" fmla="*/ 3952876 h 4038600"/>
              <a:gd name="connsiteX7" fmla="*/ 0 w 2124075"/>
              <a:gd name="connsiteY7" fmla="*/ 3752851 h 4038600"/>
              <a:gd name="connsiteX8" fmla="*/ 9524 w 2124075"/>
              <a:gd name="connsiteY8" fmla="*/ 276225 h 4038600"/>
              <a:gd name="connsiteX0" fmla="*/ 9524 w 2124075"/>
              <a:gd name="connsiteY0" fmla="*/ 276225 h 4038600"/>
              <a:gd name="connsiteX1" fmla="*/ 190500 w 2124075"/>
              <a:gd name="connsiteY1" fmla="*/ 66675 h 4038600"/>
              <a:gd name="connsiteX2" fmla="*/ 1895475 w 2124075"/>
              <a:gd name="connsiteY2" fmla="*/ 0 h 4038600"/>
              <a:gd name="connsiteX3" fmla="*/ 2124075 w 2124075"/>
              <a:gd name="connsiteY3" fmla="*/ 219075 h 4038600"/>
              <a:gd name="connsiteX4" fmla="*/ 2124075 w 2124075"/>
              <a:gd name="connsiteY4" fmla="*/ 3857625 h 4038600"/>
              <a:gd name="connsiteX5" fmla="*/ 1885950 w 2124075"/>
              <a:gd name="connsiteY5" fmla="*/ 4038600 h 4038600"/>
              <a:gd name="connsiteX6" fmla="*/ 200025 w 2124075"/>
              <a:gd name="connsiteY6" fmla="*/ 3952876 h 4038600"/>
              <a:gd name="connsiteX7" fmla="*/ 0 w 2124075"/>
              <a:gd name="connsiteY7" fmla="*/ 3752851 h 4038600"/>
              <a:gd name="connsiteX8" fmla="*/ 9524 w 2124075"/>
              <a:gd name="connsiteY8" fmla="*/ 276225 h 4038600"/>
              <a:gd name="connsiteX0" fmla="*/ 9524 w 2124075"/>
              <a:gd name="connsiteY0" fmla="*/ 277313 h 4039688"/>
              <a:gd name="connsiteX1" fmla="*/ 190500 w 2124075"/>
              <a:gd name="connsiteY1" fmla="*/ 67763 h 4039688"/>
              <a:gd name="connsiteX2" fmla="*/ 1895475 w 2124075"/>
              <a:gd name="connsiteY2" fmla="*/ 1088 h 4039688"/>
              <a:gd name="connsiteX3" fmla="*/ 2124075 w 2124075"/>
              <a:gd name="connsiteY3" fmla="*/ 220163 h 4039688"/>
              <a:gd name="connsiteX4" fmla="*/ 2124075 w 2124075"/>
              <a:gd name="connsiteY4" fmla="*/ 3858713 h 4039688"/>
              <a:gd name="connsiteX5" fmla="*/ 1885950 w 2124075"/>
              <a:gd name="connsiteY5" fmla="*/ 4039688 h 4039688"/>
              <a:gd name="connsiteX6" fmla="*/ 200025 w 2124075"/>
              <a:gd name="connsiteY6" fmla="*/ 3953964 h 4039688"/>
              <a:gd name="connsiteX7" fmla="*/ 0 w 2124075"/>
              <a:gd name="connsiteY7" fmla="*/ 3753939 h 4039688"/>
              <a:gd name="connsiteX8" fmla="*/ 9524 w 2124075"/>
              <a:gd name="connsiteY8" fmla="*/ 277313 h 4039688"/>
              <a:gd name="connsiteX0" fmla="*/ 9524 w 2131177"/>
              <a:gd name="connsiteY0" fmla="*/ 279313 h 4041688"/>
              <a:gd name="connsiteX1" fmla="*/ 190500 w 2131177"/>
              <a:gd name="connsiteY1" fmla="*/ 69763 h 4041688"/>
              <a:gd name="connsiteX2" fmla="*/ 1895475 w 2131177"/>
              <a:gd name="connsiteY2" fmla="*/ 3088 h 4041688"/>
              <a:gd name="connsiteX3" fmla="*/ 2124075 w 2131177"/>
              <a:gd name="connsiteY3" fmla="*/ 222163 h 4041688"/>
              <a:gd name="connsiteX4" fmla="*/ 2124075 w 2131177"/>
              <a:gd name="connsiteY4" fmla="*/ 3860713 h 4041688"/>
              <a:gd name="connsiteX5" fmla="*/ 1885950 w 2131177"/>
              <a:gd name="connsiteY5" fmla="*/ 4041688 h 4041688"/>
              <a:gd name="connsiteX6" fmla="*/ 200025 w 2131177"/>
              <a:gd name="connsiteY6" fmla="*/ 3955964 h 4041688"/>
              <a:gd name="connsiteX7" fmla="*/ 0 w 2131177"/>
              <a:gd name="connsiteY7" fmla="*/ 3755939 h 4041688"/>
              <a:gd name="connsiteX8" fmla="*/ 9524 w 2131177"/>
              <a:gd name="connsiteY8" fmla="*/ 279313 h 4041688"/>
              <a:gd name="connsiteX0" fmla="*/ 9524 w 2124075"/>
              <a:gd name="connsiteY0" fmla="*/ 279313 h 4041688"/>
              <a:gd name="connsiteX1" fmla="*/ 190500 w 2124075"/>
              <a:gd name="connsiteY1" fmla="*/ 69763 h 4041688"/>
              <a:gd name="connsiteX2" fmla="*/ 1895475 w 2124075"/>
              <a:gd name="connsiteY2" fmla="*/ 3088 h 4041688"/>
              <a:gd name="connsiteX3" fmla="*/ 2124075 w 2124075"/>
              <a:gd name="connsiteY3" fmla="*/ 222163 h 4041688"/>
              <a:gd name="connsiteX4" fmla="*/ 2124075 w 2124075"/>
              <a:gd name="connsiteY4" fmla="*/ 3860713 h 4041688"/>
              <a:gd name="connsiteX5" fmla="*/ 1885950 w 2124075"/>
              <a:gd name="connsiteY5" fmla="*/ 4041688 h 4041688"/>
              <a:gd name="connsiteX6" fmla="*/ 200025 w 2124075"/>
              <a:gd name="connsiteY6" fmla="*/ 3955964 h 4041688"/>
              <a:gd name="connsiteX7" fmla="*/ 0 w 2124075"/>
              <a:gd name="connsiteY7" fmla="*/ 3755939 h 4041688"/>
              <a:gd name="connsiteX8" fmla="*/ 9524 w 2124075"/>
              <a:gd name="connsiteY8" fmla="*/ 279313 h 4041688"/>
              <a:gd name="connsiteX0" fmla="*/ 9524 w 2124075"/>
              <a:gd name="connsiteY0" fmla="*/ 279313 h 4041688"/>
              <a:gd name="connsiteX1" fmla="*/ 190500 w 2124075"/>
              <a:gd name="connsiteY1" fmla="*/ 69763 h 4041688"/>
              <a:gd name="connsiteX2" fmla="*/ 1895475 w 2124075"/>
              <a:gd name="connsiteY2" fmla="*/ 3088 h 4041688"/>
              <a:gd name="connsiteX3" fmla="*/ 2124075 w 2124075"/>
              <a:gd name="connsiteY3" fmla="*/ 222163 h 4041688"/>
              <a:gd name="connsiteX4" fmla="*/ 2124075 w 2124075"/>
              <a:gd name="connsiteY4" fmla="*/ 3860713 h 4041688"/>
              <a:gd name="connsiteX5" fmla="*/ 1885950 w 2124075"/>
              <a:gd name="connsiteY5" fmla="*/ 4041688 h 4041688"/>
              <a:gd name="connsiteX6" fmla="*/ 200025 w 2124075"/>
              <a:gd name="connsiteY6" fmla="*/ 3955964 h 4041688"/>
              <a:gd name="connsiteX7" fmla="*/ 0 w 2124075"/>
              <a:gd name="connsiteY7" fmla="*/ 3755939 h 4041688"/>
              <a:gd name="connsiteX8" fmla="*/ 9524 w 2124075"/>
              <a:gd name="connsiteY8" fmla="*/ 279313 h 4041688"/>
              <a:gd name="connsiteX0" fmla="*/ 9524 w 2124075"/>
              <a:gd name="connsiteY0" fmla="*/ 279313 h 4041688"/>
              <a:gd name="connsiteX1" fmla="*/ 190500 w 2124075"/>
              <a:gd name="connsiteY1" fmla="*/ 69763 h 4041688"/>
              <a:gd name="connsiteX2" fmla="*/ 1895475 w 2124075"/>
              <a:gd name="connsiteY2" fmla="*/ 3088 h 4041688"/>
              <a:gd name="connsiteX3" fmla="*/ 2124075 w 2124075"/>
              <a:gd name="connsiteY3" fmla="*/ 222163 h 4041688"/>
              <a:gd name="connsiteX4" fmla="*/ 2124075 w 2124075"/>
              <a:gd name="connsiteY4" fmla="*/ 3860713 h 4041688"/>
              <a:gd name="connsiteX5" fmla="*/ 1885950 w 2124075"/>
              <a:gd name="connsiteY5" fmla="*/ 4041688 h 4041688"/>
              <a:gd name="connsiteX6" fmla="*/ 200025 w 2124075"/>
              <a:gd name="connsiteY6" fmla="*/ 3955964 h 4041688"/>
              <a:gd name="connsiteX7" fmla="*/ 0 w 2124075"/>
              <a:gd name="connsiteY7" fmla="*/ 3755939 h 4041688"/>
              <a:gd name="connsiteX8" fmla="*/ 9524 w 2124075"/>
              <a:gd name="connsiteY8" fmla="*/ 279313 h 4041688"/>
              <a:gd name="connsiteX0" fmla="*/ 9524 w 2124075"/>
              <a:gd name="connsiteY0" fmla="*/ 279313 h 4041688"/>
              <a:gd name="connsiteX1" fmla="*/ 190500 w 2124075"/>
              <a:gd name="connsiteY1" fmla="*/ 69763 h 4041688"/>
              <a:gd name="connsiteX2" fmla="*/ 1895475 w 2124075"/>
              <a:gd name="connsiteY2" fmla="*/ 3088 h 4041688"/>
              <a:gd name="connsiteX3" fmla="*/ 2124075 w 2124075"/>
              <a:gd name="connsiteY3" fmla="*/ 222163 h 4041688"/>
              <a:gd name="connsiteX4" fmla="*/ 2124075 w 2124075"/>
              <a:gd name="connsiteY4" fmla="*/ 3860713 h 4041688"/>
              <a:gd name="connsiteX5" fmla="*/ 1885950 w 2124075"/>
              <a:gd name="connsiteY5" fmla="*/ 4041688 h 4041688"/>
              <a:gd name="connsiteX6" fmla="*/ 200025 w 2124075"/>
              <a:gd name="connsiteY6" fmla="*/ 3955964 h 4041688"/>
              <a:gd name="connsiteX7" fmla="*/ 0 w 2124075"/>
              <a:gd name="connsiteY7" fmla="*/ 3755939 h 4041688"/>
              <a:gd name="connsiteX8" fmla="*/ 9524 w 2124075"/>
              <a:gd name="connsiteY8" fmla="*/ 279313 h 4041688"/>
              <a:gd name="connsiteX0" fmla="*/ 9524 w 2124075"/>
              <a:gd name="connsiteY0" fmla="*/ 279313 h 4041688"/>
              <a:gd name="connsiteX1" fmla="*/ 190500 w 2124075"/>
              <a:gd name="connsiteY1" fmla="*/ 69763 h 4041688"/>
              <a:gd name="connsiteX2" fmla="*/ 1895475 w 2124075"/>
              <a:gd name="connsiteY2" fmla="*/ 3088 h 4041688"/>
              <a:gd name="connsiteX3" fmla="*/ 2124075 w 2124075"/>
              <a:gd name="connsiteY3" fmla="*/ 222163 h 4041688"/>
              <a:gd name="connsiteX4" fmla="*/ 2124075 w 2124075"/>
              <a:gd name="connsiteY4" fmla="*/ 3860713 h 4041688"/>
              <a:gd name="connsiteX5" fmla="*/ 1885950 w 2124075"/>
              <a:gd name="connsiteY5" fmla="*/ 4041688 h 4041688"/>
              <a:gd name="connsiteX6" fmla="*/ 200025 w 2124075"/>
              <a:gd name="connsiteY6" fmla="*/ 3955964 h 4041688"/>
              <a:gd name="connsiteX7" fmla="*/ 0 w 2124075"/>
              <a:gd name="connsiteY7" fmla="*/ 3755939 h 4041688"/>
              <a:gd name="connsiteX8" fmla="*/ 9524 w 2124075"/>
              <a:gd name="connsiteY8" fmla="*/ 279313 h 4041688"/>
              <a:gd name="connsiteX0" fmla="*/ 9524 w 2124075"/>
              <a:gd name="connsiteY0" fmla="*/ 279313 h 4041688"/>
              <a:gd name="connsiteX1" fmla="*/ 190500 w 2124075"/>
              <a:gd name="connsiteY1" fmla="*/ 69763 h 4041688"/>
              <a:gd name="connsiteX2" fmla="*/ 1895475 w 2124075"/>
              <a:gd name="connsiteY2" fmla="*/ 3088 h 4041688"/>
              <a:gd name="connsiteX3" fmla="*/ 2124075 w 2124075"/>
              <a:gd name="connsiteY3" fmla="*/ 222163 h 4041688"/>
              <a:gd name="connsiteX4" fmla="*/ 2124075 w 2124075"/>
              <a:gd name="connsiteY4" fmla="*/ 3860713 h 4041688"/>
              <a:gd name="connsiteX5" fmla="*/ 1885950 w 2124075"/>
              <a:gd name="connsiteY5" fmla="*/ 4041688 h 4041688"/>
              <a:gd name="connsiteX6" fmla="*/ 200025 w 2124075"/>
              <a:gd name="connsiteY6" fmla="*/ 3955964 h 4041688"/>
              <a:gd name="connsiteX7" fmla="*/ 0 w 2124075"/>
              <a:gd name="connsiteY7" fmla="*/ 3755939 h 4041688"/>
              <a:gd name="connsiteX8" fmla="*/ 9524 w 2124075"/>
              <a:gd name="connsiteY8" fmla="*/ 279313 h 4041688"/>
              <a:gd name="connsiteX0" fmla="*/ 9524 w 2127654"/>
              <a:gd name="connsiteY0" fmla="*/ 277781 h 4040156"/>
              <a:gd name="connsiteX1" fmla="*/ 190500 w 2127654"/>
              <a:gd name="connsiteY1" fmla="*/ 68231 h 4040156"/>
              <a:gd name="connsiteX2" fmla="*/ 1895475 w 2127654"/>
              <a:gd name="connsiteY2" fmla="*/ 1556 h 4040156"/>
              <a:gd name="connsiteX3" fmla="*/ 2124075 w 2127654"/>
              <a:gd name="connsiteY3" fmla="*/ 220631 h 4040156"/>
              <a:gd name="connsiteX4" fmla="*/ 2124075 w 2127654"/>
              <a:gd name="connsiteY4" fmla="*/ 3859181 h 4040156"/>
              <a:gd name="connsiteX5" fmla="*/ 1885950 w 2127654"/>
              <a:gd name="connsiteY5" fmla="*/ 4040156 h 4040156"/>
              <a:gd name="connsiteX6" fmla="*/ 200025 w 2127654"/>
              <a:gd name="connsiteY6" fmla="*/ 3954432 h 4040156"/>
              <a:gd name="connsiteX7" fmla="*/ 0 w 2127654"/>
              <a:gd name="connsiteY7" fmla="*/ 3754407 h 4040156"/>
              <a:gd name="connsiteX8" fmla="*/ 9524 w 2127654"/>
              <a:gd name="connsiteY8" fmla="*/ 277781 h 4040156"/>
              <a:gd name="connsiteX0" fmla="*/ 9524 w 2124075"/>
              <a:gd name="connsiteY0" fmla="*/ 277781 h 4040156"/>
              <a:gd name="connsiteX1" fmla="*/ 190500 w 2124075"/>
              <a:gd name="connsiteY1" fmla="*/ 68231 h 4040156"/>
              <a:gd name="connsiteX2" fmla="*/ 1895475 w 2124075"/>
              <a:gd name="connsiteY2" fmla="*/ 1556 h 4040156"/>
              <a:gd name="connsiteX3" fmla="*/ 2124075 w 2124075"/>
              <a:gd name="connsiteY3" fmla="*/ 220631 h 4040156"/>
              <a:gd name="connsiteX4" fmla="*/ 2124075 w 2124075"/>
              <a:gd name="connsiteY4" fmla="*/ 3859181 h 4040156"/>
              <a:gd name="connsiteX5" fmla="*/ 1885950 w 2124075"/>
              <a:gd name="connsiteY5" fmla="*/ 4040156 h 4040156"/>
              <a:gd name="connsiteX6" fmla="*/ 200025 w 2124075"/>
              <a:gd name="connsiteY6" fmla="*/ 3954432 h 4040156"/>
              <a:gd name="connsiteX7" fmla="*/ 0 w 2124075"/>
              <a:gd name="connsiteY7" fmla="*/ 3754407 h 4040156"/>
              <a:gd name="connsiteX8" fmla="*/ 9524 w 2124075"/>
              <a:gd name="connsiteY8" fmla="*/ 277781 h 4040156"/>
              <a:gd name="connsiteX0" fmla="*/ 9524 w 2131881"/>
              <a:gd name="connsiteY0" fmla="*/ 277840 h 4040215"/>
              <a:gd name="connsiteX1" fmla="*/ 190500 w 2131881"/>
              <a:gd name="connsiteY1" fmla="*/ 68290 h 4040215"/>
              <a:gd name="connsiteX2" fmla="*/ 1895475 w 2131881"/>
              <a:gd name="connsiteY2" fmla="*/ 1615 h 4040215"/>
              <a:gd name="connsiteX3" fmla="*/ 2124075 w 2131881"/>
              <a:gd name="connsiteY3" fmla="*/ 220690 h 4040215"/>
              <a:gd name="connsiteX4" fmla="*/ 2124075 w 2131881"/>
              <a:gd name="connsiteY4" fmla="*/ 3859240 h 4040215"/>
              <a:gd name="connsiteX5" fmla="*/ 1885950 w 2131881"/>
              <a:gd name="connsiteY5" fmla="*/ 4040215 h 4040215"/>
              <a:gd name="connsiteX6" fmla="*/ 200025 w 2131881"/>
              <a:gd name="connsiteY6" fmla="*/ 3954491 h 4040215"/>
              <a:gd name="connsiteX7" fmla="*/ 0 w 2131881"/>
              <a:gd name="connsiteY7" fmla="*/ 3754466 h 4040215"/>
              <a:gd name="connsiteX8" fmla="*/ 9524 w 2131881"/>
              <a:gd name="connsiteY8" fmla="*/ 277840 h 4040215"/>
              <a:gd name="connsiteX0" fmla="*/ 9524 w 2124075"/>
              <a:gd name="connsiteY0" fmla="*/ 277725 h 4040100"/>
              <a:gd name="connsiteX1" fmla="*/ 190500 w 2124075"/>
              <a:gd name="connsiteY1" fmla="*/ 68175 h 4040100"/>
              <a:gd name="connsiteX2" fmla="*/ 1895475 w 2124075"/>
              <a:gd name="connsiteY2" fmla="*/ 1500 h 4040100"/>
              <a:gd name="connsiteX3" fmla="*/ 2124075 w 2124075"/>
              <a:gd name="connsiteY3" fmla="*/ 220575 h 4040100"/>
              <a:gd name="connsiteX4" fmla="*/ 2124075 w 2124075"/>
              <a:gd name="connsiteY4" fmla="*/ 3859125 h 4040100"/>
              <a:gd name="connsiteX5" fmla="*/ 1885950 w 2124075"/>
              <a:gd name="connsiteY5" fmla="*/ 4040100 h 4040100"/>
              <a:gd name="connsiteX6" fmla="*/ 200025 w 2124075"/>
              <a:gd name="connsiteY6" fmla="*/ 3954376 h 4040100"/>
              <a:gd name="connsiteX7" fmla="*/ 0 w 2124075"/>
              <a:gd name="connsiteY7" fmla="*/ 3754351 h 4040100"/>
              <a:gd name="connsiteX8" fmla="*/ 9524 w 2124075"/>
              <a:gd name="connsiteY8" fmla="*/ 277725 h 4040100"/>
              <a:gd name="connsiteX0" fmla="*/ 9524 w 2124075"/>
              <a:gd name="connsiteY0" fmla="*/ 277014 h 4039389"/>
              <a:gd name="connsiteX1" fmla="*/ 190500 w 2124075"/>
              <a:gd name="connsiteY1" fmla="*/ 67464 h 4039389"/>
              <a:gd name="connsiteX2" fmla="*/ 1895475 w 2124075"/>
              <a:gd name="connsiteY2" fmla="*/ 789 h 4039389"/>
              <a:gd name="connsiteX3" fmla="*/ 2124075 w 2124075"/>
              <a:gd name="connsiteY3" fmla="*/ 219864 h 4039389"/>
              <a:gd name="connsiteX4" fmla="*/ 2124075 w 2124075"/>
              <a:gd name="connsiteY4" fmla="*/ 3858414 h 4039389"/>
              <a:gd name="connsiteX5" fmla="*/ 1885950 w 2124075"/>
              <a:gd name="connsiteY5" fmla="*/ 4039389 h 4039389"/>
              <a:gd name="connsiteX6" fmla="*/ 200025 w 2124075"/>
              <a:gd name="connsiteY6" fmla="*/ 3953665 h 4039389"/>
              <a:gd name="connsiteX7" fmla="*/ 0 w 2124075"/>
              <a:gd name="connsiteY7" fmla="*/ 3753640 h 4039389"/>
              <a:gd name="connsiteX8" fmla="*/ 9524 w 2124075"/>
              <a:gd name="connsiteY8" fmla="*/ 277014 h 4039389"/>
              <a:gd name="connsiteX0" fmla="*/ 9524 w 2124075"/>
              <a:gd name="connsiteY0" fmla="*/ 277014 h 4039389"/>
              <a:gd name="connsiteX1" fmla="*/ 190500 w 2124075"/>
              <a:gd name="connsiteY1" fmla="*/ 67464 h 4039389"/>
              <a:gd name="connsiteX2" fmla="*/ 1895475 w 2124075"/>
              <a:gd name="connsiteY2" fmla="*/ 789 h 4039389"/>
              <a:gd name="connsiteX3" fmla="*/ 2124075 w 2124075"/>
              <a:gd name="connsiteY3" fmla="*/ 219864 h 4039389"/>
              <a:gd name="connsiteX4" fmla="*/ 2124075 w 2124075"/>
              <a:gd name="connsiteY4" fmla="*/ 3858414 h 4039389"/>
              <a:gd name="connsiteX5" fmla="*/ 1885950 w 2124075"/>
              <a:gd name="connsiteY5" fmla="*/ 4039389 h 4039389"/>
              <a:gd name="connsiteX6" fmla="*/ 200025 w 2124075"/>
              <a:gd name="connsiteY6" fmla="*/ 3953665 h 4039389"/>
              <a:gd name="connsiteX7" fmla="*/ 0 w 2124075"/>
              <a:gd name="connsiteY7" fmla="*/ 3753640 h 4039389"/>
              <a:gd name="connsiteX8" fmla="*/ 9524 w 2124075"/>
              <a:gd name="connsiteY8" fmla="*/ 277014 h 4039389"/>
              <a:gd name="connsiteX0" fmla="*/ 9524 w 2124075"/>
              <a:gd name="connsiteY0" fmla="*/ 277014 h 4039389"/>
              <a:gd name="connsiteX1" fmla="*/ 190500 w 2124075"/>
              <a:gd name="connsiteY1" fmla="*/ 67464 h 4039389"/>
              <a:gd name="connsiteX2" fmla="*/ 1895475 w 2124075"/>
              <a:gd name="connsiteY2" fmla="*/ 789 h 4039389"/>
              <a:gd name="connsiteX3" fmla="*/ 2124075 w 2124075"/>
              <a:gd name="connsiteY3" fmla="*/ 219864 h 4039389"/>
              <a:gd name="connsiteX4" fmla="*/ 2124075 w 2124075"/>
              <a:gd name="connsiteY4" fmla="*/ 3858414 h 4039389"/>
              <a:gd name="connsiteX5" fmla="*/ 1885950 w 2124075"/>
              <a:gd name="connsiteY5" fmla="*/ 4039389 h 4039389"/>
              <a:gd name="connsiteX6" fmla="*/ 200025 w 2124075"/>
              <a:gd name="connsiteY6" fmla="*/ 3953665 h 4039389"/>
              <a:gd name="connsiteX7" fmla="*/ 0 w 2124075"/>
              <a:gd name="connsiteY7" fmla="*/ 3753640 h 4039389"/>
              <a:gd name="connsiteX8" fmla="*/ 9524 w 2124075"/>
              <a:gd name="connsiteY8" fmla="*/ 277014 h 4039389"/>
              <a:gd name="connsiteX0" fmla="*/ 9524 w 2124075"/>
              <a:gd name="connsiteY0" fmla="*/ 277014 h 4039389"/>
              <a:gd name="connsiteX1" fmla="*/ 190500 w 2124075"/>
              <a:gd name="connsiteY1" fmla="*/ 67464 h 4039389"/>
              <a:gd name="connsiteX2" fmla="*/ 1895475 w 2124075"/>
              <a:gd name="connsiteY2" fmla="*/ 789 h 4039389"/>
              <a:gd name="connsiteX3" fmla="*/ 2124075 w 2124075"/>
              <a:gd name="connsiteY3" fmla="*/ 219864 h 4039389"/>
              <a:gd name="connsiteX4" fmla="*/ 2124075 w 2124075"/>
              <a:gd name="connsiteY4" fmla="*/ 3858414 h 4039389"/>
              <a:gd name="connsiteX5" fmla="*/ 1885950 w 2124075"/>
              <a:gd name="connsiteY5" fmla="*/ 4039389 h 4039389"/>
              <a:gd name="connsiteX6" fmla="*/ 200025 w 2124075"/>
              <a:gd name="connsiteY6" fmla="*/ 3953665 h 4039389"/>
              <a:gd name="connsiteX7" fmla="*/ 0 w 2124075"/>
              <a:gd name="connsiteY7" fmla="*/ 3753640 h 4039389"/>
              <a:gd name="connsiteX8" fmla="*/ 9524 w 2124075"/>
              <a:gd name="connsiteY8" fmla="*/ 277014 h 4039389"/>
              <a:gd name="connsiteX0" fmla="*/ 9524 w 2124075"/>
              <a:gd name="connsiteY0" fmla="*/ 277014 h 4039389"/>
              <a:gd name="connsiteX1" fmla="*/ 190500 w 2124075"/>
              <a:gd name="connsiteY1" fmla="*/ 67464 h 4039389"/>
              <a:gd name="connsiteX2" fmla="*/ 1895475 w 2124075"/>
              <a:gd name="connsiteY2" fmla="*/ 789 h 4039389"/>
              <a:gd name="connsiteX3" fmla="*/ 2124075 w 2124075"/>
              <a:gd name="connsiteY3" fmla="*/ 219864 h 4039389"/>
              <a:gd name="connsiteX4" fmla="*/ 2124075 w 2124075"/>
              <a:gd name="connsiteY4" fmla="*/ 3858414 h 4039389"/>
              <a:gd name="connsiteX5" fmla="*/ 1885950 w 2124075"/>
              <a:gd name="connsiteY5" fmla="*/ 4039389 h 4039389"/>
              <a:gd name="connsiteX6" fmla="*/ 200025 w 2124075"/>
              <a:gd name="connsiteY6" fmla="*/ 3953665 h 4039389"/>
              <a:gd name="connsiteX7" fmla="*/ 0 w 2124075"/>
              <a:gd name="connsiteY7" fmla="*/ 3753640 h 4039389"/>
              <a:gd name="connsiteX8" fmla="*/ 9524 w 2124075"/>
              <a:gd name="connsiteY8" fmla="*/ 277014 h 403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4075" h="4039389">
                <a:moveTo>
                  <a:pt x="9524" y="277014"/>
                </a:moveTo>
                <a:cubicBezTo>
                  <a:pt x="12699" y="99214"/>
                  <a:pt x="41275" y="80164"/>
                  <a:pt x="190500" y="67464"/>
                </a:cubicBezTo>
                <a:lnTo>
                  <a:pt x="1895475" y="789"/>
                </a:lnTo>
                <a:cubicBezTo>
                  <a:pt x="2168525" y="-10324"/>
                  <a:pt x="2105024" y="97626"/>
                  <a:pt x="2124075" y="219864"/>
                </a:cubicBezTo>
                <a:lnTo>
                  <a:pt x="2124075" y="3858414"/>
                </a:lnTo>
                <a:cubicBezTo>
                  <a:pt x="2111375" y="4033039"/>
                  <a:pt x="2060575" y="4036214"/>
                  <a:pt x="1885950" y="4039389"/>
                </a:cubicBezTo>
                <a:lnTo>
                  <a:pt x="200025" y="3953665"/>
                </a:lnTo>
                <a:cubicBezTo>
                  <a:pt x="66675" y="3948902"/>
                  <a:pt x="0" y="3929852"/>
                  <a:pt x="0" y="3753640"/>
                </a:cubicBezTo>
                <a:cubicBezTo>
                  <a:pt x="3175" y="2594765"/>
                  <a:pt x="6349" y="1435889"/>
                  <a:pt x="9524" y="277014"/>
                </a:cubicBezTo>
                <a:close/>
              </a:path>
            </a:pathLst>
          </a:custGeom>
          <a:solidFill>
            <a:schemeClr val="accent5">
              <a:lumMod val="75000"/>
            </a:schemeClr>
          </a:solidFill>
          <a:ln w="19050">
            <a:gradFill>
              <a:gsLst>
                <a:gs pos="0">
                  <a:schemeClr val="accent1">
                    <a:lumMod val="5000"/>
                    <a:lumOff val="95000"/>
                  </a:schemeClr>
                </a:gs>
                <a:gs pos="74000">
                  <a:srgbClr val="F4F5F9"/>
                </a:gs>
              </a:gsLst>
              <a:lin ang="5400000" scaled="1"/>
            </a:gradFill>
          </a:ln>
          <a:effectLst>
            <a:outerShdw blurRad="127000" dist="38100" algn="l" rotWithShape="0">
              <a:prstClr val="black">
                <a:alpha val="40000"/>
              </a:prstClr>
            </a:outerShdw>
            <a:reflection blurRad="1651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ight Triangle 38">
            <a:extLst>
              <a:ext uri="{FF2B5EF4-FFF2-40B4-BE49-F238E27FC236}">
                <a16:creationId xmlns:a16="http://schemas.microsoft.com/office/drawing/2014/main" id="{FCE19712-C9BA-46D2-99ED-29561034DC35}"/>
              </a:ext>
            </a:extLst>
          </p:cNvPr>
          <p:cNvSpPr/>
          <p:nvPr/>
        </p:nvSpPr>
        <p:spPr>
          <a:xfrm rot="5400000">
            <a:off x="5627654" y="1468232"/>
            <a:ext cx="285751" cy="1059657"/>
          </a:xfrm>
          <a:prstGeom prst="rtTriangle">
            <a:avLst/>
          </a:prstGeom>
          <a:gradFill>
            <a:gsLst>
              <a:gs pos="45000">
                <a:schemeClr val="tx1">
                  <a:lumMod val="75000"/>
                  <a:lumOff val="25000"/>
                </a:schemeClr>
              </a:gs>
              <a:gs pos="100000">
                <a:srgbClr val="ECEDF0">
                  <a:alpha val="0"/>
                </a:srgbClr>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338D4ECA-4D71-43BB-8CF7-74FD7F7B683B}"/>
              </a:ext>
            </a:extLst>
          </p:cNvPr>
          <p:cNvSpPr/>
          <p:nvPr/>
        </p:nvSpPr>
        <p:spPr>
          <a:xfrm>
            <a:off x="5341905" y="1007076"/>
            <a:ext cx="657225" cy="1024323"/>
          </a:xfrm>
          <a:custGeom>
            <a:avLst/>
            <a:gdLst>
              <a:gd name="connsiteX0" fmla="*/ 621412 w 657225"/>
              <a:gd name="connsiteY0" fmla="*/ 894596 h 1024323"/>
              <a:gd name="connsiteX1" fmla="*/ 612285 w 657225"/>
              <a:gd name="connsiteY1" fmla="*/ 900750 h 1024323"/>
              <a:gd name="connsiteX2" fmla="*/ 617709 w 657225"/>
              <a:gd name="connsiteY2" fmla="*/ 899093 h 1024323"/>
              <a:gd name="connsiteX3" fmla="*/ 89626 w 657225"/>
              <a:gd name="connsiteY3" fmla="*/ 0 h 1024323"/>
              <a:gd name="connsiteX4" fmla="*/ 567599 w 657225"/>
              <a:gd name="connsiteY4" fmla="*/ 0 h 1024323"/>
              <a:gd name="connsiteX5" fmla="*/ 657225 w 657225"/>
              <a:gd name="connsiteY5" fmla="*/ 89626 h 1024323"/>
              <a:gd name="connsiteX6" fmla="*/ 657225 w 657225"/>
              <a:gd name="connsiteY6" fmla="*/ 824774 h 1024323"/>
              <a:gd name="connsiteX7" fmla="*/ 657223 w 657225"/>
              <a:gd name="connsiteY7" fmla="*/ 824784 h 1024323"/>
              <a:gd name="connsiteX8" fmla="*/ 657223 w 657225"/>
              <a:gd name="connsiteY8" fmla="*/ 1024323 h 1024323"/>
              <a:gd name="connsiteX9" fmla="*/ 648586 w 657225"/>
              <a:gd name="connsiteY9" fmla="*/ 981542 h 1024323"/>
              <a:gd name="connsiteX10" fmla="*/ 547292 w 657225"/>
              <a:gd name="connsiteY10" fmla="*/ 914400 h 1024323"/>
              <a:gd name="connsiteX11" fmla="*/ 89626 w 657225"/>
              <a:gd name="connsiteY11" fmla="*/ 914400 h 1024323"/>
              <a:gd name="connsiteX12" fmla="*/ 0 w 657225"/>
              <a:gd name="connsiteY12" fmla="*/ 824774 h 1024323"/>
              <a:gd name="connsiteX13" fmla="*/ 0 w 657225"/>
              <a:gd name="connsiteY13" fmla="*/ 89626 h 1024323"/>
              <a:gd name="connsiteX14" fmla="*/ 89626 w 657225"/>
              <a:gd name="connsiteY14" fmla="*/ 0 h 102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57225" h="1024323">
                <a:moveTo>
                  <a:pt x="621412" y="894596"/>
                </a:moveTo>
                <a:lnTo>
                  <a:pt x="612285" y="900750"/>
                </a:lnTo>
                <a:lnTo>
                  <a:pt x="617709" y="899093"/>
                </a:lnTo>
                <a:close/>
                <a:moveTo>
                  <a:pt x="89626" y="0"/>
                </a:moveTo>
                <a:lnTo>
                  <a:pt x="567599" y="0"/>
                </a:lnTo>
                <a:cubicBezTo>
                  <a:pt x="617098" y="0"/>
                  <a:pt x="657225" y="40127"/>
                  <a:pt x="657225" y="89626"/>
                </a:cubicBezTo>
                <a:lnTo>
                  <a:pt x="657225" y="824774"/>
                </a:lnTo>
                <a:lnTo>
                  <a:pt x="657223" y="824784"/>
                </a:lnTo>
                <a:lnTo>
                  <a:pt x="657223" y="1024323"/>
                </a:lnTo>
                <a:lnTo>
                  <a:pt x="648586" y="981542"/>
                </a:lnTo>
                <a:cubicBezTo>
                  <a:pt x="631897" y="942086"/>
                  <a:pt x="592828" y="914400"/>
                  <a:pt x="547292" y="914400"/>
                </a:cubicBezTo>
                <a:lnTo>
                  <a:pt x="89626" y="914400"/>
                </a:lnTo>
                <a:cubicBezTo>
                  <a:pt x="40127" y="914400"/>
                  <a:pt x="0" y="874273"/>
                  <a:pt x="0" y="824774"/>
                </a:cubicBezTo>
                <a:lnTo>
                  <a:pt x="0" y="89626"/>
                </a:lnTo>
                <a:cubicBezTo>
                  <a:pt x="0" y="40127"/>
                  <a:pt x="40127" y="0"/>
                  <a:pt x="89626" y="0"/>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TextBox 42">
            <a:extLst>
              <a:ext uri="{FF2B5EF4-FFF2-40B4-BE49-F238E27FC236}">
                <a16:creationId xmlns:a16="http://schemas.microsoft.com/office/drawing/2014/main" id="{8D002B57-4BA3-4C7E-BB69-726C7F07D6B2}"/>
              </a:ext>
            </a:extLst>
          </p:cNvPr>
          <p:cNvSpPr txBox="1"/>
          <p:nvPr/>
        </p:nvSpPr>
        <p:spPr>
          <a:xfrm>
            <a:off x="5295882" y="1163805"/>
            <a:ext cx="667657" cy="58477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3200" dirty="0">
                <a:latin typeface="Bahnschrift" panose="020B0502040204020203" pitchFamily="34" charset="0"/>
              </a:rPr>
              <a:t>1</a:t>
            </a:r>
          </a:p>
        </p:txBody>
      </p:sp>
      <p:sp>
        <p:nvSpPr>
          <p:cNvPr id="47" name="TextBox 46">
            <a:extLst>
              <a:ext uri="{FF2B5EF4-FFF2-40B4-BE49-F238E27FC236}">
                <a16:creationId xmlns:a16="http://schemas.microsoft.com/office/drawing/2014/main" id="{F9DEB57F-1790-49BB-9826-185C49DF4592}"/>
              </a:ext>
            </a:extLst>
          </p:cNvPr>
          <p:cNvSpPr txBox="1"/>
          <p:nvPr/>
        </p:nvSpPr>
        <p:spPr>
          <a:xfrm>
            <a:off x="11066086" y="1606104"/>
            <a:ext cx="667657" cy="58477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3200" dirty="0">
                <a:latin typeface="Bahnschrift" panose="020B0502040204020203" pitchFamily="34" charset="0"/>
              </a:rPr>
              <a:t>3</a:t>
            </a:r>
          </a:p>
        </p:txBody>
      </p:sp>
      <p:sp>
        <p:nvSpPr>
          <p:cNvPr id="75" name="Right Triangle 74">
            <a:extLst>
              <a:ext uri="{FF2B5EF4-FFF2-40B4-BE49-F238E27FC236}">
                <a16:creationId xmlns:a16="http://schemas.microsoft.com/office/drawing/2014/main" id="{7A0D4DE1-109C-4AAD-80DF-D46268D4F4FF}"/>
              </a:ext>
            </a:extLst>
          </p:cNvPr>
          <p:cNvSpPr/>
          <p:nvPr/>
        </p:nvSpPr>
        <p:spPr>
          <a:xfrm rot="5400000">
            <a:off x="8521161" y="1724482"/>
            <a:ext cx="285751" cy="1059657"/>
          </a:xfrm>
          <a:prstGeom prst="rtTriangle">
            <a:avLst/>
          </a:prstGeom>
          <a:gradFill>
            <a:gsLst>
              <a:gs pos="45000">
                <a:schemeClr val="tx1">
                  <a:lumMod val="75000"/>
                  <a:lumOff val="25000"/>
                </a:schemeClr>
              </a:gs>
              <a:gs pos="100000">
                <a:srgbClr val="ECEDF0">
                  <a:alpha val="0"/>
                </a:srgbClr>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215B642A-66C6-4E94-9292-8166118A240B}"/>
              </a:ext>
            </a:extLst>
          </p:cNvPr>
          <p:cNvSpPr/>
          <p:nvPr/>
        </p:nvSpPr>
        <p:spPr>
          <a:xfrm>
            <a:off x="8235412" y="1263326"/>
            <a:ext cx="657225" cy="1024323"/>
          </a:xfrm>
          <a:custGeom>
            <a:avLst/>
            <a:gdLst>
              <a:gd name="connsiteX0" fmla="*/ 621412 w 657225"/>
              <a:gd name="connsiteY0" fmla="*/ 894596 h 1024323"/>
              <a:gd name="connsiteX1" fmla="*/ 612285 w 657225"/>
              <a:gd name="connsiteY1" fmla="*/ 900750 h 1024323"/>
              <a:gd name="connsiteX2" fmla="*/ 617709 w 657225"/>
              <a:gd name="connsiteY2" fmla="*/ 899093 h 1024323"/>
              <a:gd name="connsiteX3" fmla="*/ 89626 w 657225"/>
              <a:gd name="connsiteY3" fmla="*/ 0 h 1024323"/>
              <a:gd name="connsiteX4" fmla="*/ 567599 w 657225"/>
              <a:gd name="connsiteY4" fmla="*/ 0 h 1024323"/>
              <a:gd name="connsiteX5" fmla="*/ 657225 w 657225"/>
              <a:gd name="connsiteY5" fmla="*/ 89626 h 1024323"/>
              <a:gd name="connsiteX6" fmla="*/ 657225 w 657225"/>
              <a:gd name="connsiteY6" fmla="*/ 824774 h 1024323"/>
              <a:gd name="connsiteX7" fmla="*/ 657223 w 657225"/>
              <a:gd name="connsiteY7" fmla="*/ 824784 h 1024323"/>
              <a:gd name="connsiteX8" fmla="*/ 657223 w 657225"/>
              <a:gd name="connsiteY8" fmla="*/ 1024323 h 1024323"/>
              <a:gd name="connsiteX9" fmla="*/ 648586 w 657225"/>
              <a:gd name="connsiteY9" fmla="*/ 981542 h 1024323"/>
              <a:gd name="connsiteX10" fmla="*/ 547292 w 657225"/>
              <a:gd name="connsiteY10" fmla="*/ 914400 h 1024323"/>
              <a:gd name="connsiteX11" fmla="*/ 89626 w 657225"/>
              <a:gd name="connsiteY11" fmla="*/ 914400 h 1024323"/>
              <a:gd name="connsiteX12" fmla="*/ 0 w 657225"/>
              <a:gd name="connsiteY12" fmla="*/ 824774 h 1024323"/>
              <a:gd name="connsiteX13" fmla="*/ 0 w 657225"/>
              <a:gd name="connsiteY13" fmla="*/ 89626 h 1024323"/>
              <a:gd name="connsiteX14" fmla="*/ 89626 w 657225"/>
              <a:gd name="connsiteY14" fmla="*/ 0 h 102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57225" h="1024323">
                <a:moveTo>
                  <a:pt x="621412" y="894596"/>
                </a:moveTo>
                <a:lnTo>
                  <a:pt x="612285" y="900750"/>
                </a:lnTo>
                <a:lnTo>
                  <a:pt x="617709" y="899093"/>
                </a:lnTo>
                <a:close/>
                <a:moveTo>
                  <a:pt x="89626" y="0"/>
                </a:moveTo>
                <a:lnTo>
                  <a:pt x="567599" y="0"/>
                </a:lnTo>
                <a:cubicBezTo>
                  <a:pt x="617098" y="0"/>
                  <a:pt x="657225" y="40127"/>
                  <a:pt x="657225" y="89626"/>
                </a:cubicBezTo>
                <a:lnTo>
                  <a:pt x="657225" y="824774"/>
                </a:lnTo>
                <a:lnTo>
                  <a:pt x="657223" y="824784"/>
                </a:lnTo>
                <a:lnTo>
                  <a:pt x="657223" y="1024323"/>
                </a:lnTo>
                <a:lnTo>
                  <a:pt x="648586" y="981542"/>
                </a:lnTo>
                <a:cubicBezTo>
                  <a:pt x="631897" y="942086"/>
                  <a:pt x="592828" y="914400"/>
                  <a:pt x="547292" y="914400"/>
                </a:cubicBezTo>
                <a:lnTo>
                  <a:pt x="89626" y="914400"/>
                </a:lnTo>
                <a:cubicBezTo>
                  <a:pt x="40127" y="914400"/>
                  <a:pt x="0" y="874273"/>
                  <a:pt x="0" y="824774"/>
                </a:cubicBezTo>
                <a:lnTo>
                  <a:pt x="0" y="89626"/>
                </a:lnTo>
                <a:cubicBezTo>
                  <a:pt x="0" y="40127"/>
                  <a:pt x="40127" y="0"/>
                  <a:pt x="89626"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TextBox 76">
            <a:extLst>
              <a:ext uri="{FF2B5EF4-FFF2-40B4-BE49-F238E27FC236}">
                <a16:creationId xmlns:a16="http://schemas.microsoft.com/office/drawing/2014/main" id="{505D1245-7081-4B91-9ABB-F7EC9813C2EC}"/>
              </a:ext>
            </a:extLst>
          </p:cNvPr>
          <p:cNvSpPr txBox="1"/>
          <p:nvPr/>
        </p:nvSpPr>
        <p:spPr>
          <a:xfrm>
            <a:off x="8195796" y="1433585"/>
            <a:ext cx="667657" cy="58477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3200" dirty="0">
                <a:solidFill>
                  <a:schemeClr val="bg1">
                    <a:lumMod val="95000"/>
                  </a:schemeClr>
                </a:solidFill>
                <a:latin typeface="Bahnschrift" panose="020B0502040204020203" pitchFamily="34" charset="0"/>
              </a:rPr>
              <a:t>  </a:t>
            </a:r>
            <a:r>
              <a:rPr lang="en-US" sz="3200" dirty="0">
                <a:latin typeface="Bahnschrift" panose="020B0502040204020203" pitchFamily="34" charset="0"/>
              </a:rPr>
              <a:t>2</a:t>
            </a:r>
          </a:p>
        </p:txBody>
      </p:sp>
      <p:sp>
        <p:nvSpPr>
          <p:cNvPr id="78" name="Arrow: Right 77">
            <a:extLst>
              <a:ext uri="{FF2B5EF4-FFF2-40B4-BE49-F238E27FC236}">
                <a16:creationId xmlns:a16="http://schemas.microsoft.com/office/drawing/2014/main" id="{E93E5255-4927-48B9-8D73-2CE56710217C}"/>
              </a:ext>
            </a:extLst>
          </p:cNvPr>
          <p:cNvSpPr/>
          <p:nvPr/>
        </p:nvSpPr>
        <p:spPr>
          <a:xfrm>
            <a:off x="310390" y="2397186"/>
            <a:ext cx="2707821" cy="187456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3A7F22B7-9ED2-4A1D-B1B9-A7588D1411E5}"/>
              </a:ext>
            </a:extLst>
          </p:cNvPr>
          <p:cNvSpPr txBox="1"/>
          <p:nvPr/>
        </p:nvSpPr>
        <p:spPr>
          <a:xfrm>
            <a:off x="733742" y="3072857"/>
            <a:ext cx="2040847" cy="523220"/>
          </a:xfrm>
          <a:prstGeom prst="rect">
            <a:avLst/>
          </a:prstGeom>
          <a:noFill/>
        </p:spPr>
        <p:txBody>
          <a:bodyPr wrap="square" rtlCol="0">
            <a:spAutoFit/>
          </a:bodyPr>
          <a:lstStyle/>
          <a:p>
            <a:r>
              <a:rPr lang="en-US" sz="2800" dirty="0">
                <a:solidFill>
                  <a:schemeClr val="bg1"/>
                </a:solidFill>
              </a:rPr>
              <a:t>Objectives</a:t>
            </a:r>
          </a:p>
        </p:txBody>
      </p:sp>
      <p:sp>
        <p:nvSpPr>
          <p:cNvPr id="81" name="TextBox 80">
            <a:extLst>
              <a:ext uri="{FF2B5EF4-FFF2-40B4-BE49-F238E27FC236}">
                <a16:creationId xmlns:a16="http://schemas.microsoft.com/office/drawing/2014/main" id="{9C1C0E50-11B5-4DA4-948D-A833F12903F9}"/>
              </a:ext>
            </a:extLst>
          </p:cNvPr>
          <p:cNvSpPr txBox="1"/>
          <p:nvPr/>
        </p:nvSpPr>
        <p:spPr>
          <a:xfrm>
            <a:off x="3347894" y="2593838"/>
            <a:ext cx="2600484" cy="2308324"/>
          </a:xfrm>
          <a:prstGeom prst="rect">
            <a:avLst/>
          </a:prstGeom>
          <a:noFill/>
        </p:spPr>
        <p:txBody>
          <a:bodyPr wrap="square" rtlCol="0">
            <a:spAutoFit/>
          </a:bodyPr>
          <a:lstStyle/>
          <a:p>
            <a:r>
              <a:rPr lang="en-US" dirty="0"/>
              <a:t>The main objective is to automate the attendance monitoring system, that is shifting it from pen and paper attendance system to fully electronic monitoring system.</a:t>
            </a:r>
          </a:p>
        </p:txBody>
      </p:sp>
      <p:sp>
        <p:nvSpPr>
          <p:cNvPr id="82" name="TextBox 81">
            <a:extLst>
              <a:ext uri="{FF2B5EF4-FFF2-40B4-BE49-F238E27FC236}">
                <a16:creationId xmlns:a16="http://schemas.microsoft.com/office/drawing/2014/main" id="{32962128-797F-496E-BE62-E3C696042FCB}"/>
              </a:ext>
            </a:extLst>
          </p:cNvPr>
          <p:cNvSpPr txBox="1"/>
          <p:nvPr/>
        </p:nvSpPr>
        <p:spPr>
          <a:xfrm>
            <a:off x="6061963" y="2647910"/>
            <a:ext cx="2788284" cy="2585323"/>
          </a:xfrm>
          <a:prstGeom prst="rect">
            <a:avLst/>
          </a:prstGeom>
          <a:noFill/>
        </p:spPr>
        <p:txBody>
          <a:bodyPr wrap="square" rtlCol="0">
            <a:spAutoFit/>
          </a:bodyPr>
          <a:lstStyle/>
          <a:p>
            <a:r>
              <a:rPr lang="en-US" dirty="0"/>
              <a:t>To save the valuable time ,of both students and teachers that was getting consumed while taking attendance in every lecture.</a:t>
            </a:r>
          </a:p>
          <a:p>
            <a:r>
              <a:rPr lang="en-US" dirty="0"/>
              <a:t>This application will save at least </a:t>
            </a:r>
            <a:r>
              <a:rPr lang="en-US" dirty="0">
                <a:solidFill>
                  <a:schemeClr val="accent5"/>
                </a:solidFill>
              </a:rPr>
              <a:t>10 minutes</a:t>
            </a:r>
            <a:r>
              <a:rPr lang="en-US" dirty="0"/>
              <a:t> in each lecture.</a:t>
            </a:r>
          </a:p>
        </p:txBody>
      </p:sp>
      <p:sp>
        <p:nvSpPr>
          <p:cNvPr id="83" name="TextBox 82">
            <a:extLst>
              <a:ext uri="{FF2B5EF4-FFF2-40B4-BE49-F238E27FC236}">
                <a16:creationId xmlns:a16="http://schemas.microsoft.com/office/drawing/2014/main" id="{1F62874F-6E9C-41A7-BB8D-A267509E5C5B}"/>
              </a:ext>
            </a:extLst>
          </p:cNvPr>
          <p:cNvSpPr txBox="1"/>
          <p:nvPr/>
        </p:nvSpPr>
        <p:spPr>
          <a:xfrm>
            <a:off x="8988758" y="2470764"/>
            <a:ext cx="2570896" cy="3139321"/>
          </a:xfrm>
          <a:prstGeom prst="rect">
            <a:avLst/>
          </a:prstGeom>
          <a:noFill/>
        </p:spPr>
        <p:txBody>
          <a:bodyPr wrap="square" rtlCol="0">
            <a:spAutoFit/>
          </a:bodyPr>
          <a:lstStyle/>
          <a:p>
            <a:r>
              <a:rPr lang="en-US" dirty="0"/>
              <a:t>The application will not only provide necessary reports to the teacher but it will also provide valuable feedbacks and comments to the students also, through this they can also keep track of their attendance</a:t>
            </a:r>
          </a:p>
        </p:txBody>
      </p:sp>
    </p:spTree>
    <p:extLst>
      <p:ext uri="{BB962C8B-B14F-4D97-AF65-F5344CB8AC3E}">
        <p14:creationId xmlns:p14="http://schemas.microsoft.com/office/powerpoint/2010/main" val="2558462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Top Corners Rounded 2">
            <a:extLst>
              <a:ext uri="{FF2B5EF4-FFF2-40B4-BE49-F238E27FC236}">
                <a16:creationId xmlns:a16="http://schemas.microsoft.com/office/drawing/2014/main" id="{70A7A5FF-6830-4198-A456-9956309FED6E}"/>
              </a:ext>
            </a:extLst>
          </p:cNvPr>
          <p:cNvSpPr/>
          <p:nvPr/>
        </p:nvSpPr>
        <p:spPr>
          <a:xfrm rot="5400000" flipH="1">
            <a:off x="4155424" y="585687"/>
            <a:ext cx="1614723" cy="9925574"/>
          </a:xfrm>
          <a:prstGeom prst="round2SameRect">
            <a:avLst>
              <a:gd name="adj1" fmla="val 46620"/>
              <a:gd name="adj2" fmla="val 0"/>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Top Corners Rounded 6">
            <a:extLst>
              <a:ext uri="{FF2B5EF4-FFF2-40B4-BE49-F238E27FC236}">
                <a16:creationId xmlns:a16="http://schemas.microsoft.com/office/drawing/2014/main" id="{FF914329-8B1A-4FE9-931B-E7BF9D50FE3A}"/>
              </a:ext>
            </a:extLst>
          </p:cNvPr>
          <p:cNvSpPr/>
          <p:nvPr/>
        </p:nvSpPr>
        <p:spPr>
          <a:xfrm rot="5400000" flipH="1">
            <a:off x="4149374" y="-1035088"/>
            <a:ext cx="1614724" cy="9937676"/>
          </a:xfrm>
          <a:prstGeom prst="round2SameRect">
            <a:avLst>
              <a:gd name="adj1" fmla="val 47533"/>
              <a:gd name="adj2" fmla="val 0"/>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accent1"/>
              </a:solidFill>
              <a:effectLst>
                <a:outerShdw blurRad="38100" dist="25400" dir="5400000" algn="ctr" rotWithShape="0">
                  <a:srgbClr val="6E747A">
                    <a:alpha val="43000"/>
                  </a:srgbClr>
                </a:outerShdw>
              </a:effectLst>
            </a:endParaRPr>
          </a:p>
        </p:txBody>
      </p:sp>
      <p:sp>
        <p:nvSpPr>
          <p:cNvPr id="9" name="Rectangle: Top Corners Rounded 8">
            <a:extLst>
              <a:ext uri="{FF2B5EF4-FFF2-40B4-BE49-F238E27FC236}">
                <a16:creationId xmlns:a16="http://schemas.microsoft.com/office/drawing/2014/main" id="{EFF2C98A-9794-49FB-9549-55D41892B36D}"/>
              </a:ext>
            </a:extLst>
          </p:cNvPr>
          <p:cNvSpPr/>
          <p:nvPr/>
        </p:nvSpPr>
        <p:spPr>
          <a:xfrm rot="5400000">
            <a:off x="4225516" y="-2581945"/>
            <a:ext cx="1474543" cy="9925572"/>
          </a:xfrm>
          <a:prstGeom prst="round2SameRect">
            <a:avLst>
              <a:gd name="adj1" fmla="val 50000"/>
              <a:gd name="adj2" fmla="val 0"/>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2">
                  <a:lumMod val="40000"/>
                  <a:lumOff val="60000"/>
                </a:schemeClr>
              </a:solidFill>
            </a:endParaRPr>
          </a:p>
        </p:txBody>
      </p:sp>
      <p:sp>
        <p:nvSpPr>
          <p:cNvPr id="34" name="TextBox 33">
            <a:extLst>
              <a:ext uri="{FF2B5EF4-FFF2-40B4-BE49-F238E27FC236}">
                <a16:creationId xmlns:a16="http://schemas.microsoft.com/office/drawing/2014/main" id="{5905A898-7236-48DA-827C-3153D9A3BBC7}"/>
              </a:ext>
            </a:extLst>
          </p:cNvPr>
          <p:cNvSpPr txBox="1"/>
          <p:nvPr/>
        </p:nvSpPr>
        <p:spPr>
          <a:xfrm>
            <a:off x="134877" y="368588"/>
            <a:ext cx="4164168" cy="584775"/>
          </a:xfrm>
          <a:prstGeom prst="rect">
            <a:avLst/>
          </a:prstGeom>
          <a:noFill/>
        </p:spPr>
        <p:txBody>
          <a:bodyPr wrap="square" rtlCol="0">
            <a:spAutoFit/>
          </a:bodyPr>
          <a:lstStyle/>
          <a:p>
            <a:r>
              <a:rPr lang="en-US" sz="3200" u="sng" dirty="0">
                <a:solidFill>
                  <a:schemeClr val="bg2">
                    <a:lumMod val="75000"/>
                  </a:schemeClr>
                </a:solidFill>
              </a:rPr>
              <a:t>Literature Findings:</a:t>
            </a:r>
          </a:p>
        </p:txBody>
      </p:sp>
      <p:sp>
        <p:nvSpPr>
          <p:cNvPr id="35" name="TextBox 34">
            <a:extLst>
              <a:ext uri="{FF2B5EF4-FFF2-40B4-BE49-F238E27FC236}">
                <a16:creationId xmlns:a16="http://schemas.microsoft.com/office/drawing/2014/main" id="{21D2C991-D003-4B52-948D-CF80B5DD1A90}"/>
              </a:ext>
            </a:extLst>
          </p:cNvPr>
          <p:cNvSpPr txBox="1"/>
          <p:nvPr/>
        </p:nvSpPr>
        <p:spPr>
          <a:xfrm>
            <a:off x="163306" y="1873009"/>
            <a:ext cx="9108895" cy="1015663"/>
          </a:xfrm>
          <a:prstGeom prst="rect">
            <a:avLst/>
          </a:prstGeom>
          <a:noFill/>
        </p:spPr>
        <p:txBody>
          <a:bodyPr wrap="square" rtlCol="0">
            <a:spAutoFit/>
          </a:bodyPr>
          <a:lstStyle/>
          <a:p>
            <a:r>
              <a:rPr lang="en-US" sz="2000" dirty="0"/>
              <a:t>Over the last decade, face recognition has become one of the most active applications of visual recognition due to its potential value for law enforcement, surveillance and human-computer interaction</a:t>
            </a:r>
          </a:p>
        </p:txBody>
      </p:sp>
      <p:sp>
        <p:nvSpPr>
          <p:cNvPr id="36" name="TextBox 35">
            <a:extLst>
              <a:ext uri="{FF2B5EF4-FFF2-40B4-BE49-F238E27FC236}">
                <a16:creationId xmlns:a16="http://schemas.microsoft.com/office/drawing/2014/main" id="{5DDE3B3B-1569-4616-909A-9C78FA96A7FB}"/>
              </a:ext>
            </a:extLst>
          </p:cNvPr>
          <p:cNvSpPr txBox="1"/>
          <p:nvPr/>
        </p:nvSpPr>
        <p:spPr>
          <a:xfrm>
            <a:off x="163306" y="3183106"/>
            <a:ext cx="9937676" cy="2031325"/>
          </a:xfrm>
          <a:prstGeom prst="rect">
            <a:avLst/>
          </a:prstGeom>
          <a:noFill/>
        </p:spPr>
        <p:txBody>
          <a:bodyPr wrap="square" rtlCol="0">
            <a:spAutoFit/>
          </a:bodyPr>
          <a:lstStyle/>
          <a:p>
            <a:pPr algn="l"/>
            <a:r>
              <a:rPr lang="en-US" b="0" i="0" dirty="0">
                <a:effectLst/>
                <a:latin typeface="+mj-lt"/>
              </a:rPr>
              <a:t>Eigenface is one of the most thoroughly investigated approaches to face recognition. </a:t>
            </a:r>
          </a:p>
          <a:p>
            <a:pPr algn="l"/>
            <a:r>
              <a:rPr lang="en-US" b="0" i="0" dirty="0">
                <a:effectLst/>
                <a:latin typeface="+mj-lt"/>
              </a:rPr>
              <a:t>It is also known as Karhunen- Loève expansion, eigenpicture, eigenvector, and principal component . In mathematical terms, eigenfaces are the principal components of the distribution of faces, or the eigenvectors of the covariance matrix of the set of face </a:t>
            </a:r>
          </a:p>
          <a:p>
            <a:pPr algn="l"/>
            <a:r>
              <a:rPr lang="en-US" b="0" i="0" dirty="0">
                <a:effectLst/>
                <a:latin typeface="+mj-lt"/>
              </a:rPr>
              <a:t>images</a:t>
            </a:r>
          </a:p>
          <a:p>
            <a:pPr algn="l"/>
            <a:endParaRPr lang="en-US" b="0" i="0" dirty="0">
              <a:solidFill>
                <a:srgbClr val="000000"/>
              </a:solidFill>
              <a:effectLst/>
              <a:latin typeface="ff1"/>
            </a:endParaRPr>
          </a:p>
          <a:p>
            <a:endParaRPr lang="en-US" dirty="0"/>
          </a:p>
        </p:txBody>
      </p:sp>
      <p:sp>
        <p:nvSpPr>
          <p:cNvPr id="37" name="TextBox 36">
            <a:extLst>
              <a:ext uri="{FF2B5EF4-FFF2-40B4-BE49-F238E27FC236}">
                <a16:creationId xmlns:a16="http://schemas.microsoft.com/office/drawing/2014/main" id="{833D14C3-B7E8-42FA-8F92-9933A5BCC6E9}"/>
              </a:ext>
            </a:extLst>
          </p:cNvPr>
          <p:cNvSpPr txBox="1"/>
          <p:nvPr/>
        </p:nvSpPr>
        <p:spPr>
          <a:xfrm>
            <a:off x="268730" y="4809810"/>
            <a:ext cx="9448476" cy="1477328"/>
          </a:xfrm>
          <a:prstGeom prst="rect">
            <a:avLst/>
          </a:prstGeom>
          <a:noFill/>
        </p:spPr>
        <p:txBody>
          <a:bodyPr wrap="square" rtlCol="0">
            <a:spAutoFit/>
          </a:bodyPr>
          <a:lstStyle/>
          <a:p>
            <a:r>
              <a:rPr lang="en-US" dirty="0"/>
              <a:t>Face recognition starts with the detection of face patterns in sometimes cluttered scenes, proceeds by normalizing the face images to account for geometrical and illumination changes, possibly using information about the location and appearance of facial landmarks, identifies the faces using appropriate classification algorithms, and post processes the results using model-based schemes and logistic feedback</a:t>
            </a:r>
          </a:p>
        </p:txBody>
      </p:sp>
    </p:spTree>
    <p:extLst>
      <p:ext uri="{BB962C8B-B14F-4D97-AF65-F5344CB8AC3E}">
        <p14:creationId xmlns:p14="http://schemas.microsoft.com/office/powerpoint/2010/main" val="446650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F38945-73FF-4110-9724-66F74AFDBF70}"/>
              </a:ext>
            </a:extLst>
          </p:cNvPr>
          <p:cNvSpPr txBox="1"/>
          <p:nvPr/>
        </p:nvSpPr>
        <p:spPr>
          <a:xfrm>
            <a:off x="382137" y="504967"/>
            <a:ext cx="4299045" cy="523220"/>
          </a:xfrm>
          <a:prstGeom prst="rect">
            <a:avLst/>
          </a:prstGeom>
          <a:noFill/>
        </p:spPr>
        <p:txBody>
          <a:bodyPr wrap="square" rtlCol="0">
            <a:spAutoFit/>
          </a:bodyPr>
          <a:lstStyle/>
          <a:p>
            <a:r>
              <a:rPr lang="en-US" sz="2800" b="1" u="sng" dirty="0"/>
              <a:t>Problem Formulation :</a:t>
            </a:r>
          </a:p>
        </p:txBody>
      </p:sp>
      <p:sp>
        <p:nvSpPr>
          <p:cNvPr id="3" name="TextBox 2">
            <a:extLst>
              <a:ext uri="{FF2B5EF4-FFF2-40B4-BE49-F238E27FC236}">
                <a16:creationId xmlns:a16="http://schemas.microsoft.com/office/drawing/2014/main" id="{69DAFB16-DA6A-4B19-9832-EDE6ACB7A0EA}"/>
              </a:ext>
            </a:extLst>
          </p:cNvPr>
          <p:cNvSpPr txBox="1"/>
          <p:nvPr/>
        </p:nvSpPr>
        <p:spPr>
          <a:xfrm>
            <a:off x="382137" y="1719616"/>
            <a:ext cx="10672550" cy="4247317"/>
          </a:xfrm>
          <a:prstGeom prst="rect">
            <a:avLst/>
          </a:prstGeom>
          <a:noFill/>
        </p:spPr>
        <p:txBody>
          <a:bodyPr wrap="square" rtlCol="0">
            <a:spAutoFit/>
          </a:bodyPr>
          <a:lstStyle/>
          <a:p>
            <a:pPr marL="342900" indent="-342900">
              <a:buFont typeface="Wingdings" panose="05000000000000000000" pitchFamily="2" charset="2"/>
              <a:buChar char="v"/>
            </a:pPr>
            <a:r>
              <a:rPr lang="en-US" dirty="0"/>
              <a:t> </a:t>
            </a:r>
            <a:r>
              <a:rPr lang="en-US" sz="1800" dirty="0">
                <a:effectLst/>
                <a:latin typeface="Times New Roman" panose="02020603050405020304" pitchFamily="18" charset="0"/>
                <a:ea typeface="Times New Roman" panose="02020603050405020304" pitchFamily="18" charset="0"/>
              </a:rPr>
              <a:t>Currently to keep track of students attending the classes, the attendance records are taken manually</a:t>
            </a:r>
          </a:p>
          <a:p>
            <a:pPr marL="342900" indent="-342900">
              <a:buFont typeface="Wingdings" panose="05000000000000000000" pitchFamily="2" charset="2"/>
              <a:buChar char="v"/>
            </a:pPr>
            <a:endParaRPr lang="en-US" sz="1800" dirty="0">
              <a:effectLst/>
              <a:latin typeface="Times New Roman" panose="02020603050405020304" pitchFamily="18" charset="0"/>
              <a:ea typeface="Times New Roman" panose="02020603050405020304" pitchFamily="18" charset="0"/>
            </a:endParaRPr>
          </a:p>
          <a:p>
            <a:pPr marL="342900" indent="-342900">
              <a:buFont typeface="Wingdings" panose="05000000000000000000" pitchFamily="2" charset="2"/>
              <a:buChar char="v"/>
            </a:pPr>
            <a:r>
              <a:rPr lang="en-US" dirty="0">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his process is not only tedious and also very time consuming , this manual method is easily prone to proxies, it is very difficult to manage and analyze the student data manually</a:t>
            </a:r>
          </a:p>
          <a:p>
            <a:pPr marL="342900" indent="-342900">
              <a:buFont typeface="Wingdings" panose="05000000000000000000" pitchFamily="2" charset="2"/>
              <a:buChar char="v"/>
            </a:pPr>
            <a:endParaRPr lang="en-US" dirty="0">
              <a:latin typeface="Times New Roman" panose="02020603050405020304" pitchFamily="18" charset="0"/>
            </a:endParaRPr>
          </a:p>
          <a:p>
            <a:pPr marL="342900" indent="-342900">
              <a:buFont typeface="Wingdings" panose="05000000000000000000" pitchFamily="2" charset="2"/>
              <a:buChar char="v"/>
            </a:pPr>
            <a:r>
              <a:rPr lang="en-US" dirty="0">
                <a:latin typeface="Times New Roman" panose="02020603050405020304" pitchFamily="18" charset="0"/>
              </a:rPr>
              <a:t> A</a:t>
            </a:r>
            <a:r>
              <a:rPr lang="en-US" sz="1800" dirty="0">
                <a:effectLst/>
                <a:latin typeface="Times New Roman" panose="02020603050405020304" pitchFamily="18" charset="0"/>
                <a:ea typeface="Times New Roman" panose="02020603050405020304" pitchFamily="18" charset="0"/>
              </a:rPr>
              <a:t>lso if some analyzed information is required urgently then to obtain that ,is very difficult</a:t>
            </a:r>
          </a:p>
          <a:p>
            <a:pPr marL="342900" indent="-342900">
              <a:buFont typeface="Wingdings" panose="05000000000000000000" pitchFamily="2" charset="2"/>
              <a:buChar char="v"/>
            </a:pPr>
            <a:endParaRPr lang="en-US" dirty="0">
              <a:latin typeface="Times New Roman" panose="02020603050405020304" pitchFamily="18" charset="0"/>
            </a:endParaRPr>
          </a:p>
          <a:p>
            <a:pPr marL="342900" indent="-342900">
              <a:buFont typeface="Wingdings" panose="05000000000000000000" pitchFamily="2" charset="2"/>
              <a:buChar char="v"/>
            </a:pPr>
            <a:r>
              <a:rPr lang="en-US"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solve this problem we are providing a better alternative solution through our Smart Facial Attendance Monitoring System</a:t>
            </a:r>
          </a:p>
          <a:p>
            <a:pPr marL="342900" indent="-342900">
              <a:buFont typeface="Wingdings" panose="05000000000000000000" pitchFamily="2" charset="2"/>
              <a:buChar char="v"/>
            </a:pPr>
            <a:endParaRPr lang="en-US" dirty="0">
              <a:latin typeface="Times New Roman" panose="02020603050405020304" pitchFamily="18" charset="0"/>
            </a:endParaRPr>
          </a:p>
          <a:p>
            <a:pPr marL="342900" indent="-342900">
              <a:buFont typeface="Wingdings" panose="05000000000000000000" pitchFamily="2" charset="2"/>
              <a:buChar char="v"/>
            </a:pPr>
            <a:r>
              <a:rPr lang="en-US"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 Application help them to take the attendance with the help of camera installed in the classroom by matching it to the preset facial data-set of students </a:t>
            </a:r>
          </a:p>
          <a:p>
            <a:pPr marL="342900" indent="-342900">
              <a:buFont typeface="Wingdings" panose="05000000000000000000" pitchFamily="2" charset="2"/>
              <a:buChar char="v"/>
            </a:pPr>
            <a:endParaRPr lang="en-US" dirty="0">
              <a:latin typeface="Times New Roman" panose="02020603050405020304" pitchFamily="18" charset="0"/>
            </a:endParaRPr>
          </a:p>
          <a:p>
            <a:pPr marL="342900" indent="-342900">
              <a:buFont typeface="Wingdings" panose="05000000000000000000" pitchFamily="2" charset="2"/>
              <a:buChar char="v"/>
            </a:pPr>
            <a:r>
              <a:rPr lang="en-US" dirty="0">
                <a:latin typeface="Times New Roman" panose="02020603050405020304" pitchFamily="18" charset="0"/>
              </a:rPr>
              <a:t> T</a:t>
            </a:r>
            <a:r>
              <a:rPr lang="en-US" sz="1800" dirty="0">
                <a:effectLst/>
                <a:latin typeface="Times New Roman" panose="02020603050405020304" pitchFamily="18" charset="0"/>
                <a:ea typeface="Times New Roman" panose="02020603050405020304" pitchFamily="18" charset="0"/>
              </a:rPr>
              <a:t>he obtained attendance record is saved electronically in a system, that will be used for further analysis which in turn saves a lot of time, money and energy.</a:t>
            </a:r>
            <a:endParaRPr lang="en-US" dirty="0"/>
          </a:p>
        </p:txBody>
      </p:sp>
    </p:spTree>
    <p:extLst>
      <p:ext uri="{BB962C8B-B14F-4D97-AF65-F5344CB8AC3E}">
        <p14:creationId xmlns:p14="http://schemas.microsoft.com/office/powerpoint/2010/main" val="3475059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B69A04D-68D1-4110-A923-6F9FDC480E89}"/>
              </a:ext>
            </a:extLst>
          </p:cNvPr>
          <p:cNvGrpSpPr/>
          <p:nvPr/>
        </p:nvGrpSpPr>
        <p:grpSpPr>
          <a:xfrm>
            <a:off x="9577092" y="1478784"/>
            <a:ext cx="2315365" cy="1894017"/>
            <a:chOff x="8985148" y="2182683"/>
            <a:chExt cx="1805441" cy="1894017"/>
          </a:xfrm>
        </p:grpSpPr>
        <p:sp>
          <p:nvSpPr>
            <p:cNvPr id="3" name="Rectangle: Top Corners Rounded 2">
              <a:extLst>
                <a:ext uri="{FF2B5EF4-FFF2-40B4-BE49-F238E27FC236}">
                  <a16:creationId xmlns:a16="http://schemas.microsoft.com/office/drawing/2014/main" id="{89EA6AC7-313F-4735-A52E-EDB015FE8AAC}"/>
                </a:ext>
              </a:extLst>
            </p:cNvPr>
            <p:cNvSpPr/>
            <p:nvPr/>
          </p:nvSpPr>
          <p:spPr>
            <a:xfrm>
              <a:off x="9092078" y="2209800"/>
              <a:ext cx="1591582" cy="1866900"/>
            </a:xfrm>
            <a:prstGeom prst="round2SameRect">
              <a:avLst>
                <a:gd name="adj1" fmla="val 12063"/>
                <a:gd name="adj2" fmla="val 0"/>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2418929-F845-4308-A6BF-A4D84A639DDD}"/>
                </a:ext>
              </a:extLst>
            </p:cNvPr>
            <p:cNvSpPr txBox="1"/>
            <p:nvPr/>
          </p:nvSpPr>
          <p:spPr>
            <a:xfrm>
              <a:off x="944065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4</a:t>
              </a:r>
            </a:p>
          </p:txBody>
        </p:sp>
        <p:sp>
          <p:nvSpPr>
            <p:cNvPr id="5" name="TextBox 4">
              <a:extLst>
                <a:ext uri="{FF2B5EF4-FFF2-40B4-BE49-F238E27FC236}">
                  <a16:creationId xmlns:a16="http://schemas.microsoft.com/office/drawing/2014/main" id="{84E2DB7F-C5C7-4404-90F8-ECA954175BAC}"/>
                </a:ext>
              </a:extLst>
            </p:cNvPr>
            <p:cNvSpPr txBox="1"/>
            <p:nvPr/>
          </p:nvSpPr>
          <p:spPr>
            <a:xfrm>
              <a:off x="8985148" y="2182683"/>
              <a:ext cx="1805441" cy="523220"/>
            </a:xfrm>
            <a:prstGeom prst="rect">
              <a:avLst/>
            </a:prstGeom>
            <a:noFill/>
          </p:spPr>
          <p:txBody>
            <a:bodyPr wrap="square" rtlCol="0">
              <a:spAutoFit/>
            </a:bodyPr>
            <a:lstStyle/>
            <a:p>
              <a:pPr algn="ctr"/>
              <a:r>
                <a:rPr lang="en-US" sz="2800" b="1" dirty="0">
                  <a:solidFill>
                    <a:srgbClr val="E6E7E9"/>
                  </a:solidFill>
                  <a:latin typeface="Tw Cen MT" panose="020B0602020104020603" pitchFamily="34" charset="0"/>
                </a:rPr>
                <a:t>JavaScript</a:t>
              </a:r>
            </a:p>
          </p:txBody>
        </p:sp>
      </p:grpSp>
      <p:grpSp>
        <p:nvGrpSpPr>
          <p:cNvPr id="6" name="Group 5">
            <a:extLst>
              <a:ext uri="{FF2B5EF4-FFF2-40B4-BE49-F238E27FC236}">
                <a16:creationId xmlns:a16="http://schemas.microsoft.com/office/drawing/2014/main" id="{83914285-6158-4BA4-889E-19F264FEBFFC}"/>
              </a:ext>
            </a:extLst>
          </p:cNvPr>
          <p:cNvGrpSpPr/>
          <p:nvPr/>
        </p:nvGrpSpPr>
        <p:grpSpPr>
          <a:xfrm>
            <a:off x="6597498" y="1451667"/>
            <a:ext cx="2362160" cy="1894017"/>
            <a:chOff x="6381342" y="2182683"/>
            <a:chExt cx="1805441" cy="1894017"/>
          </a:xfrm>
        </p:grpSpPr>
        <p:sp>
          <p:nvSpPr>
            <p:cNvPr id="7" name="Rectangle: Top Corners Rounded 6">
              <a:extLst>
                <a:ext uri="{FF2B5EF4-FFF2-40B4-BE49-F238E27FC236}">
                  <a16:creationId xmlns:a16="http://schemas.microsoft.com/office/drawing/2014/main" id="{0EE61103-DDC4-43F9-9836-AAEC975CECF9}"/>
                </a:ext>
              </a:extLst>
            </p:cNvPr>
            <p:cNvSpPr/>
            <p:nvPr/>
          </p:nvSpPr>
          <p:spPr>
            <a:xfrm>
              <a:off x="6488272" y="2209800"/>
              <a:ext cx="1591582" cy="1866900"/>
            </a:xfrm>
            <a:prstGeom prst="round2SameRect">
              <a:avLst>
                <a:gd name="adj1" fmla="val 12063"/>
                <a:gd name="adj2" fmla="val 0"/>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3DA9F0F-0DDE-4AC4-BAFC-609CA54CC218}"/>
                </a:ext>
              </a:extLst>
            </p:cNvPr>
            <p:cNvSpPr txBox="1"/>
            <p:nvPr/>
          </p:nvSpPr>
          <p:spPr>
            <a:xfrm>
              <a:off x="6381342"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Tkinter</a:t>
              </a:r>
            </a:p>
          </p:txBody>
        </p:sp>
        <p:sp>
          <p:nvSpPr>
            <p:cNvPr id="9" name="TextBox 8">
              <a:extLst>
                <a:ext uri="{FF2B5EF4-FFF2-40B4-BE49-F238E27FC236}">
                  <a16:creationId xmlns:a16="http://schemas.microsoft.com/office/drawing/2014/main" id="{F2CA8AC5-88DB-431D-8E3F-6F1E938E9699}"/>
                </a:ext>
              </a:extLst>
            </p:cNvPr>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3</a:t>
              </a:r>
            </a:p>
          </p:txBody>
        </p:sp>
      </p:grpSp>
      <p:grpSp>
        <p:nvGrpSpPr>
          <p:cNvPr id="10" name="Group 9">
            <a:extLst>
              <a:ext uri="{FF2B5EF4-FFF2-40B4-BE49-F238E27FC236}">
                <a16:creationId xmlns:a16="http://schemas.microsoft.com/office/drawing/2014/main" id="{7A771EA5-0C70-4C8D-BB21-1F9EB108C327}"/>
              </a:ext>
            </a:extLst>
          </p:cNvPr>
          <p:cNvGrpSpPr/>
          <p:nvPr/>
        </p:nvGrpSpPr>
        <p:grpSpPr>
          <a:xfrm>
            <a:off x="3484295" y="1451667"/>
            <a:ext cx="2382857" cy="1894017"/>
            <a:chOff x="3884465" y="2182683"/>
            <a:chExt cx="1805441" cy="1894017"/>
          </a:xfrm>
        </p:grpSpPr>
        <p:sp>
          <p:nvSpPr>
            <p:cNvPr id="11" name="Rectangle: Top Corners Rounded 10">
              <a:extLst>
                <a:ext uri="{FF2B5EF4-FFF2-40B4-BE49-F238E27FC236}">
                  <a16:creationId xmlns:a16="http://schemas.microsoft.com/office/drawing/2014/main" id="{62E08F2F-9212-4B27-80F2-A52598801081}"/>
                </a:ext>
              </a:extLst>
            </p:cNvPr>
            <p:cNvSpPr/>
            <p:nvPr/>
          </p:nvSpPr>
          <p:spPr>
            <a:xfrm>
              <a:off x="3991395" y="2209800"/>
              <a:ext cx="1591582" cy="1866900"/>
            </a:xfrm>
            <a:prstGeom prst="round2SameRect">
              <a:avLst>
                <a:gd name="adj1" fmla="val 12063"/>
                <a:gd name="adj2" fmla="val 0"/>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32ECBDC-F219-463E-8494-7E9AA1C7559C}"/>
                </a:ext>
              </a:extLst>
            </p:cNvPr>
            <p:cNvSpPr txBox="1"/>
            <p:nvPr/>
          </p:nvSpPr>
          <p:spPr>
            <a:xfrm>
              <a:off x="3884465"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OpenCV</a:t>
              </a:r>
            </a:p>
          </p:txBody>
        </p:sp>
        <p:sp>
          <p:nvSpPr>
            <p:cNvPr id="13" name="TextBox 12">
              <a:extLst>
                <a:ext uri="{FF2B5EF4-FFF2-40B4-BE49-F238E27FC236}">
                  <a16:creationId xmlns:a16="http://schemas.microsoft.com/office/drawing/2014/main" id="{13503D13-585A-4A11-A6D6-CF6D84D11D8D}"/>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p>
          </p:txBody>
        </p:sp>
      </p:grpSp>
      <p:grpSp>
        <p:nvGrpSpPr>
          <p:cNvPr id="14" name="Group 13">
            <a:extLst>
              <a:ext uri="{FF2B5EF4-FFF2-40B4-BE49-F238E27FC236}">
                <a16:creationId xmlns:a16="http://schemas.microsoft.com/office/drawing/2014/main" id="{B97AA40D-5F4E-42B1-8B89-5A8B678C7E0A}"/>
              </a:ext>
            </a:extLst>
          </p:cNvPr>
          <p:cNvGrpSpPr/>
          <p:nvPr/>
        </p:nvGrpSpPr>
        <p:grpSpPr>
          <a:xfrm>
            <a:off x="365756" y="1467374"/>
            <a:ext cx="2247066" cy="1894017"/>
            <a:chOff x="1387588" y="2182683"/>
            <a:chExt cx="1805441" cy="1894017"/>
          </a:xfrm>
        </p:grpSpPr>
        <p:sp>
          <p:nvSpPr>
            <p:cNvPr id="15" name="Rectangle: Top Corners Rounded 14">
              <a:extLst>
                <a:ext uri="{FF2B5EF4-FFF2-40B4-BE49-F238E27FC236}">
                  <a16:creationId xmlns:a16="http://schemas.microsoft.com/office/drawing/2014/main" id="{35E8EEC3-1525-4930-85FC-A72C5420D24F}"/>
                </a:ext>
              </a:extLst>
            </p:cNvPr>
            <p:cNvSpPr/>
            <p:nvPr/>
          </p:nvSpPr>
          <p:spPr>
            <a:xfrm>
              <a:off x="1494518" y="2209800"/>
              <a:ext cx="1591582" cy="1866900"/>
            </a:xfrm>
            <a:prstGeom prst="round2SameRect">
              <a:avLst>
                <a:gd name="adj1" fmla="val 12063"/>
                <a:gd name="adj2" fmla="val 0"/>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C713B8C-C63E-41F4-BF08-F9E503B431D9}"/>
                </a:ext>
              </a:extLst>
            </p:cNvPr>
            <p:cNvSpPr txBox="1"/>
            <p:nvPr/>
          </p:nvSpPr>
          <p:spPr>
            <a:xfrm>
              <a:off x="138758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Python</a:t>
              </a:r>
            </a:p>
          </p:txBody>
        </p:sp>
        <p:sp>
          <p:nvSpPr>
            <p:cNvPr id="17" name="TextBox 16">
              <a:extLst>
                <a:ext uri="{FF2B5EF4-FFF2-40B4-BE49-F238E27FC236}">
                  <a16:creationId xmlns:a16="http://schemas.microsoft.com/office/drawing/2014/main" id="{807F9168-A759-45B6-8888-75120981F096}"/>
                </a:ext>
              </a:extLst>
            </p:cNvPr>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p>
          </p:txBody>
        </p:sp>
      </p:grpSp>
      <p:sp>
        <p:nvSpPr>
          <p:cNvPr id="18" name="TextBox 17">
            <a:extLst>
              <a:ext uri="{FF2B5EF4-FFF2-40B4-BE49-F238E27FC236}">
                <a16:creationId xmlns:a16="http://schemas.microsoft.com/office/drawing/2014/main" id="{1C832FE4-B3B1-4224-BC84-2B4FE1CC42FF}"/>
              </a:ext>
            </a:extLst>
          </p:cNvPr>
          <p:cNvSpPr txBox="1"/>
          <p:nvPr/>
        </p:nvSpPr>
        <p:spPr>
          <a:xfrm>
            <a:off x="2284640" y="227665"/>
            <a:ext cx="7278915" cy="830997"/>
          </a:xfrm>
          <a:prstGeom prst="rect">
            <a:avLst/>
          </a:prstGeom>
          <a:noFill/>
          <a:ln>
            <a:noFill/>
          </a:ln>
        </p:spPr>
        <p:txBody>
          <a:bodyPr wrap="square" rtlCol="0">
            <a:spAutoFit/>
          </a:bodyPr>
          <a:lstStyle/>
          <a:p>
            <a:pPr algn="ctr"/>
            <a:r>
              <a:rPr lang="en-US" sz="4800" dirty="0">
                <a:latin typeface="Tw Cen MT" panose="020B0602020104020603" pitchFamily="34" charset="0"/>
              </a:rPr>
              <a:t>Technologies Used</a:t>
            </a:r>
          </a:p>
        </p:txBody>
      </p:sp>
      <p:sp>
        <p:nvSpPr>
          <p:cNvPr id="25" name="Freeform: Shape 24">
            <a:extLst>
              <a:ext uri="{FF2B5EF4-FFF2-40B4-BE49-F238E27FC236}">
                <a16:creationId xmlns:a16="http://schemas.microsoft.com/office/drawing/2014/main" id="{2E7A3D40-FC8F-41C5-BDBE-A7FF27AD3522}"/>
              </a:ext>
            </a:extLst>
          </p:cNvPr>
          <p:cNvSpPr/>
          <p:nvPr/>
        </p:nvSpPr>
        <p:spPr>
          <a:xfrm flipV="1">
            <a:off x="299543" y="2097998"/>
            <a:ext cx="2437980" cy="4532337"/>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2">
              <a:lumMod val="60000"/>
              <a:lumOff val="40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9CA1166C-3A0D-437A-814A-D82AB77128BA}"/>
              </a:ext>
            </a:extLst>
          </p:cNvPr>
          <p:cNvSpPr/>
          <p:nvPr/>
        </p:nvSpPr>
        <p:spPr>
          <a:xfrm flipV="1">
            <a:off x="3441913" y="2125602"/>
            <a:ext cx="2496876" cy="4532338"/>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2">
              <a:lumMod val="60000"/>
              <a:lumOff val="40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33636091-2512-4AAE-ABB9-E9BBDE1D63BA}"/>
              </a:ext>
            </a:extLst>
          </p:cNvPr>
          <p:cNvSpPr/>
          <p:nvPr/>
        </p:nvSpPr>
        <p:spPr>
          <a:xfrm flipV="1">
            <a:off x="6548620" y="2125114"/>
            <a:ext cx="2496876" cy="4502421"/>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2">
              <a:lumMod val="60000"/>
              <a:lumOff val="40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8" name="Freeform: Shape 27">
            <a:extLst>
              <a:ext uri="{FF2B5EF4-FFF2-40B4-BE49-F238E27FC236}">
                <a16:creationId xmlns:a16="http://schemas.microsoft.com/office/drawing/2014/main" id="{700638FC-2E34-4F9F-90C4-A2116A6BF676}"/>
              </a:ext>
            </a:extLst>
          </p:cNvPr>
          <p:cNvSpPr/>
          <p:nvPr/>
        </p:nvSpPr>
        <p:spPr>
          <a:xfrm flipV="1">
            <a:off x="9501557" y="2156008"/>
            <a:ext cx="2424538" cy="447152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2">
              <a:lumMod val="60000"/>
              <a:lumOff val="40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639425F-C3C0-4B3E-B662-47EBDFC4ADBC}"/>
              </a:ext>
            </a:extLst>
          </p:cNvPr>
          <p:cNvSpPr txBox="1"/>
          <p:nvPr/>
        </p:nvSpPr>
        <p:spPr>
          <a:xfrm>
            <a:off x="265906" y="3169140"/>
            <a:ext cx="11704131" cy="369332"/>
          </a:xfrm>
          <a:prstGeom prst="rect">
            <a:avLst/>
          </a:prstGeom>
          <a:noFill/>
        </p:spPr>
        <p:txBody>
          <a:bodyPr wrap="square" rtlCol="0">
            <a:spAutoFit/>
          </a:bodyPr>
          <a:lstStyle/>
          <a:p>
            <a:endParaRPr lang="en-US" dirty="0"/>
          </a:p>
        </p:txBody>
      </p:sp>
      <p:sp>
        <p:nvSpPr>
          <p:cNvPr id="39" name="TextBox 38">
            <a:extLst>
              <a:ext uri="{FF2B5EF4-FFF2-40B4-BE49-F238E27FC236}">
                <a16:creationId xmlns:a16="http://schemas.microsoft.com/office/drawing/2014/main" id="{6CE3557C-F47A-407A-B683-8CF70024FD53}"/>
              </a:ext>
            </a:extLst>
          </p:cNvPr>
          <p:cNvSpPr txBox="1"/>
          <p:nvPr/>
        </p:nvSpPr>
        <p:spPr>
          <a:xfrm>
            <a:off x="343242" y="2833594"/>
            <a:ext cx="2500076" cy="3693319"/>
          </a:xfrm>
          <a:prstGeom prst="rect">
            <a:avLst/>
          </a:prstGeom>
          <a:noFill/>
        </p:spPr>
        <p:txBody>
          <a:bodyPr wrap="square" rtlCol="0">
            <a:spAutoFit/>
          </a:bodyPr>
          <a:lstStyle/>
          <a:p>
            <a:r>
              <a:rPr lang="en-US" dirty="0">
                <a:latin typeface="Georgia" panose="02040502050405020303" pitchFamily="18" charset="0"/>
              </a:rPr>
              <a:t>Python is a high-level, interpreted, interactive and object-oriented scripting language. Python is designed to be highly readable. It uses English keywords frequently where as other languages use punctuation, and it has fewer syntactical constructions .</a:t>
            </a:r>
            <a:endParaRPr lang="en-US" dirty="0"/>
          </a:p>
        </p:txBody>
      </p:sp>
      <p:sp>
        <p:nvSpPr>
          <p:cNvPr id="40" name="TextBox 39">
            <a:extLst>
              <a:ext uri="{FF2B5EF4-FFF2-40B4-BE49-F238E27FC236}">
                <a16:creationId xmlns:a16="http://schemas.microsoft.com/office/drawing/2014/main" id="{F90CFDDF-14DE-4A78-A807-49774EE58B82}"/>
              </a:ext>
            </a:extLst>
          </p:cNvPr>
          <p:cNvSpPr txBox="1"/>
          <p:nvPr/>
        </p:nvSpPr>
        <p:spPr>
          <a:xfrm>
            <a:off x="3631408" y="2833593"/>
            <a:ext cx="2278127" cy="3416320"/>
          </a:xfrm>
          <a:prstGeom prst="rect">
            <a:avLst/>
          </a:prstGeom>
          <a:noFill/>
        </p:spPr>
        <p:txBody>
          <a:bodyPr wrap="square" rtlCol="0">
            <a:spAutoFit/>
          </a:bodyPr>
          <a:lstStyle/>
          <a:p>
            <a:r>
              <a:rPr lang="en-US" b="0" i="0" dirty="0">
                <a:effectLst/>
                <a:latin typeface="Times New Roman" panose="02020603050405020304" pitchFamily="18" charset="0"/>
                <a:cs typeface="Times New Roman" panose="02020603050405020304" pitchFamily="18" charset="0"/>
              </a:rPr>
              <a:t>OpenCV is an open source computer vision and machine learning software library. It has various algorithms can be used to detect and recognize faces, identify objects, classify human actions in videos, track camera movements</a:t>
            </a:r>
            <a:endParaRPr lang="en-US"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30DC9778-256D-4156-A1C3-F4048C593EFB}"/>
              </a:ext>
            </a:extLst>
          </p:cNvPr>
          <p:cNvSpPr txBox="1"/>
          <p:nvPr/>
        </p:nvSpPr>
        <p:spPr>
          <a:xfrm>
            <a:off x="6643179" y="2794505"/>
            <a:ext cx="2362160" cy="3139321"/>
          </a:xfrm>
          <a:prstGeom prst="rect">
            <a:avLst/>
          </a:prstGeom>
          <a:noFill/>
        </p:spPr>
        <p:txBody>
          <a:bodyPr wrap="square" rtlCol="0">
            <a:spAutoFit/>
          </a:bodyPr>
          <a:lstStyle/>
          <a:p>
            <a:r>
              <a:rPr lang="en-US" b="0" i="0" dirty="0">
                <a:effectLst/>
                <a:latin typeface="Times New Roman" panose="02020603050405020304" pitchFamily="18" charset="0"/>
                <a:cs typeface="Times New Roman" panose="02020603050405020304" pitchFamily="18" charset="0"/>
              </a:rPr>
              <a:t>Tkinter is the standard GUI library for Python. Python when combined with Tkinter provides a fast and easy way to create GUI applications. Tkinter provides a powerful object-oriented interface to the Tk GUI toolkit</a:t>
            </a:r>
            <a:endParaRPr lang="en-US"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17AC1F86-D13F-461E-86F1-0942F18B44A4}"/>
              </a:ext>
            </a:extLst>
          </p:cNvPr>
          <p:cNvSpPr txBox="1"/>
          <p:nvPr/>
        </p:nvSpPr>
        <p:spPr>
          <a:xfrm>
            <a:off x="9499512" y="2906508"/>
            <a:ext cx="2392945" cy="3139321"/>
          </a:xfrm>
          <a:prstGeom prst="rect">
            <a:avLst/>
          </a:prstGeom>
          <a:noFill/>
        </p:spPr>
        <p:txBody>
          <a:bodyPr wrap="square" rtlCol="0">
            <a:spAutoFit/>
          </a:bodyPr>
          <a:lstStyle/>
          <a:p>
            <a:r>
              <a:rPr lang="en-US" i="0" dirty="0">
                <a:effectLst/>
                <a:latin typeface="Times New Roman" panose="02020603050405020304" pitchFamily="18" charset="0"/>
                <a:cs typeface="Times New Roman" panose="02020603050405020304" pitchFamily="18" charset="0"/>
              </a:rPr>
              <a:t>JavaScript</a:t>
            </a:r>
            <a:r>
              <a:rPr lang="en-US" b="0" i="0" dirty="0">
                <a:effectLst/>
                <a:latin typeface="Times New Roman" panose="02020603050405020304" pitchFamily="18" charset="0"/>
                <a:cs typeface="Times New Roman" panose="02020603050405020304" pitchFamily="18" charset="0"/>
              </a:rPr>
              <a:t> is a lightweight, interpreted </a:t>
            </a:r>
            <a:r>
              <a:rPr lang="en-US" i="0" dirty="0">
                <a:effectLst/>
                <a:latin typeface="Times New Roman" panose="02020603050405020304" pitchFamily="18" charset="0"/>
                <a:cs typeface="Times New Roman" panose="02020603050405020304" pitchFamily="18" charset="0"/>
              </a:rPr>
              <a:t>programming</a:t>
            </a:r>
            <a:r>
              <a:rPr lang="en-US" b="0" i="0" dirty="0">
                <a:effectLst/>
                <a:latin typeface="Times New Roman" panose="02020603050405020304" pitchFamily="18" charset="0"/>
                <a:cs typeface="Times New Roman" panose="02020603050405020304" pitchFamily="18" charset="0"/>
              </a:rPr>
              <a:t> language. It is complimentary to and integrated with Java. </a:t>
            </a:r>
            <a:r>
              <a:rPr lang="en-US" i="0" dirty="0">
                <a:effectLst/>
                <a:latin typeface="Times New Roman" panose="02020603050405020304" pitchFamily="18" charset="0"/>
                <a:cs typeface="Times New Roman" panose="02020603050405020304" pitchFamily="18" charset="0"/>
              </a:rPr>
              <a:t>JavaScript</a:t>
            </a:r>
            <a:r>
              <a:rPr lang="en-US" b="0" i="0" dirty="0">
                <a:effectLst/>
                <a:latin typeface="Times New Roman" panose="02020603050405020304" pitchFamily="18" charset="0"/>
                <a:cs typeface="Times New Roman" panose="02020603050405020304" pitchFamily="18" charset="0"/>
              </a:rPr>
              <a:t> is very easy to implement because it is integrated with HTML. It is open and cross-platform.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47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anim calcmode="lin" valueType="num">
                                      <p:cBhvr>
                                        <p:cTn id="8" dur="500" fill="hold"/>
                                        <p:tgtEl>
                                          <p:spTgt spid="25"/>
                                        </p:tgtEl>
                                        <p:attrNameLst>
                                          <p:attrName>ppt_x</p:attrName>
                                        </p:attrNameLst>
                                      </p:cBhvr>
                                      <p:tavLst>
                                        <p:tav tm="0">
                                          <p:val>
                                            <p:strVal val="#ppt_x"/>
                                          </p:val>
                                        </p:tav>
                                        <p:tav tm="100000">
                                          <p:val>
                                            <p:strVal val="#ppt_x"/>
                                          </p:val>
                                        </p:tav>
                                      </p:tavLst>
                                    </p:anim>
                                    <p:anim calcmode="lin" valueType="num">
                                      <p:cBhvr>
                                        <p:cTn id="9" dur="5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25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anim calcmode="lin" valueType="num">
                                      <p:cBhvr>
                                        <p:cTn id="14" dur="500" fill="hold"/>
                                        <p:tgtEl>
                                          <p:spTgt spid="14"/>
                                        </p:tgtEl>
                                        <p:attrNameLst>
                                          <p:attrName>ppt_x</p:attrName>
                                        </p:attrNameLst>
                                      </p:cBhvr>
                                      <p:tavLst>
                                        <p:tav tm="0">
                                          <p:val>
                                            <p:strVal val="#ppt_x"/>
                                          </p:val>
                                        </p:tav>
                                        <p:tav tm="100000">
                                          <p:val>
                                            <p:strVal val="#ppt_x"/>
                                          </p:val>
                                        </p:tav>
                                      </p:tavLst>
                                    </p:anim>
                                    <p:anim calcmode="lin" valueType="num">
                                      <p:cBhvr>
                                        <p:cTn id="15" dur="500" fill="hold"/>
                                        <p:tgtEl>
                                          <p:spTgt spid="14"/>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42" presetClass="entr" presetSubtype="0" fill="hold" grpId="0" nodeType="afterEffect">
                                  <p:stCondLst>
                                    <p:cond delay="25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anim calcmode="lin" valueType="num">
                                      <p:cBhvr>
                                        <p:cTn id="20" dur="500" fill="hold"/>
                                        <p:tgtEl>
                                          <p:spTgt spid="26"/>
                                        </p:tgtEl>
                                        <p:attrNameLst>
                                          <p:attrName>ppt_x</p:attrName>
                                        </p:attrNameLst>
                                      </p:cBhvr>
                                      <p:tavLst>
                                        <p:tav tm="0">
                                          <p:val>
                                            <p:strVal val="#ppt_x"/>
                                          </p:val>
                                        </p:tav>
                                        <p:tav tm="100000">
                                          <p:val>
                                            <p:strVal val="#ppt_x"/>
                                          </p:val>
                                        </p:tav>
                                      </p:tavLst>
                                    </p:anim>
                                    <p:anim calcmode="lin" valueType="num">
                                      <p:cBhvr>
                                        <p:cTn id="21" dur="500" fill="hold"/>
                                        <p:tgtEl>
                                          <p:spTgt spid="26"/>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nodeType="afterEffect">
                                  <p:stCondLst>
                                    <p:cond delay="25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anim calcmode="lin" valueType="num">
                                      <p:cBhvr>
                                        <p:cTn id="26" dur="500" fill="hold"/>
                                        <p:tgtEl>
                                          <p:spTgt spid="10"/>
                                        </p:tgtEl>
                                        <p:attrNameLst>
                                          <p:attrName>ppt_x</p:attrName>
                                        </p:attrNameLst>
                                      </p:cBhvr>
                                      <p:tavLst>
                                        <p:tav tm="0">
                                          <p:val>
                                            <p:strVal val="#ppt_x"/>
                                          </p:val>
                                        </p:tav>
                                        <p:tav tm="100000">
                                          <p:val>
                                            <p:strVal val="#ppt_x"/>
                                          </p:val>
                                        </p:tav>
                                      </p:tavLst>
                                    </p:anim>
                                    <p:anim calcmode="lin" valueType="num">
                                      <p:cBhvr>
                                        <p:cTn id="27" dur="500" fill="hold"/>
                                        <p:tgtEl>
                                          <p:spTgt spid="10"/>
                                        </p:tgtEl>
                                        <p:attrNameLst>
                                          <p:attrName>ppt_y</p:attrName>
                                        </p:attrNameLst>
                                      </p:cBhvr>
                                      <p:tavLst>
                                        <p:tav tm="0">
                                          <p:val>
                                            <p:strVal val="#ppt_y+.1"/>
                                          </p:val>
                                        </p:tav>
                                        <p:tav tm="100000">
                                          <p:val>
                                            <p:strVal val="#ppt_y"/>
                                          </p:val>
                                        </p:tav>
                                      </p:tavLst>
                                    </p:anim>
                                  </p:childTnLst>
                                </p:cTn>
                              </p:par>
                            </p:childTnLst>
                          </p:cTn>
                        </p:par>
                        <p:par>
                          <p:cTn id="28" fill="hold">
                            <p:stCondLst>
                              <p:cond delay="2750"/>
                            </p:stCondLst>
                            <p:childTnLst>
                              <p:par>
                                <p:cTn id="29" presetID="42" presetClass="entr" presetSubtype="0" fill="hold" grpId="0" nodeType="afterEffect">
                                  <p:stCondLst>
                                    <p:cond delay="25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anim calcmode="lin" valueType="num">
                                      <p:cBhvr>
                                        <p:cTn id="32" dur="500" fill="hold"/>
                                        <p:tgtEl>
                                          <p:spTgt spid="27"/>
                                        </p:tgtEl>
                                        <p:attrNameLst>
                                          <p:attrName>ppt_x</p:attrName>
                                        </p:attrNameLst>
                                      </p:cBhvr>
                                      <p:tavLst>
                                        <p:tav tm="0">
                                          <p:val>
                                            <p:strVal val="#ppt_x"/>
                                          </p:val>
                                        </p:tav>
                                        <p:tav tm="100000">
                                          <p:val>
                                            <p:strVal val="#ppt_x"/>
                                          </p:val>
                                        </p:tav>
                                      </p:tavLst>
                                    </p:anim>
                                    <p:anim calcmode="lin" valueType="num">
                                      <p:cBhvr>
                                        <p:cTn id="33" dur="500" fill="hold"/>
                                        <p:tgtEl>
                                          <p:spTgt spid="27"/>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42" presetClass="entr" presetSubtype="0" fill="hold" nodeType="afterEffect">
                                  <p:stCondLst>
                                    <p:cond delay="25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anim calcmode="lin" valueType="num">
                                      <p:cBhvr>
                                        <p:cTn id="38" dur="500" fill="hold"/>
                                        <p:tgtEl>
                                          <p:spTgt spid="6"/>
                                        </p:tgtEl>
                                        <p:attrNameLst>
                                          <p:attrName>ppt_x</p:attrName>
                                        </p:attrNameLst>
                                      </p:cBhvr>
                                      <p:tavLst>
                                        <p:tav tm="0">
                                          <p:val>
                                            <p:strVal val="#ppt_x"/>
                                          </p:val>
                                        </p:tav>
                                        <p:tav tm="100000">
                                          <p:val>
                                            <p:strVal val="#ppt_x"/>
                                          </p:val>
                                        </p:tav>
                                      </p:tavLst>
                                    </p:anim>
                                    <p:anim calcmode="lin" valueType="num">
                                      <p:cBhvr>
                                        <p:cTn id="39" dur="500" fill="hold"/>
                                        <p:tgtEl>
                                          <p:spTgt spid="6"/>
                                        </p:tgtEl>
                                        <p:attrNameLst>
                                          <p:attrName>ppt_y</p:attrName>
                                        </p:attrNameLst>
                                      </p:cBhvr>
                                      <p:tavLst>
                                        <p:tav tm="0">
                                          <p:val>
                                            <p:strVal val="#ppt_y+.1"/>
                                          </p:val>
                                        </p:tav>
                                        <p:tav tm="100000">
                                          <p:val>
                                            <p:strVal val="#ppt_y"/>
                                          </p:val>
                                        </p:tav>
                                      </p:tavLst>
                                    </p:anim>
                                  </p:childTnLst>
                                </p:cTn>
                              </p:par>
                            </p:childTnLst>
                          </p:cTn>
                        </p:par>
                        <p:par>
                          <p:cTn id="40" fill="hold">
                            <p:stCondLst>
                              <p:cond delay="4250"/>
                            </p:stCondLst>
                            <p:childTnLst>
                              <p:par>
                                <p:cTn id="41" presetID="42" presetClass="entr" presetSubtype="0" fill="hold" grpId="0" nodeType="afterEffect">
                                  <p:stCondLst>
                                    <p:cond delay="25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anim calcmode="lin" valueType="num">
                                      <p:cBhvr>
                                        <p:cTn id="44" dur="500" fill="hold"/>
                                        <p:tgtEl>
                                          <p:spTgt spid="28"/>
                                        </p:tgtEl>
                                        <p:attrNameLst>
                                          <p:attrName>ppt_x</p:attrName>
                                        </p:attrNameLst>
                                      </p:cBhvr>
                                      <p:tavLst>
                                        <p:tav tm="0">
                                          <p:val>
                                            <p:strVal val="#ppt_x"/>
                                          </p:val>
                                        </p:tav>
                                        <p:tav tm="100000">
                                          <p:val>
                                            <p:strVal val="#ppt_x"/>
                                          </p:val>
                                        </p:tav>
                                      </p:tavLst>
                                    </p:anim>
                                    <p:anim calcmode="lin" valueType="num">
                                      <p:cBhvr>
                                        <p:cTn id="45" dur="500" fill="hold"/>
                                        <p:tgtEl>
                                          <p:spTgt spid="28"/>
                                        </p:tgtEl>
                                        <p:attrNameLst>
                                          <p:attrName>ppt_y</p:attrName>
                                        </p:attrNameLst>
                                      </p:cBhvr>
                                      <p:tavLst>
                                        <p:tav tm="0">
                                          <p:val>
                                            <p:strVal val="#ppt_y+.1"/>
                                          </p:val>
                                        </p:tav>
                                        <p:tav tm="100000">
                                          <p:val>
                                            <p:strVal val="#ppt_y"/>
                                          </p:val>
                                        </p:tav>
                                      </p:tavLst>
                                    </p:anim>
                                  </p:childTnLst>
                                </p:cTn>
                              </p:par>
                            </p:childTnLst>
                          </p:cTn>
                        </p:par>
                        <p:par>
                          <p:cTn id="46" fill="hold">
                            <p:stCondLst>
                              <p:cond delay="5000"/>
                            </p:stCondLst>
                            <p:childTnLst>
                              <p:par>
                                <p:cTn id="47" presetID="42" presetClass="entr" presetSubtype="0" fill="hold" nodeType="after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anim calcmode="lin" valueType="num">
                                      <p:cBhvr>
                                        <p:cTn id="50" dur="500" fill="hold"/>
                                        <p:tgtEl>
                                          <p:spTgt spid="2"/>
                                        </p:tgtEl>
                                        <p:attrNameLst>
                                          <p:attrName>ppt_x</p:attrName>
                                        </p:attrNameLst>
                                      </p:cBhvr>
                                      <p:tavLst>
                                        <p:tav tm="0">
                                          <p:val>
                                            <p:strVal val="#ppt_x"/>
                                          </p:val>
                                        </p:tav>
                                        <p:tav tm="100000">
                                          <p:val>
                                            <p:strVal val="#ppt_x"/>
                                          </p:val>
                                        </p:tav>
                                      </p:tavLst>
                                    </p:anim>
                                    <p:anim calcmode="lin" valueType="num">
                                      <p:cBhvr>
                                        <p:cTn id="51"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3" presetClass="emph" presetSubtype="2" fill="hold" grpId="0" nodeType="clickEffect">
                                  <p:stCondLst>
                                    <p:cond delay="0"/>
                                  </p:stCondLst>
                                  <p:childTnLst>
                                    <p:animClr clrSpc="rgb" dir="cw">
                                      <p:cBhvr override="childStyle">
                                        <p:cTn id="55" dur="10" fill="hold"/>
                                        <p:tgtEl>
                                          <p:spTgt spid="18"/>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5" grpId="0" animBg="1"/>
      <p:bldP spid="26" grpId="0" animBg="1"/>
      <p:bldP spid="27"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a:extLst>
              <a:ext uri="{FF2B5EF4-FFF2-40B4-BE49-F238E27FC236}">
                <a16:creationId xmlns:a16="http://schemas.microsoft.com/office/drawing/2014/main" id="{49CEF98D-AAF6-41B0-BEC8-FF2699F002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9595" y="1196480"/>
            <a:ext cx="8102859" cy="432316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83284374-0D71-4668-948D-74A09B517E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2338" y="5519646"/>
            <a:ext cx="6040116" cy="1208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3D428E-05A6-4FF2-8E39-027AA18EE0E0}"/>
              </a:ext>
            </a:extLst>
          </p:cNvPr>
          <p:cNvSpPr txBox="1"/>
          <p:nvPr/>
        </p:nvSpPr>
        <p:spPr>
          <a:xfrm>
            <a:off x="532263" y="245660"/>
            <a:ext cx="4531056" cy="369332"/>
          </a:xfrm>
          <a:prstGeom prst="rect">
            <a:avLst/>
          </a:prstGeom>
          <a:noFill/>
        </p:spPr>
        <p:txBody>
          <a:bodyPr wrap="square" rtlCol="0">
            <a:spAutoFit/>
          </a:bodyPr>
          <a:lstStyle/>
          <a:p>
            <a:r>
              <a:rPr lang="en-US" b="1" u="sng" dirty="0"/>
              <a:t>Generating Attendance Flow:</a:t>
            </a:r>
          </a:p>
        </p:txBody>
      </p:sp>
      <p:sp>
        <p:nvSpPr>
          <p:cNvPr id="3" name="TextBox 2">
            <a:extLst>
              <a:ext uri="{FF2B5EF4-FFF2-40B4-BE49-F238E27FC236}">
                <a16:creationId xmlns:a16="http://schemas.microsoft.com/office/drawing/2014/main" id="{45BE1690-7768-4263-8A9A-DFED862F2113}"/>
              </a:ext>
            </a:extLst>
          </p:cNvPr>
          <p:cNvSpPr txBox="1"/>
          <p:nvPr/>
        </p:nvSpPr>
        <p:spPr>
          <a:xfrm>
            <a:off x="6428096" y="1349669"/>
            <a:ext cx="3029803" cy="523220"/>
          </a:xfrm>
          <a:prstGeom prst="rect">
            <a:avLst/>
          </a:prstGeom>
          <a:noFill/>
        </p:spPr>
        <p:txBody>
          <a:bodyPr wrap="square" rtlCol="0">
            <a:spAutoFit/>
          </a:bodyPr>
          <a:lstStyle/>
          <a:p>
            <a:r>
              <a:rPr lang="en-US" sz="1400" dirty="0">
                <a:solidFill>
                  <a:schemeClr val="tx2">
                    <a:lumMod val="10000"/>
                  </a:schemeClr>
                </a:solidFill>
              </a:rPr>
              <a:t>1. Student glances at the camera for Attendance</a:t>
            </a:r>
          </a:p>
        </p:txBody>
      </p:sp>
      <p:sp>
        <p:nvSpPr>
          <p:cNvPr id="4" name="TextBox 3">
            <a:extLst>
              <a:ext uri="{FF2B5EF4-FFF2-40B4-BE49-F238E27FC236}">
                <a16:creationId xmlns:a16="http://schemas.microsoft.com/office/drawing/2014/main" id="{9FC05B20-3CC9-43B6-BE70-5800E4170B63}"/>
              </a:ext>
            </a:extLst>
          </p:cNvPr>
          <p:cNvSpPr txBox="1"/>
          <p:nvPr/>
        </p:nvSpPr>
        <p:spPr>
          <a:xfrm>
            <a:off x="301719" y="3592336"/>
            <a:ext cx="2415653" cy="523220"/>
          </a:xfrm>
          <a:prstGeom prst="rect">
            <a:avLst/>
          </a:prstGeom>
          <a:noFill/>
        </p:spPr>
        <p:txBody>
          <a:bodyPr wrap="square" rtlCol="0">
            <a:spAutoFit/>
          </a:bodyPr>
          <a:lstStyle/>
          <a:p>
            <a:r>
              <a:rPr lang="en-US" sz="1400" dirty="0">
                <a:solidFill>
                  <a:schemeClr val="tx2">
                    <a:lumMod val="10000"/>
                  </a:schemeClr>
                </a:solidFill>
              </a:rPr>
              <a:t>2. Student face is detected in real-time</a:t>
            </a:r>
          </a:p>
        </p:txBody>
      </p:sp>
      <p:sp>
        <p:nvSpPr>
          <p:cNvPr id="5" name="TextBox 4">
            <a:extLst>
              <a:ext uri="{FF2B5EF4-FFF2-40B4-BE49-F238E27FC236}">
                <a16:creationId xmlns:a16="http://schemas.microsoft.com/office/drawing/2014/main" id="{36EA86BF-8E3E-48AD-AD70-351D3214C043}"/>
              </a:ext>
            </a:extLst>
          </p:cNvPr>
          <p:cNvSpPr txBox="1"/>
          <p:nvPr/>
        </p:nvSpPr>
        <p:spPr>
          <a:xfrm>
            <a:off x="4339988" y="4414321"/>
            <a:ext cx="2756848" cy="523220"/>
          </a:xfrm>
          <a:prstGeom prst="rect">
            <a:avLst/>
          </a:prstGeom>
          <a:noFill/>
        </p:spPr>
        <p:txBody>
          <a:bodyPr wrap="square" rtlCol="0">
            <a:spAutoFit/>
          </a:bodyPr>
          <a:lstStyle/>
          <a:p>
            <a:r>
              <a:rPr lang="en-US" sz="1400" dirty="0">
                <a:solidFill>
                  <a:schemeClr val="tx2">
                    <a:lumMod val="10000"/>
                  </a:schemeClr>
                </a:solidFill>
              </a:rPr>
              <a:t>3. The facial region of interest is grabbed from the frame</a:t>
            </a:r>
          </a:p>
        </p:txBody>
      </p:sp>
      <p:sp>
        <p:nvSpPr>
          <p:cNvPr id="6" name="TextBox 5">
            <a:extLst>
              <a:ext uri="{FF2B5EF4-FFF2-40B4-BE49-F238E27FC236}">
                <a16:creationId xmlns:a16="http://schemas.microsoft.com/office/drawing/2014/main" id="{6B233EBC-CCC6-4087-9FE3-E381DE109E97}"/>
              </a:ext>
            </a:extLst>
          </p:cNvPr>
          <p:cNvSpPr txBox="1"/>
          <p:nvPr/>
        </p:nvSpPr>
        <p:spPr>
          <a:xfrm>
            <a:off x="8229600" y="3484614"/>
            <a:ext cx="3179929" cy="738664"/>
          </a:xfrm>
          <a:prstGeom prst="rect">
            <a:avLst/>
          </a:prstGeom>
          <a:noFill/>
        </p:spPr>
        <p:txBody>
          <a:bodyPr wrap="square" rtlCol="0">
            <a:spAutoFit/>
          </a:bodyPr>
          <a:lstStyle/>
          <a:p>
            <a:r>
              <a:rPr lang="en-US" sz="1400" dirty="0">
                <a:solidFill>
                  <a:schemeClr val="tx2">
                    <a:lumMod val="10000"/>
                  </a:schemeClr>
                </a:solidFill>
              </a:rPr>
              <a:t>4. The face is then identified by matching it with the recorded dataset.</a:t>
            </a:r>
          </a:p>
        </p:txBody>
      </p:sp>
      <p:sp>
        <p:nvSpPr>
          <p:cNvPr id="7" name="TextBox 6">
            <a:extLst>
              <a:ext uri="{FF2B5EF4-FFF2-40B4-BE49-F238E27FC236}">
                <a16:creationId xmlns:a16="http://schemas.microsoft.com/office/drawing/2014/main" id="{206F8809-667A-44A1-B73C-0893E522D162}"/>
              </a:ext>
            </a:extLst>
          </p:cNvPr>
          <p:cNvSpPr txBox="1"/>
          <p:nvPr/>
        </p:nvSpPr>
        <p:spPr>
          <a:xfrm>
            <a:off x="5983569" y="5465671"/>
            <a:ext cx="3628836" cy="738664"/>
          </a:xfrm>
          <a:prstGeom prst="rect">
            <a:avLst/>
          </a:prstGeom>
          <a:noFill/>
        </p:spPr>
        <p:txBody>
          <a:bodyPr wrap="square" rtlCol="0">
            <a:spAutoFit/>
          </a:bodyPr>
          <a:lstStyle/>
          <a:p>
            <a:r>
              <a:rPr lang="en-US" sz="1400" dirty="0">
                <a:solidFill>
                  <a:schemeClr val="tx2">
                    <a:lumMod val="10000"/>
                  </a:schemeClr>
                </a:solidFill>
              </a:rPr>
              <a:t>5.The attendance is marked for the “Present” students rest are marked “Absent”.</a:t>
            </a:r>
          </a:p>
        </p:txBody>
      </p:sp>
    </p:spTree>
    <p:extLst>
      <p:ext uri="{BB962C8B-B14F-4D97-AF65-F5344CB8AC3E}">
        <p14:creationId xmlns:p14="http://schemas.microsoft.com/office/powerpoint/2010/main" val="3741635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07B73E-CB21-47F5-8C70-7169FF28D928}"/>
              </a:ext>
            </a:extLst>
          </p:cNvPr>
          <p:cNvSpPr txBox="1"/>
          <p:nvPr/>
        </p:nvSpPr>
        <p:spPr>
          <a:xfrm>
            <a:off x="300251" y="777923"/>
            <a:ext cx="3480179" cy="584775"/>
          </a:xfrm>
          <a:prstGeom prst="rect">
            <a:avLst/>
          </a:prstGeom>
          <a:noFill/>
        </p:spPr>
        <p:txBody>
          <a:bodyPr wrap="square" rtlCol="0">
            <a:spAutoFit/>
          </a:bodyPr>
          <a:lstStyle/>
          <a:p>
            <a:r>
              <a:rPr lang="en-US" sz="3200" u="sng" dirty="0"/>
              <a:t>Conclusion :</a:t>
            </a:r>
          </a:p>
        </p:txBody>
      </p:sp>
      <p:sp>
        <p:nvSpPr>
          <p:cNvPr id="4" name="TextBox 3">
            <a:extLst>
              <a:ext uri="{FF2B5EF4-FFF2-40B4-BE49-F238E27FC236}">
                <a16:creationId xmlns:a16="http://schemas.microsoft.com/office/drawing/2014/main" id="{30486666-62B3-48E5-97D2-B47B69EFB1FE}"/>
              </a:ext>
            </a:extLst>
          </p:cNvPr>
          <p:cNvSpPr txBox="1"/>
          <p:nvPr/>
        </p:nvSpPr>
        <p:spPr>
          <a:xfrm>
            <a:off x="300251" y="2074460"/>
            <a:ext cx="11368585" cy="5078313"/>
          </a:xfrm>
          <a:prstGeom prst="rect">
            <a:avLst/>
          </a:prstGeom>
          <a:noFill/>
        </p:spPr>
        <p:txBody>
          <a:bodyPr wrap="square" rtlCol="0">
            <a:spAutoFit/>
          </a:bodyPr>
          <a:lstStyle/>
          <a:p>
            <a:pPr marL="285750" indent="-285750">
              <a:buFont typeface="Wingdings" panose="05000000000000000000" pitchFamily="2" charset="2"/>
              <a:buChar char="Ø"/>
            </a:pPr>
            <a:r>
              <a:rPr lang="en-US" dirty="0"/>
              <a:t> Attendance monitoring is one of the important and repetitive task which is done in School and Colleges</a:t>
            </a:r>
          </a:p>
          <a:p>
            <a:r>
              <a:rPr lang="en-US" dirty="0"/>
              <a:t>     every day in each lecture , which at least consumes 10 minutes in each lecture , for a college having </a:t>
            </a:r>
          </a:p>
          <a:p>
            <a:r>
              <a:rPr lang="en-US" dirty="0"/>
              <a:t>     at least 6 lectures the total time consumed in taking attendance is more than 1 hour.</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This project will help in reducing the time taken for attendance to nearly 0 , so that the time saved can be utilized in a more productive manner. It can provide a detailed attendance report which be useful for both teachers and students as well.</a:t>
            </a:r>
          </a:p>
          <a:p>
            <a:endParaRPr lang="en-US" dirty="0"/>
          </a:p>
          <a:p>
            <a:pPr marL="285750" indent="-285750">
              <a:buFont typeface="Wingdings" panose="05000000000000000000" pitchFamily="2" charset="2"/>
              <a:buChar char="Ø"/>
            </a:pPr>
            <a:r>
              <a:rPr lang="en-US" dirty="0"/>
              <a:t> This project will be of huge help for the School/Colleges as it saves their lot of time, labor , and paperwork ,also as the attendance will be taken automatically , the chances of external interference and proxies are next to zero. The report generated is more accurate.</a:t>
            </a:r>
          </a:p>
          <a:p>
            <a:pPr marL="285750" indent="-285750">
              <a:buFont typeface="Wingdings" panose="05000000000000000000" pitchFamily="2" charset="2"/>
              <a:buChar char="Ø"/>
            </a:pPr>
            <a:endParaRPr lang="en-US" dirty="0"/>
          </a:p>
          <a:p>
            <a:r>
              <a:rPr lang="en-US" dirty="0"/>
              <a:t> </a:t>
            </a:r>
          </a:p>
          <a:p>
            <a:endParaRPr lang="en-US" dirty="0"/>
          </a:p>
          <a:p>
            <a:endParaRPr lang="en-US" dirty="0"/>
          </a:p>
          <a:p>
            <a:r>
              <a:rPr lang="en-US" dirty="0"/>
              <a:t> </a:t>
            </a:r>
          </a:p>
          <a:p>
            <a:r>
              <a:rPr lang="en-US" dirty="0"/>
              <a:t>     </a:t>
            </a:r>
          </a:p>
          <a:p>
            <a:r>
              <a:rPr lang="en-US" dirty="0"/>
              <a:t>  </a:t>
            </a:r>
          </a:p>
        </p:txBody>
      </p:sp>
    </p:spTree>
    <p:extLst>
      <p:ext uri="{BB962C8B-B14F-4D97-AF65-F5344CB8AC3E}">
        <p14:creationId xmlns:p14="http://schemas.microsoft.com/office/powerpoint/2010/main" val="1830349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869F1A-3CCB-40E0-BC47-2CF58AEEA64E}"/>
              </a:ext>
            </a:extLst>
          </p:cNvPr>
          <p:cNvSpPr txBox="1"/>
          <p:nvPr/>
        </p:nvSpPr>
        <p:spPr>
          <a:xfrm>
            <a:off x="3220872" y="2859290"/>
            <a:ext cx="7806520" cy="1569660"/>
          </a:xfrm>
          <a:prstGeom prst="rect">
            <a:avLst/>
          </a:prstGeom>
          <a:noFill/>
        </p:spPr>
        <p:txBody>
          <a:bodyPr wrap="square" rtlCol="0">
            <a:spAutoFit/>
          </a:bodyPr>
          <a:lstStyle/>
          <a:p>
            <a:r>
              <a:rPr lang="en-US" sz="9600" dirty="0"/>
              <a:t>Thank You</a:t>
            </a:r>
          </a:p>
        </p:txBody>
      </p:sp>
    </p:spTree>
    <p:extLst>
      <p:ext uri="{BB962C8B-B14F-4D97-AF65-F5344CB8AC3E}">
        <p14:creationId xmlns:p14="http://schemas.microsoft.com/office/powerpoint/2010/main" val="191148082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391</TotalTime>
  <Words>872</Words>
  <Application>Microsoft Office PowerPoint</Application>
  <PresentationFormat>Widescreen</PresentationFormat>
  <Paragraphs>79</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Bahnschrift</vt:lpstr>
      <vt:lpstr>ff1</vt:lpstr>
      <vt:lpstr>Georgia</vt:lpstr>
      <vt:lpstr>Times New Roman</vt:lpstr>
      <vt:lpstr>Trebuchet MS</vt:lpstr>
      <vt:lpstr>Tw Cen MT</vt:lpstr>
      <vt:lpstr>Wingdings</vt:lpstr>
      <vt:lpstr>Berlin</vt:lpstr>
      <vt:lpstr>Smart Facial attendance monitoring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 Verma</dc:creator>
  <cp:lastModifiedBy>Mayank Verma</cp:lastModifiedBy>
  <cp:revision>37</cp:revision>
  <dcterms:created xsi:type="dcterms:W3CDTF">2020-10-16T19:53:06Z</dcterms:created>
  <dcterms:modified xsi:type="dcterms:W3CDTF">2021-01-03T04:41:19Z</dcterms:modified>
</cp:coreProperties>
</file>