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7DC4-038F-4E4E-AD36-F97524722661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5410-30A0-EF49-B914-4664E6A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13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1"/>
                </a:solidFill>
              </a:rPr>
              <a:t>Margination</a:t>
            </a:r>
            <a:r>
              <a:rPr lang="en-US" dirty="0" smtClean="0">
                <a:solidFill>
                  <a:schemeClr val="accent1"/>
                </a:solidFill>
              </a:rPr>
              <a:t> of platelets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 descr="whole_bl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00" y="3140844"/>
            <a:ext cx="2584243" cy="1570814"/>
          </a:xfrm>
          <a:prstGeom prst="rect">
            <a:avLst/>
          </a:prstGeom>
        </p:spPr>
      </p:pic>
      <p:pic>
        <p:nvPicPr>
          <p:cNvPr id="3" name="Picture 2" descr="fahrae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13" y="1573923"/>
            <a:ext cx="2885145" cy="1412024"/>
          </a:xfrm>
          <a:prstGeom prst="rect">
            <a:avLst/>
          </a:prstGeom>
        </p:spPr>
      </p:pic>
      <p:pic>
        <p:nvPicPr>
          <p:cNvPr id="5" name="Picture 4" descr="margination_platel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14" y="4736316"/>
            <a:ext cx="2379629" cy="212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3588" y="188687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Fahraeus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3588" y="3666699"/>
            <a:ext cx="139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blood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93588" y="5471184"/>
            <a:ext cx="133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Margination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98969" y="6292700"/>
            <a:ext cx="47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Refs: </a:t>
            </a:r>
            <a:r>
              <a:rPr lang="en-US" dirty="0" err="1" smtClean="0"/>
              <a:t>Crowl</a:t>
            </a:r>
            <a:r>
              <a:rPr lang="en-US" dirty="0" smtClean="0"/>
              <a:t> &amp; </a:t>
            </a:r>
            <a:r>
              <a:rPr lang="en-US" dirty="0" err="1" smtClean="0"/>
              <a:t>Fogelson</a:t>
            </a:r>
            <a:r>
              <a:rPr lang="en-US" dirty="0"/>
              <a:t> </a:t>
            </a:r>
            <a:r>
              <a:rPr lang="en-US" dirty="0" smtClean="0"/>
              <a:t>(2010, 2011)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4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350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Explanation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0639" y="1887411"/>
            <a:ext cx="238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Wall-induced migration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467" y="1887411"/>
            <a:ext cx="258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Shear-enhanced diffusion</a:t>
            </a:r>
            <a:endParaRPr lang="en-US" dirty="0"/>
          </a:p>
        </p:txBody>
      </p:sp>
      <p:pic>
        <p:nvPicPr>
          <p:cNvPr id="2" name="Picture 1" descr="wall_ind_mig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4" y="3217866"/>
            <a:ext cx="3171368" cy="2299242"/>
          </a:xfrm>
          <a:prstGeom prst="rect">
            <a:avLst/>
          </a:prstGeom>
        </p:spPr>
      </p:pic>
      <p:pic>
        <p:nvPicPr>
          <p:cNvPr id="6" name="Picture 5" descr="Screen Shot 2016-03-11 at 7.4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26" y="2706098"/>
            <a:ext cx="2277585" cy="3577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0639" y="6283674"/>
            <a:ext cx="2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Cantat</a:t>
            </a:r>
            <a:r>
              <a:rPr lang="en-US" dirty="0" smtClean="0"/>
              <a:t> &amp; </a:t>
            </a:r>
            <a:r>
              <a:rPr lang="en-US" dirty="0" err="1" smtClean="0"/>
              <a:t>Misbah</a:t>
            </a:r>
            <a:r>
              <a:rPr lang="en-US" dirty="0" smtClean="0"/>
              <a:t> 1999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3684" y="6283674"/>
            <a:ext cx="2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Kumar &amp; Graham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0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53370" y="1047372"/>
            <a:ext cx="4390630" cy="2429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Existing reduced model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 Shot 2016-03-11 at 8.30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27"/>
            <a:ext cx="4847830" cy="4113615"/>
          </a:xfrm>
          <a:prstGeom prst="rect">
            <a:avLst/>
          </a:prstGeom>
        </p:spPr>
      </p:pic>
      <p:pic>
        <p:nvPicPr>
          <p:cNvPr id="5" name="Picture 4" descr="Screen Shot 2016-03-11 at 8.32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4470400"/>
            <a:ext cx="6057900" cy="2387600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10800000" flipH="1">
            <a:off x="1626705" y="4977329"/>
            <a:ext cx="841436" cy="885332"/>
          </a:xfrm>
          <a:prstGeom prst="ben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2621" y="3292109"/>
            <a:ext cx="246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Crowl</a:t>
            </a:r>
            <a:r>
              <a:rPr lang="en-US" dirty="0" smtClean="0"/>
              <a:t> &amp; </a:t>
            </a:r>
            <a:r>
              <a:rPr lang="en-US" dirty="0" err="1" smtClean="0"/>
              <a:t>Fogelson</a:t>
            </a:r>
            <a:r>
              <a:rPr lang="en-US" dirty="0" smtClean="0"/>
              <a:t> 2011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0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350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Another idea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980" y="6404954"/>
            <a:ext cx="1542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Set T = T(y)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190796" y="6251066"/>
            <a:ext cx="237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is incompressible!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bl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8" y="1132031"/>
            <a:ext cx="2955987" cy="2420670"/>
          </a:xfrm>
          <a:prstGeom prst="rect">
            <a:avLst/>
          </a:prstGeom>
        </p:spPr>
      </p:pic>
      <p:pic>
        <p:nvPicPr>
          <p:cNvPr id="6" name="Picture 5" descr="bloo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97" y="1132031"/>
            <a:ext cx="2894913" cy="2370656"/>
          </a:xfrm>
          <a:prstGeom prst="rect">
            <a:avLst/>
          </a:prstGeom>
        </p:spPr>
      </p:pic>
      <p:pic>
        <p:nvPicPr>
          <p:cNvPr id="7" name="Picture 6" descr="blood_his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28" y="3818930"/>
            <a:ext cx="3250473" cy="2407477"/>
          </a:xfrm>
          <a:prstGeom prst="rect">
            <a:avLst/>
          </a:prstGeom>
        </p:spPr>
      </p:pic>
      <p:pic>
        <p:nvPicPr>
          <p:cNvPr id="8" name="Picture 7" descr="blood2_his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8" y="3818930"/>
            <a:ext cx="3283767" cy="2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6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350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Adding slip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Picture 1" descr="dummy_his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" y="4302816"/>
            <a:ext cx="2838810" cy="2102577"/>
          </a:xfrm>
          <a:prstGeom prst="rect">
            <a:avLst/>
          </a:prstGeom>
        </p:spPr>
      </p:pic>
      <p:pic>
        <p:nvPicPr>
          <p:cNvPr id="3" name="Picture 2" descr="dumm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08" y="1278027"/>
            <a:ext cx="3195820" cy="2617069"/>
          </a:xfrm>
          <a:prstGeom prst="rect">
            <a:avLst/>
          </a:prstGeom>
        </p:spPr>
      </p:pic>
      <p:pic>
        <p:nvPicPr>
          <p:cNvPr id="5" name="Picture 4" descr="dummy2_his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34" y="4302816"/>
            <a:ext cx="2967491" cy="2197885"/>
          </a:xfrm>
          <a:prstGeom prst="rect">
            <a:avLst/>
          </a:prstGeom>
        </p:spPr>
      </p:pic>
      <p:pic>
        <p:nvPicPr>
          <p:cNvPr id="6" name="Picture 5" descr="dumm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51" y="1278027"/>
            <a:ext cx="3195522" cy="26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57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9</cp:revision>
  <dcterms:created xsi:type="dcterms:W3CDTF">2016-03-10T21:44:55Z</dcterms:created>
  <dcterms:modified xsi:type="dcterms:W3CDTF">2016-03-11T18:33:56Z</dcterms:modified>
</cp:coreProperties>
</file>