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2" r:id="rId6"/>
    <p:sldId id="361" r:id="rId7"/>
    <p:sldId id="334" r:id="rId8"/>
    <p:sldId id="353" r:id="rId9"/>
    <p:sldId id="354" r:id="rId10"/>
    <p:sldId id="355" r:id="rId11"/>
    <p:sldId id="356" r:id="rId12"/>
    <p:sldId id="357" r:id="rId13"/>
    <p:sldId id="362" r:id="rId14"/>
    <p:sldId id="363" r:id="rId15"/>
    <p:sldId id="364" r:id="rId16"/>
    <p:sldId id="343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CDBB4D-69F7-47D6-8DA1-364ECBF512FA}" type="datetime1">
              <a:rPr lang="zh-CN" altLang="en-US" smtClean="0"/>
              <a:t>2023/2/18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9C7E07-3C67-C64C-8DA0-0404F6303970}" type="slidenum">
              <a:rPr lang="en-US" altLang="zh-CN" smtClean="0"/>
              <a:pPr/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27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6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25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6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7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5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2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0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任意多边形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内容占位符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09C519-EFBD-4557-96DE-AD744096EF1E}" type="datetime2">
              <a:rPr lang="zh-CN" altLang="en-US" smtClean="0"/>
              <a:t>2023年2月18日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任意多边形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zh-CN" altLang="en-US" noProof="0" dirty="0"/>
              <a:t>单击以编辑 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FB83762-450F-4313-879F-500BE05B7287}" type="datetime2">
              <a:rPr lang="zh-CN" altLang="en-US" smtClean="0"/>
              <a:t>2023年2月18日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04BA7A-E770-48B4-9ED2-522E084E8405}" type="datetime2">
              <a:rPr lang="zh-CN" altLang="en-US" smtClean="0"/>
              <a:t>2023年2月18日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任意多边形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自选图形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文本占位符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占位符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</a:t>
            </a:r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占位符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占位符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占位符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文本占位符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0B8DED7-50F6-4F4F-9763-42A576EB505B}" type="datetime2">
              <a:rPr lang="zh-CN" altLang="en-US" smtClean="0"/>
              <a:t>2023年2月18日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占位符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6235E2E-67F1-433F-80D4-B8E06E5EF337}" type="datetime2">
              <a:rPr lang="zh-CN" altLang="en-US" noProof="0" smtClean="0"/>
              <a:t>2023年2月18日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年度审核</a:t>
            </a:r>
            <a:endParaRPr lang="zh-CN" altLang="en-US" b="0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息时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组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任意多边形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表占位符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E04BD8-DEB2-4DB6-8921-C8176DF0EB17}" type="datetime2">
              <a:rPr lang="zh-CN" altLang="en-US" noProof="0" smtClean="0">
                <a:latin typeface="+mn-lt"/>
              </a:rPr>
              <a:t>2023年2月18日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" name="表格占位符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单击图标添加表格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5618353C-B2AA-43F5-B6ED-6EE257877897}" type="datetime2">
              <a:rPr lang="zh-CN" altLang="en-US" noProof="0" smtClean="0">
                <a:latin typeface="+mn-lt"/>
              </a:rPr>
              <a:t>2023年2月18日</a:t>
            </a:fld>
            <a:endParaRPr lang="zh-CN" altLang="en-US" noProof="0">
              <a:latin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年度审核</a:t>
            </a:r>
            <a:endParaRPr lang="zh-CN" altLang="en-US" b="0" noProof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sz="20000" b="1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自选图形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4" name="组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任意多边形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任意多边形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8" name="图片占位符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cxnSp>
        <p:nvCxnSpPr>
          <p:cNvPr id="62" name="直接连接符​​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图片占位符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2" name="文本占位符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3" name="文本占位符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4" name="文本占位符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5" name="文本占位符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6" name="文本占位符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7" name="文本占位符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78" name="文本占位符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9" name="文本占位符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自选图形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6" name="图片占位符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9" name="图片占位符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C55428-63DB-49A6-9817-AE0BC285EDAA}" type="datetime2">
              <a:rPr lang="zh-CN" altLang="en-US" smtClean="0"/>
              <a:t>2023年2月18日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​​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</a:p>
        </p:txBody>
      </p:sp>
      <p:sp>
        <p:nvSpPr>
          <p:cNvPr id="96" name="文本占位符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97" name="文本占位符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 dirty="0"/>
              <a:t>单击以编辑 </a:t>
            </a:r>
          </a:p>
        </p:txBody>
      </p:sp>
      <p:sp>
        <p:nvSpPr>
          <p:cNvPr id="102" name="文本占位符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3" name="文本占位符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6" name="文本占位符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7" name="文本占位符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zh-CN" altLang="en-US" noProof="0"/>
              <a:t>单击以编辑 </a:t>
            </a:r>
          </a:p>
        </p:txBody>
      </p:sp>
      <p:sp>
        <p:nvSpPr>
          <p:cNvPr id="108" name="文本占位符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sp>
        <p:nvSpPr>
          <p:cNvPr id="109" name="文本占位符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zh-CN" altLang="en-US" noProof="0"/>
              <a:t>单击以编辑 </a:t>
            </a:r>
          </a:p>
        </p:txBody>
      </p: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长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长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长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2480A-F94E-4A44-BCF4-F23CC78AD854}" type="datetime2">
              <a:rPr lang="zh-CN" altLang="en-US" smtClean="0"/>
              <a:t>2023年2月18日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年度审核</a:t>
            </a:r>
            <a:endParaRPr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标题占位符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17E7595-A321-49F8-8FF1-77A8C9D13DB0}" type="datetime2">
              <a:rPr lang="zh-CN" altLang="en-US" noProof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2023年2月18日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页脚占位符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年度审核</a:t>
            </a:r>
            <a:endParaRPr lang="zh-CN" altLang="en-US" b="1" dirty="0"/>
          </a:p>
        </p:txBody>
      </p:sp>
      <p:sp>
        <p:nvSpPr>
          <p:cNvPr id="32" name="幻灯片编号占位符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年度审核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Contoso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客户成功团队</a:t>
            </a:r>
          </a:p>
          <a:p>
            <a:pPr rtl="0"/>
            <a:r>
              <a:rPr lang="en-US" altLang="zh-CN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 </a:t>
            </a:r>
            <a:r>
              <a:rPr lang="zh-CN" altLang="en-US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</a:t>
            </a:r>
            <a:r>
              <a:rPr lang="en-US" altLang="zh-CN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 </a:t>
            </a:r>
            <a:r>
              <a:rPr lang="zh-CN" altLang="en-US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 </a:t>
            </a:r>
            <a:r>
              <a:rPr lang="en-US" altLang="zh-CN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 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第 </a:t>
            </a:r>
            <a:r>
              <a:rPr lang="en-US" altLang="zh-CN"/>
              <a:t>1 </a:t>
            </a:r>
            <a:r>
              <a:rPr lang="zh-CN" altLang="en-US"/>
              <a:t>季度目标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/>
              <a:t>业务优先级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zh-CN" altLang="en-US"/>
              <a:t>客户满意度增加 </a:t>
            </a:r>
            <a:r>
              <a:rPr lang="en-US" altLang="zh-CN"/>
              <a:t>2%</a:t>
            </a:r>
          </a:p>
          <a:p>
            <a:pPr rtl="0"/>
            <a:r>
              <a:rPr lang="zh-CN" altLang="en-US"/>
              <a:t>保持增长</a:t>
            </a:r>
          </a:p>
          <a:p>
            <a:pPr rtl="0"/>
            <a:r>
              <a:rPr lang="zh-CN" altLang="en-US"/>
              <a:t>部门 </a:t>
            </a:r>
            <a:r>
              <a:rPr lang="en-US" altLang="zh-CN"/>
              <a:t>2 </a:t>
            </a:r>
            <a:r>
              <a:rPr lang="zh-CN" altLang="en-US"/>
              <a:t>多元化投资</a:t>
            </a:r>
          </a:p>
          <a:p>
            <a:pPr rtl="0"/>
            <a:r>
              <a:rPr lang="zh-CN" altLang="en-US"/>
              <a:t>与第三方组织的倡议伙伴关系</a:t>
            </a:r>
          </a:p>
          <a:p>
            <a:pPr marL="0" indent="0" rtl="0">
              <a:buNone/>
            </a:pP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zh-CN" altLang="en-US"/>
              <a:t>员工机会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en-US" altLang="zh-CN"/>
              <a:t>7 </a:t>
            </a:r>
            <a:r>
              <a:rPr lang="zh-CN" altLang="en-US"/>
              <a:t>月 </a:t>
            </a:r>
            <a:r>
              <a:rPr lang="en-US" altLang="zh-CN"/>
              <a:t>15 </a:t>
            </a:r>
            <a:r>
              <a:rPr lang="zh-CN" altLang="en-US"/>
              <a:t>日财年结束庆祝 </a:t>
            </a:r>
          </a:p>
          <a:p>
            <a:pPr rtl="0"/>
            <a:r>
              <a:rPr lang="en-US" altLang="zh-CN"/>
              <a:t>8 </a:t>
            </a:r>
            <a:r>
              <a:rPr lang="zh-CN" altLang="en-US"/>
              <a:t>月 </a:t>
            </a:r>
            <a:r>
              <a:rPr lang="en-US" altLang="zh-CN"/>
              <a:t>14 </a:t>
            </a:r>
            <a:r>
              <a:rPr lang="zh-CN" altLang="en-US"/>
              <a:t>日员工学习日 </a:t>
            </a:r>
          </a:p>
          <a:p>
            <a:pPr rtl="0"/>
            <a:r>
              <a:rPr lang="en-US" altLang="zh-CN"/>
              <a:t>9 </a:t>
            </a:r>
            <a:r>
              <a:rPr lang="zh-CN" altLang="en-US"/>
              <a:t>月 </a:t>
            </a:r>
            <a:r>
              <a:rPr lang="en-US" altLang="zh-CN"/>
              <a:t>3 </a:t>
            </a:r>
            <a:r>
              <a:rPr lang="zh-CN" altLang="en-US"/>
              <a:t>日员工瑜伽 </a:t>
            </a:r>
          </a:p>
          <a:p>
            <a:pPr rtl="0"/>
            <a:r>
              <a:rPr lang="zh-CN" altLang="en-US"/>
              <a:t>系列研讨会将于 </a:t>
            </a:r>
            <a:r>
              <a:rPr lang="en-US" altLang="zh-CN"/>
              <a:t>9 </a:t>
            </a:r>
            <a:r>
              <a:rPr lang="zh-CN" altLang="en-US"/>
              <a:t>月 </a:t>
            </a:r>
            <a:r>
              <a:rPr lang="en-US" altLang="zh-CN"/>
              <a:t>10 </a:t>
            </a:r>
            <a:r>
              <a:rPr lang="zh-CN" altLang="en-US"/>
              <a:t>日开始 </a:t>
            </a:r>
          </a:p>
          <a:p>
            <a:pPr marL="0" indent="0" rtl="0">
              <a:buNone/>
            </a:pPr>
            <a:endParaRPr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zh-CN" smtClean="0"/>
              <a:pPr algn="l"/>
              <a:t>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  <a:endParaRPr lang="zh-CN" altLang="en-US" sz="110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7E0E02A-752B-4B38-B705-7F01254FCD6C}" type="datetime2">
              <a:rPr lang="zh-CN" altLang="en-US" sz="1100" smtClean="0"/>
              <a:t>2023年2月18日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第 </a:t>
            </a:r>
            <a:r>
              <a:rPr lang="en-US" altLang="zh-CN"/>
              <a:t>2 </a:t>
            </a:r>
            <a:r>
              <a:rPr lang="zh-CN" altLang="en-US"/>
              <a:t>季度目标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/>
              <a:t>业务优先级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zh-CN" altLang="en-US"/>
              <a:t>客户满意度增加 </a:t>
            </a:r>
            <a:r>
              <a:rPr lang="en-US" altLang="zh-CN"/>
              <a:t>2%</a:t>
            </a:r>
            <a:endParaRPr lang="zh-CN" altLang="en-US"/>
          </a:p>
          <a:p>
            <a:pPr rtl="0"/>
            <a:r>
              <a:rPr lang="zh-CN" altLang="en-US"/>
              <a:t>保持增长</a:t>
            </a:r>
          </a:p>
          <a:p>
            <a:pPr marL="0" indent="0" rtl="0">
              <a:buNone/>
            </a:pP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zh-CN" altLang="en-US"/>
              <a:t>已添加优先级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将轮换次数至少减少 </a:t>
            </a:r>
            <a:r>
              <a:rPr lang="en-US" altLang="zh-CN"/>
              <a:t>2 </a:t>
            </a:r>
            <a:r>
              <a:rPr lang="zh-CN" altLang="en-US"/>
              <a:t>次</a:t>
            </a:r>
          </a:p>
          <a:p>
            <a:pPr rtl="0"/>
            <a:r>
              <a:rPr lang="zh-CN" altLang="en-US"/>
              <a:t>确保开发成本低于预算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zh-CN" altLang="en-US"/>
              <a:t>员工机会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zh-CN" altLang="en-US"/>
              <a:t>实习生开始</a:t>
            </a:r>
          </a:p>
          <a:p>
            <a:pPr rtl="0"/>
            <a:r>
              <a:rPr lang="zh-CN" altLang="en-US"/>
              <a:t>室内娱乐联盟</a:t>
            </a:r>
          </a:p>
          <a:p>
            <a:pPr rtl="0"/>
            <a:r>
              <a:rPr lang="zh-CN" altLang="en-US"/>
              <a:t>国际象棋​​比赛</a:t>
            </a:r>
          </a:p>
          <a:p>
            <a:pPr rtl="0"/>
            <a:r>
              <a:rPr lang="zh-CN" altLang="en-US"/>
              <a:t>重要比赛观看聚会</a:t>
            </a:r>
          </a:p>
          <a:p>
            <a:pPr rtl="0"/>
            <a:r>
              <a:rPr lang="zh-CN" altLang="en-US"/>
              <a:t>食品募捐活动</a:t>
            </a:r>
          </a:p>
          <a:p>
            <a:pPr marL="0" indent="0" rtl="0">
              <a:buNone/>
            </a:pPr>
            <a:endParaRPr lang="zh-CN" altLang="en-US"/>
          </a:p>
          <a:p>
            <a:pPr marL="0" indent="0" rtl="0">
              <a:buNone/>
            </a:pP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zh-CN" smtClean="0"/>
              <a:pPr algn="l"/>
              <a:t>11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  <a:endParaRPr lang="zh-CN" altLang="en-US" sz="110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8D58D8F2-6A19-44ED-97BD-DB29374A4F15}" type="datetime2">
              <a:rPr lang="zh-CN" altLang="en-US" sz="1100" smtClean="0"/>
              <a:t>2023年2月18日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摘要</a:t>
            </a:r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zh-CN" altLang="en-US"/>
              <a:t>我们的业务很好</a:t>
            </a:r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zh-CN" altLang="en-US"/>
              <a:t>上一季度利润增长了 </a:t>
            </a:r>
            <a:r>
              <a:rPr lang="en-US" altLang="zh-CN"/>
              <a:t>3%</a:t>
            </a: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zh-CN" altLang="en-US"/>
              <a:t>我们正在完成工作</a:t>
            </a:r>
          </a:p>
        </p:txBody>
      </p:sp>
      <p:sp>
        <p:nvSpPr>
          <p:cNvPr id="46" name="文本占位符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CN" altLang="en-US"/>
              <a:t>我们完成了合并项目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zh-CN" altLang="en-US"/>
              <a:t>我们正在为客户提供服务</a:t>
            </a:r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/>
              <a:t>去年，我们支持了数千名客户，并售出了 </a:t>
            </a:r>
            <a:r>
              <a:rPr lang="en-US" altLang="zh-CN"/>
              <a:t>60,000 </a:t>
            </a:r>
            <a:r>
              <a:rPr lang="zh-CN" altLang="en-US"/>
              <a:t>个</a:t>
            </a: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zh-CN" altLang="en-US"/>
              <a:t>我们的客户不断回头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CN" altLang="en-US"/>
              <a:t>我们将客户保留率提高了 </a:t>
            </a:r>
            <a:r>
              <a:rPr lang="en-US" altLang="zh-CN"/>
              <a:t>4%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zh-CN" altLang="en-US"/>
              <a:t>我们是领头羊</a:t>
            </a:r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zh-CN" altLang="en-US"/>
              <a:t>我们是整个行业的领头羊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64D2AE1-8BD0-462A-82DE-71F67E1DE16A}" type="datetime2">
              <a:rPr lang="zh-CN" altLang="en-US" smtClean="0"/>
              <a:t>2023年2月18日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/>
              <a:t>由于你的承诺和坚定的职业道德，我们知道明年将比上一年更好。 </a:t>
            </a:r>
          </a:p>
          <a:p>
            <a:pPr rtl="0"/>
            <a:r>
              <a:rPr lang="zh-CN" altLang="en-US"/>
              <a:t>我们期待着共同努力。 </a:t>
            </a:r>
          </a:p>
          <a:p>
            <a:pPr rtl="0"/>
            <a:endParaRPr lang="zh-CN" altLang="en-US"/>
          </a:p>
        </p:txBody>
      </p:sp>
      <p:pic>
        <p:nvPicPr>
          <p:cNvPr id="13" name="图片占位符 12" descr="团队成员的肖像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zh-CN" b="1"/>
              <a:t>Contoso  </a:t>
            </a:r>
            <a:r>
              <a:rPr lang="zh-CN" altLang="en-US"/>
              <a:t>  </a:t>
            </a:r>
          </a:p>
          <a:p>
            <a:pPr rtl="0"/>
            <a:r>
              <a:rPr lang="en-US" altLang="zh-CN"/>
              <a:t>sales@contoso.com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zh-CN" altLang="en-US"/>
              <a:t>议程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en-US" altLang="zh-CN" dirty="0"/>
              <a:t>01.</a:t>
            </a:r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956463"/>
          </a:xfrm>
        </p:spPr>
        <p:txBody>
          <a:bodyPr rtlCol="0"/>
          <a:lstStyle/>
          <a:p>
            <a:pPr rt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sed diam </a:t>
            </a:r>
            <a:r>
              <a:rPr lang="en-US" altLang="zh-CN" dirty="0" err="1"/>
              <a:t>nonummy</a:t>
            </a:r>
            <a:r>
              <a:rPr lang="en-US" altLang="zh-CN" dirty="0"/>
              <a:t> </a:t>
            </a:r>
            <a:r>
              <a:rPr lang="en-US" altLang="zh-CN" dirty="0" err="1"/>
              <a:t>nibh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zh-CN" dirty="0"/>
              <a:t>02.</a:t>
            </a:r>
            <a:r>
              <a:rPr lang="zh-CN" altLang="en-US" dirty="0"/>
              <a:t>去年成果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956463"/>
          </a:xfrm>
        </p:spPr>
        <p:txBody>
          <a:bodyPr rtlCol="0"/>
          <a:lstStyle/>
          <a:p>
            <a:pPr rtl="0"/>
            <a:r>
              <a:rPr lang="en-US" altLang="zh-CN"/>
              <a:t>Lorem ipsum dolor sit amet, consectetuer adipiscing elit, sed diam nonummy nibh.</a:t>
            </a: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en-US" altLang="zh-CN"/>
              <a:t>03.</a:t>
            </a:r>
            <a:r>
              <a:rPr lang="zh-CN" altLang="en-US"/>
              <a:t>我们的团队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956463"/>
          </a:xfrm>
        </p:spPr>
        <p:txBody>
          <a:bodyPr rtlCol="0"/>
          <a:lstStyle/>
          <a:p>
            <a:pPr rtl="0"/>
            <a:r>
              <a:rPr lang="en-US" altLang="zh-CN"/>
              <a:t>Lorem ipsum dolor sit amet, consectetuer adipiscing elit, sed diam nonummy nibh.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en-US" altLang="zh-CN"/>
              <a:t>04.</a:t>
            </a:r>
            <a:r>
              <a:rPr lang="zh-CN" altLang="en-US"/>
              <a:t>下一步行动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956463"/>
          </a:xfrm>
        </p:spPr>
        <p:txBody>
          <a:bodyPr rtlCol="0"/>
          <a:lstStyle/>
          <a:p>
            <a:pPr rt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sed diam </a:t>
            </a:r>
            <a:r>
              <a:rPr lang="en-US" altLang="zh-CN" dirty="0" err="1"/>
              <a:t>nonummy</a:t>
            </a:r>
            <a:r>
              <a:rPr lang="en-US" altLang="zh-CN" dirty="0"/>
              <a:t> </a:t>
            </a:r>
            <a:r>
              <a:rPr lang="en-US" altLang="zh-CN" dirty="0" err="1"/>
              <a:t>nibh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zh-CN"/>
              <a:t>05.</a:t>
            </a:r>
            <a:r>
              <a:rPr lang="zh-CN" altLang="en-US"/>
              <a:t>结束语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956463"/>
          </a:xfrm>
        </p:spPr>
        <p:txBody>
          <a:bodyPr rtlCol="0"/>
          <a:lstStyle/>
          <a:p>
            <a:pPr rt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sed diam </a:t>
            </a:r>
            <a:r>
              <a:rPr lang="en-US" altLang="zh-CN" dirty="0" err="1"/>
              <a:t>nonummy</a:t>
            </a:r>
            <a:r>
              <a:rPr lang="en-US" altLang="zh-CN" dirty="0"/>
              <a:t> </a:t>
            </a:r>
            <a:r>
              <a:rPr lang="en-US" altLang="zh-CN" dirty="0" err="1"/>
              <a:t>nibh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2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1789A7E-E593-46BF-8BDF-818E18170648}" type="datetime2">
              <a:rPr lang="zh-CN" altLang="en-US" smtClean="0"/>
              <a:t>2023年2月18日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zh-CN" altLang="en-US"/>
              <a:t>利润增加，亏损降低！我们为团队取得的进步感到非常自豪。今天，我们将回顾去年的赢利和亏损，并概述对明年的期望。</a:t>
            </a:r>
          </a:p>
          <a:p>
            <a:pPr rtl="0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3524C13E-3320-409F-9471-26004277DEFD}" type="datetime2">
              <a:rPr lang="zh-CN" altLang="en-US" smtClean="0"/>
              <a:t>2023年2月18日</a:t>
            </a:fld>
            <a:endParaRPr lang="zh-CN" altLang="en-US"/>
          </a:p>
        </p:txBody>
      </p:sp>
      <p:pic>
        <p:nvPicPr>
          <p:cNvPr id="53" name="图片占位符 52" descr="悬挂的灯泡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 descr="幼苗黑白特写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zh-CN" altLang="en-US" dirty="0"/>
              <a:t>去年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/>
          <a:lstStyle/>
          <a:p>
            <a:pPr rtl="0"/>
            <a:r>
              <a:rPr lang="zh-CN" altLang="en-US" dirty="0"/>
              <a:t>部门增长图</a:t>
            </a:r>
          </a:p>
        </p:txBody>
      </p:sp>
      <p:graphicFrame>
        <p:nvGraphicFramePr>
          <p:cNvPr id="24" name="图表占位符 23" descr="部门增长图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653453968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 dirty="0"/>
              <a:t>年度审核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BB2C83D-2C01-41D1-87CE-A571AD1046E4}" type="datetime2">
              <a:rPr lang="zh-CN" altLang="en-US" smtClean="0"/>
              <a:t>2023年2月18日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b="1"/>
              <a:t>部门增长表</a:t>
            </a: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33943590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zh-CN" altLang="en-US" b="1" i="0" noProof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 </a:t>
                      </a:r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季度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 </a:t>
                      </a:r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季度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 </a:t>
                      </a:r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季度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第 </a:t>
                      </a:r>
                      <a:r>
                        <a:rPr lang="en-US" altLang="zh-CN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 </a:t>
                      </a:r>
                      <a:r>
                        <a:rPr lang="zh-CN" altLang="en-US" sz="1400" b="0" i="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季度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系列 </a:t>
                      </a:r>
                      <a:r>
                        <a:rPr lang="en-US" altLang="zh-CN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系列 </a:t>
                      </a:r>
                      <a:r>
                        <a:rPr lang="en-US" altLang="zh-CN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系列 </a:t>
                      </a:r>
                      <a:r>
                        <a:rPr lang="en-US" altLang="zh-CN" sz="1400" b="0" i="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400" noProof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5C4CF23D-62A7-4535-9103-F3E780F737ED}" type="datetime2">
              <a:rPr lang="zh-CN" altLang="en-US" smtClean="0"/>
              <a:t>2023年2月18日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zh-CN" altLang="en-US"/>
              <a:t>与 </a:t>
            </a:r>
            <a:r>
              <a:rPr lang="en-US" altLang="zh-CN"/>
              <a:t>Contoso </a:t>
            </a:r>
            <a:r>
              <a:rPr lang="zh-CN" altLang="en-US"/>
              <a:t>合作非常愉快。</a:t>
            </a:r>
            <a:br>
              <a:rPr lang="zh-CN" altLang="en-US"/>
            </a:br>
            <a:r>
              <a:rPr lang="en-US" altLang="zh-CN"/>
              <a:t>Patrice </a:t>
            </a:r>
            <a:r>
              <a:rPr lang="zh-CN" altLang="en-US"/>
              <a:t>是我的代表，她预测我的需求，并坚持不懈地努力解决问题。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zh-CN" altLang="en-US"/>
              <a:t>我们的团队</a:t>
            </a:r>
          </a:p>
        </p:txBody>
      </p:sp>
      <p:pic>
        <p:nvPicPr>
          <p:cNvPr id="37" name="图片占位符 36" descr="团队成员的肖像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n-US" altLang="zh-CN" dirty="0"/>
              <a:t>Anna</a:t>
            </a:r>
          </a:p>
          <a:p>
            <a:pPr rtl="0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en-US" altLang="zh-CN"/>
              <a:t>CEO</a:t>
            </a:r>
          </a:p>
        </p:txBody>
      </p:sp>
      <p:pic>
        <p:nvPicPr>
          <p:cNvPr id="19" name="图片占位符 13" descr="团队成员的肖像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n-US" altLang="zh-CN"/>
              <a:t>Larissa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en-US" altLang="zh-CN"/>
              <a:t>CFO</a:t>
            </a:r>
          </a:p>
        </p:txBody>
      </p:sp>
      <p:pic>
        <p:nvPicPr>
          <p:cNvPr id="41" name="图片占位符 40" descr="团队成员的肖像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n-US" altLang="zh-CN"/>
              <a:t>Roman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en-US" altLang="zh-CN"/>
              <a:t>COO</a:t>
            </a:r>
          </a:p>
        </p:txBody>
      </p:sp>
      <p:pic>
        <p:nvPicPr>
          <p:cNvPr id="21" name="图片占位符 18" descr="团队成员的肖像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n-US" altLang="zh-CN"/>
              <a:t>Federico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en-US" altLang="zh-CN"/>
              <a:t>CTO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/>
              <a:t>8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 altLang="en-US"/>
              <a:t>年度审核</a:t>
            </a: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EB95214F-AB21-4E52-B4B2-A5D82F211861}" type="datetime2">
              <a:rPr lang="zh-CN" altLang="en-US" smtClean="0"/>
              <a:t>2023年2月18日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zh-cn" dirty="0"/>
              <a:t>时间表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387450"/>
            <a:ext cx="2133600" cy="205837"/>
          </a:xfrm>
        </p:spPr>
        <p:txBody>
          <a:bodyPr rtlCol="0"/>
          <a:lstStyle/>
          <a:p>
            <a:pPr rtl="0"/>
            <a:r>
              <a:rPr lang="zh-cn"/>
              <a:t>第 1 季度7 月 - 9 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753619"/>
            <a:ext cx="2133600" cy="81920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elit, sed diam nonummy nibh.</a:t>
            </a:r>
          </a:p>
          <a:p>
            <a:pPr rtl="0"/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520672"/>
            <a:ext cx="2816039" cy="205837"/>
          </a:xfrm>
        </p:spPr>
        <p:txBody>
          <a:bodyPr rtlCol="0"/>
          <a:lstStyle/>
          <a:p>
            <a:pPr rtl="0"/>
            <a:r>
              <a:rPr lang="zh-cn" dirty="0"/>
              <a:t>第 2 季度10 月 - 12 月	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4906091"/>
            <a:ext cx="2133600" cy="81920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elit, sed diam nonummy nibh.</a:t>
            </a:r>
          </a:p>
          <a:p>
            <a:pPr rtl="0"/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87450"/>
            <a:ext cx="2133600" cy="205837"/>
          </a:xfrm>
        </p:spPr>
        <p:txBody>
          <a:bodyPr rtlCol="0"/>
          <a:lstStyle/>
          <a:p>
            <a:pPr rtl="0"/>
            <a:r>
              <a:rPr lang="zh-cn"/>
              <a:t>第 3 季度1 月 - 3 月	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753619"/>
            <a:ext cx="2133600" cy="819205"/>
          </a:xfrm>
        </p:spPr>
        <p:txBody>
          <a:bodyPr rtlCol="0"/>
          <a:lstStyle/>
          <a:p>
            <a:pPr rtl="0"/>
            <a:r>
              <a:rPr lang="zh-cn"/>
              <a:t>Lorem ipsum dolor sit amet, consectetuer adipiscing elit, sed diam nonummy nibh.</a:t>
            </a:r>
          </a:p>
          <a:p>
            <a:pPr rtl="0"/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520672"/>
            <a:ext cx="2133600" cy="205837"/>
          </a:xfrm>
        </p:spPr>
        <p:txBody>
          <a:bodyPr rtlCol="0"/>
          <a:lstStyle/>
          <a:p>
            <a:pPr rtl="0"/>
            <a:r>
              <a:rPr lang="zh-cn"/>
              <a:t>第 4 季度4月 - 6 月	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4906091"/>
            <a:ext cx="2133600" cy="819205"/>
          </a:xfrm>
        </p:spPr>
        <p:txBody>
          <a:bodyPr rtlCol="0"/>
          <a:lstStyle/>
          <a:p>
            <a:pPr rtl="0"/>
            <a:r>
              <a:rPr lang="zh-cn"/>
              <a:t>Lorem ipsum dolor sit amet, consectetuer adipiscing elit, sed diam nonummy nibh.</a:t>
            </a:r>
          </a:p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zh-cn"/>
              <a:t>年度审核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6F645F2-E9CC-4003-AC44-94B61C7EE310}" type="datetime2">
              <a:rPr lang="zh-CN" altLang="en-US" smtClean="0"/>
              <a:t>2023年2月18日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12_TF78853419_Win32.potx" id="{FEA4CB16-C2D0-46F5-9641-B9A026203A1A}" vid="{5C498265-2782-41B8-A880-232BDCBBAE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{C55EB3A5-5624-488A-928F-0EC3D5EE284D}tf78853419_win32</Template>
  <TotalTime>1</TotalTime>
  <Words>560</Words>
  <Application>Microsoft Office PowerPoint</Application>
  <PresentationFormat>宽屏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Arial</vt:lpstr>
      <vt:lpstr>Franklin Gothic Book</vt:lpstr>
      <vt:lpstr>Franklin Gothic Demi</vt:lpstr>
      <vt:lpstr>Wingdings</vt:lpstr>
      <vt:lpstr>主题 1</vt:lpstr>
      <vt:lpstr>年度审核</vt:lpstr>
      <vt:lpstr>议程</vt:lpstr>
      <vt:lpstr>简介</vt:lpstr>
      <vt:lpstr>去年</vt:lpstr>
      <vt:lpstr>部门增长图</vt:lpstr>
      <vt:lpstr>部门增长表</vt:lpstr>
      <vt:lpstr>与 Contoso 合作非常愉快。 Patrice 是我的代表，她预测我的需求，并坚持不懈地努力解决问题。 </vt:lpstr>
      <vt:lpstr>我们的团队</vt:lpstr>
      <vt:lpstr>时间表</vt:lpstr>
      <vt:lpstr>第 1 季度目标</vt:lpstr>
      <vt:lpstr>第 2 季度目标</vt:lpstr>
      <vt:lpstr>摘要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年度审核</dc:title>
  <dc:creator>Season Lin</dc:creator>
  <cp:lastModifiedBy>Season Lin</cp:lastModifiedBy>
  <cp:revision>2</cp:revision>
  <dcterms:created xsi:type="dcterms:W3CDTF">2023-02-18T03:05:52Z</dcterms:created>
  <dcterms:modified xsi:type="dcterms:W3CDTF">2023-02-18T03:16:26Z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