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handoutMasterIdLst>
    <p:handoutMasterId r:id="rId27"/>
  </p:handoutMasterIdLst>
  <p:sldIdLst>
    <p:sldId id="256" r:id="rId2"/>
    <p:sldId id="280" r:id="rId3"/>
    <p:sldId id="297" r:id="rId4"/>
    <p:sldId id="281" r:id="rId5"/>
    <p:sldId id="282" r:id="rId6"/>
    <p:sldId id="273" r:id="rId7"/>
    <p:sldId id="293" r:id="rId8"/>
    <p:sldId id="295" r:id="rId9"/>
    <p:sldId id="296" r:id="rId10"/>
    <p:sldId id="301" r:id="rId11"/>
    <p:sldId id="298" r:id="rId12"/>
    <p:sldId id="302" r:id="rId13"/>
    <p:sldId id="303" r:id="rId14"/>
    <p:sldId id="304" r:id="rId15"/>
    <p:sldId id="306" r:id="rId16"/>
    <p:sldId id="299" r:id="rId17"/>
    <p:sldId id="307" r:id="rId18"/>
    <p:sldId id="309" r:id="rId19"/>
    <p:sldId id="310" r:id="rId20"/>
    <p:sldId id="300" r:id="rId21"/>
    <p:sldId id="305" r:id="rId22"/>
    <p:sldId id="308" r:id="rId23"/>
    <p:sldId id="290" r:id="rId24"/>
    <p:sldId id="291" r:id="rId25"/>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迎春 朱" initials="迎春" lastIdx="2" clrIdx="0">
    <p:extLst>
      <p:ext uri="{19B8F6BF-5375-455C-9EA6-DF929625EA0E}">
        <p15:presenceInfo xmlns:p15="http://schemas.microsoft.com/office/powerpoint/2012/main" userId="19490e049bcc9e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46BA"/>
    <a:srgbClr val="FBCD02"/>
    <a:srgbClr val="C0C9E4"/>
    <a:srgbClr val="9EADD8"/>
    <a:srgbClr val="6D89CB"/>
    <a:srgbClr val="406DBB"/>
    <a:srgbClr val="3960A7"/>
    <a:srgbClr val="2F528F"/>
    <a:srgbClr val="FDECAE"/>
    <a:srgbClr val="FEE2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68"/>
    <p:restoredTop sz="95940"/>
  </p:normalViewPr>
  <p:slideViewPr>
    <p:cSldViewPr snapToGrid="0" snapToObjects="1">
      <p:cViewPr varScale="1">
        <p:scale>
          <a:sx n="114" d="100"/>
          <a:sy n="114" d="100"/>
        </p:scale>
        <p:origin x="840" y="17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3" d="100"/>
          <a:sy n="93" d="100"/>
        </p:scale>
        <p:origin x="2079"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A21FAB-51E7-4753-8B71-83F3005C0AB0}"/>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E0B6D4-0983-4FDA-B114-4899E5F91061}"/>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4B2ED1C9-51D9-49C4-908A-E7F43EA6FDDE}" type="datetimeFigureOut">
              <a:rPr lang="en-US" smtClean="0"/>
              <a:t>10/25/21</a:t>
            </a:fld>
            <a:endParaRPr lang="en-US"/>
          </a:p>
        </p:txBody>
      </p:sp>
      <p:sp>
        <p:nvSpPr>
          <p:cNvPr id="4" name="Footer Placeholder 3">
            <a:extLst>
              <a:ext uri="{FF2B5EF4-FFF2-40B4-BE49-F238E27FC236}">
                <a16:creationId xmlns:a16="http://schemas.microsoft.com/office/drawing/2014/main" id="{F6D428D7-E986-4576-87C3-41A21215E146}"/>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14BC708-5B7F-4070-A304-AE7602B0382D}"/>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5441FEED-DE00-4425-89C2-C2C4ABE46EBC}" type="slidenum">
              <a:rPr lang="en-US" smtClean="0"/>
              <a:t>‹#›</a:t>
            </a:fld>
            <a:endParaRPr lang="en-US"/>
          </a:p>
        </p:txBody>
      </p:sp>
    </p:spTree>
    <p:extLst>
      <p:ext uri="{BB962C8B-B14F-4D97-AF65-F5344CB8AC3E}">
        <p14:creationId xmlns:p14="http://schemas.microsoft.com/office/powerpoint/2010/main" val="2384798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B70A5308-738F-BD49-BC59-DCFFDAE3D4B0}" type="datetimeFigureOut">
              <a:rPr lang="en-US" smtClean="0"/>
              <a:t>10/25/21</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6C44509F-B978-4F4A-B3FA-72E3BCD5C819}" type="slidenum">
              <a:rPr lang="en-US" smtClean="0"/>
              <a:t>‹#›</a:t>
            </a:fld>
            <a:endParaRPr lang="en-US"/>
          </a:p>
        </p:txBody>
      </p:sp>
    </p:spTree>
    <p:extLst>
      <p:ext uri="{BB962C8B-B14F-4D97-AF65-F5344CB8AC3E}">
        <p14:creationId xmlns:p14="http://schemas.microsoft.com/office/powerpoint/2010/main" val="151491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2</a:t>
            </a:fld>
            <a:endParaRPr lang="en-US"/>
          </a:p>
        </p:txBody>
      </p:sp>
    </p:spTree>
    <p:extLst>
      <p:ext uri="{BB962C8B-B14F-4D97-AF65-F5344CB8AC3E}">
        <p14:creationId xmlns:p14="http://schemas.microsoft.com/office/powerpoint/2010/main" val="1742571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11</a:t>
            </a:fld>
            <a:endParaRPr lang="en-US"/>
          </a:p>
        </p:txBody>
      </p:sp>
    </p:spTree>
    <p:extLst>
      <p:ext uri="{BB962C8B-B14F-4D97-AF65-F5344CB8AC3E}">
        <p14:creationId xmlns:p14="http://schemas.microsoft.com/office/powerpoint/2010/main" val="1185085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12</a:t>
            </a:fld>
            <a:endParaRPr lang="en-US"/>
          </a:p>
        </p:txBody>
      </p:sp>
    </p:spTree>
    <p:extLst>
      <p:ext uri="{BB962C8B-B14F-4D97-AF65-F5344CB8AC3E}">
        <p14:creationId xmlns:p14="http://schemas.microsoft.com/office/powerpoint/2010/main" val="3663660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13</a:t>
            </a:fld>
            <a:endParaRPr lang="en-US"/>
          </a:p>
        </p:txBody>
      </p:sp>
    </p:spTree>
    <p:extLst>
      <p:ext uri="{BB962C8B-B14F-4D97-AF65-F5344CB8AC3E}">
        <p14:creationId xmlns:p14="http://schemas.microsoft.com/office/powerpoint/2010/main" val="4289397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14</a:t>
            </a:fld>
            <a:endParaRPr lang="en-US"/>
          </a:p>
        </p:txBody>
      </p:sp>
    </p:spTree>
    <p:extLst>
      <p:ext uri="{BB962C8B-B14F-4D97-AF65-F5344CB8AC3E}">
        <p14:creationId xmlns:p14="http://schemas.microsoft.com/office/powerpoint/2010/main" val="4122833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15</a:t>
            </a:fld>
            <a:endParaRPr lang="en-US"/>
          </a:p>
        </p:txBody>
      </p:sp>
    </p:spTree>
    <p:extLst>
      <p:ext uri="{BB962C8B-B14F-4D97-AF65-F5344CB8AC3E}">
        <p14:creationId xmlns:p14="http://schemas.microsoft.com/office/powerpoint/2010/main" val="3351898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16</a:t>
            </a:fld>
            <a:endParaRPr lang="en-US"/>
          </a:p>
        </p:txBody>
      </p:sp>
    </p:spTree>
    <p:extLst>
      <p:ext uri="{BB962C8B-B14F-4D97-AF65-F5344CB8AC3E}">
        <p14:creationId xmlns:p14="http://schemas.microsoft.com/office/powerpoint/2010/main" val="3686371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17</a:t>
            </a:fld>
            <a:endParaRPr lang="en-US"/>
          </a:p>
        </p:txBody>
      </p:sp>
    </p:spTree>
    <p:extLst>
      <p:ext uri="{BB962C8B-B14F-4D97-AF65-F5344CB8AC3E}">
        <p14:creationId xmlns:p14="http://schemas.microsoft.com/office/powerpoint/2010/main" val="2679659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18</a:t>
            </a:fld>
            <a:endParaRPr lang="en-US"/>
          </a:p>
        </p:txBody>
      </p:sp>
    </p:spTree>
    <p:extLst>
      <p:ext uri="{BB962C8B-B14F-4D97-AF65-F5344CB8AC3E}">
        <p14:creationId xmlns:p14="http://schemas.microsoft.com/office/powerpoint/2010/main" val="1674207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19</a:t>
            </a:fld>
            <a:endParaRPr lang="en-US"/>
          </a:p>
        </p:txBody>
      </p:sp>
    </p:spTree>
    <p:extLst>
      <p:ext uri="{BB962C8B-B14F-4D97-AF65-F5344CB8AC3E}">
        <p14:creationId xmlns:p14="http://schemas.microsoft.com/office/powerpoint/2010/main" val="2137866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20</a:t>
            </a:fld>
            <a:endParaRPr lang="en-US"/>
          </a:p>
        </p:txBody>
      </p:sp>
    </p:spTree>
    <p:extLst>
      <p:ext uri="{BB962C8B-B14F-4D97-AF65-F5344CB8AC3E}">
        <p14:creationId xmlns:p14="http://schemas.microsoft.com/office/powerpoint/2010/main" val="402877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3</a:t>
            </a:fld>
            <a:endParaRPr lang="en-US"/>
          </a:p>
        </p:txBody>
      </p:sp>
    </p:spTree>
    <p:extLst>
      <p:ext uri="{BB962C8B-B14F-4D97-AF65-F5344CB8AC3E}">
        <p14:creationId xmlns:p14="http://schemas.microsoft.com/office/powerpoint/2010/main" val="1369043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21</a:t>
            </a:fld>
            <a:endParaRPr lang="en-US"/>
          </a:p>
        </p:txBody>
      </p:sp>
    </p:spTree>
    <p:extLst>
      <p:ext uri="{BB962C8B-B14F-4D97-AF65-F5344CB8AC3E}">
        <p14:creationId xmlns:p14="http://schemas.microsoft.com/office/powerpoint/2010/main" val="2690776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22</a:t>
            </a:fld>
            <a:endParaRPr lang="en-US"/>
          </a:p>
        </p:txBody>
      </p:sp>
    </p:spTree>
    <p:extLst>
      <p:ext uri="{BB962C8B-B14F-4D97-AF65-F5344CB8AC3E}">
        <p14:creationId xmlns:p14="http://schemas.microsoft.com/office/powerpoint/2010/main" val="1922343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23</a:t>
            </a:fld>
            <a:endParaRPr lang="en-US"/>
          </a:p>
        </p:txBody>
      </p:sp>
    </p:spTree>
    <p:extLst>
      <p:ext uri="{BB962C8B-B14F-4D97-AF65-F5344CB8AC3E}">
        <p14:creationId xmlns:p14="http://schemas.microsoft.com/office/powerpoint/2010/main" val="2447166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4</a:t>
            </a:fld>
            <a:endParaRPr lang="en-US"/>
          </a:p>
        </p:txBody>
      </p:sp>
    </p:spTree>
    <p:extLst>
      <p:ext uri="{BB962C8B-B14F-4D97-AF65-F5344CB8AC3E}">
        <p14:creationId xmlns:p14="http://schemas.microsoft.com/office/powerpoint/2010/main" val="3869911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5</a:t>
            </a:fld>
            <a:endParaRPr lang="en-US"/>
          </a:p>
        </p:txBody>
      </p:sp>
    </p:spTree>
    <p:extLst>
      <p:ext uri="{BB962C8B-B14F-4D97-AF65-F5344CB8AC3E}">
        <p14:creationId xmlns:p14="http://schemas.microsoft.com/office/powerpoint/2010/main" val="2568593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6</a:t>
            </a:fld>
            <a:endParaRPr lang="en-US"/>
          </a:p>
        </p:txBody>
      </p:sp>
    </p:spTree>
    <p:extLst>
      <p:ext uri="{BB962C8B-B14F-4D97-AF65-F5344CB8AC3E}">
        <p14:creationId xmlns:p14="http://schemas.microsoft.com/office/powerpoint/2010/main" val="1375437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7</a:t>
            </a:fld>
            <a:endParaRPr lang="en-US"/>
          </a:p>
        </p:txBody>
      </p:sp>
    </p:spTree>
    <p:extLst>
      <p:ext uri="{BB962C8B-B14F-4D97-AF65-F5344CB8AC3E}">
        <p14:creationId xmlns:p14="http://schemas.microsoft.com/office/powerpoint/2010/main" val="3195038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8</a:t>
            </a:fld>
            <a:endParaRPr lang="en-US"/>
          </a:p>
        </p:txBody>
      </p:sp>
    </p:spTree>
    <p:extLst>
      <p:ext uri="{BB962C8B-B14F-4D97-AF65-F5344CB8AC3E}">
        <p14:creationId xmlns:p14="http://schemas.microsoft.com/office/powerpoint/2010/main" val="966571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9</a:t>
            </a:fld>
            <a:endParaRPr lang="en-US"/>
          </a:p>
        </p:txBody>
      </p:sp>
    </p:spTree>
    <p:extLst>
      <p:ext uri="{BB962C8B-B14F-4D97-AF65-F5344CB8AC3E}">
        <p14:creationId xmlns:p14="http://schemas.microsoft.com/office/powerpoint/2010/main" val="402830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10</a:t>
            </a:fld>
            <a:endParaRPr lang="en-US"/>
          </a:p>
        </p:txBody>
      </p:sp>
    </p:spTree>
    <p:extLst>
      <p:ext uri="{BB962C8B-B14F-4D97-AF65-F5344CB8AC3E}">
        <p14:creationId xmlns:p14="http://schemas.microsoft.com/office/powerpoint/2010/main" val="1585530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A8CE9C0-9010-4524-8EF2-0B01D72150EA}"/>
              </a:ext>
            </a:extLst>
          </p:cNvPr>
          <p:cNvSpPr/>
          <p:nvPr userDrawn="1"/>
        </p:nvSpPr>
        <p:spPr>
          <a:xfrm>
            <a:off x="795548" y="5531665"/>
            <a:ext cx="4073236" cy="5688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4CF7914D-88CD-8D42-AFEC-001208ED619C}"/>
              </a:ext>
            </a:extLst>
          </p:cNvPr>
          <p:cNvSpPr>
            <a:spLocks noGrp="1"/>
          </p:cNvSpPr>
          <p:nvPr>
            <p:ph type="dt" sz="half" idx="10"/>
          </p:nvPr>
        </p:nvSpPr>
        <p:spPr>
          <a:xfrm>
            <a:off x="838200" y="6356350"/>
            <a:ext cx="2743200" cy="365125"/>
          </a:xfrm>
          <a:prstGeom prst="rect">
            <a:avLst/>
          </a:prstGeom>
        </p:spPr>
        <p:txBody>
          <a:bodyPr/>
          <a:lstStyle/>
          <a:p>
            <a:fld id="{255503C4-C6D8-A642-9B39-5E3987A5A156}" type="datetime1">
              <a:rPr lang="en-MY" smtClean="0"/>
              <a:t>25/10/2021</a:t>
            </a:fld>
            <a:endParaRPr lang="en-US"/>
          </a:p>
        </p:txBody>
      </p:sp>
      <p:sp>
        <p:nvSpPr>
          <p:cNvPr id="5" name="Footer Placeholder 4">
            <a:extLst>
              <a:ext uri="{FF2B5EF4-FFF2-40B4-BE49-F238E27FC236}">
                <a16:creationId xmlns:a16="http://schemas.microsoft.com/office/drawing/2014/main" id="{7FD5F771-8118-5941-9C90-7DA920A22CA3}"/>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TextBox 8">
            <a:extLst>
              <a:ext uri="{FF2B5EF4-FFF2-40B4-BE49-F238E27FC236}">
                <a16:creationId xmlns:a16="http://schemas.microsoft.com/office/drawing/2014/main" id="{B54E0AB0-9AC8-B449-A80F-1B164C3E9EF5}"/>
              </a:ext>
            </a:extLst>
          </p:cNvPr>
          <p:cNvSpPr txBox="1"/>
          <p:nvPr userDrawn="1"/>
        </p:nvSpPr>
        <p:spPr>
          <a:xfrm>
            <a:off x="818674" y="1437657"/>
            <a:ext cx="5047829" cy="116955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65000"/>
                    <a:lumOff val="35000"/>
                  </a:schemeClr>
                </a:solidFill>
                <a:latin typeface="Arial" panose="020B0604020202020204" pitchFamily="34" charset="0"/>
                <a:cs typeface="Arial" panose="020B0604020202020204" pitchFamily="34" charset="0"/>
              </a:rPr>
              <a:t>Table</a:t>
            </a:r>
          </a:p>
          <a:p>
            <a:pPr marL="742950" lvl="1"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Font - Arial</a:t>
            </a:r>
          </a:p>
          <a:p>
            <a:pPr marL="742950" lvl="1"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Color</a:t>
            </a:r>
          </a:p>
          <a:p>
            <a:pPr marL="742950" lvl="1" indent="-285750">
              <a:buFont typeface="Arial" panose="020B0604020202020204" pitchFamily="34" charset="0"/>
              <a:buChar char="•"/>
            </a:pP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0A88D012-A117-EA42-A816-8F810B9236E7}"/>
              </a:ext>
            </a:extLst>
          </p:cNvPr>
          <p:cNvSpPr txBox="1"/>
          <p:nvPr userDrawn="1"/>
        </p:nvSpPr>
        <p:spPr>
          <a:xfrm>
            <a:off x="838638" y="354486"/>
            <a:ext cx="4970811" cy="400110"/>
          </a:xfrm>
          <a:prstGeom prst="rect">
            <a:avLst/>
          </a:prstGeom>
          <a:noFill/>
        </p:spPr>
        <p:txBody>
          <a:bodyPr wrap="square" rtlCol="0">
            <a:spAutoFit/>
          </a:bodyPr>
          <a:lstStyle/>
          <a:p>
            <a:pPr marL="0" indent="0">
              <a:buFont typeface="Arial" panose="020B0604020202020204" pitchFamily="34" charset="0"/>
              <a:buNone/>
            </a:pPr>
            <a:r>
              <a:rPr lang="en-US" sz="2000" dirty="0">
                <a:solidFill>
                  <a:srgbClr val="1846BA"/>
                </a:solidFill>
                <a:latin typeface="Arial" panose="020B0604020202020204" pitchFamily="34" charset="0"/>
                <a:cs typeface="Arial" panose="020B0604020202020204" pitchFamily="34" charset="0"/>
              </a:rPr>
              <a:t>Guidelines</a:t>
            </a:r>
          </a:p>
        </p:txBody>
      </p:sp>
      <p:sp>
        <p:nvSpPr>
          <p:cNvPr id="80" name="Rectangle 79">
            <a:extLst>
              <a:ext uri="{FF2B5EF4-FFF2-40B4-BE49-F238E27FC236}">
                <a16:creationId xmlns:a16="http://schemas.microsoft.com/office/drawing/2014/main" id="{4F632784-6580-054E-A611-AB599B53B468}"/>
              </a:ext>
            </a:extLst>
          </p:cNvPr>
          <p:cNvSpPr/>
          <p:nvPr userDrawn="1"/>
        </p:nvSpPr>
        <p:spPr>
          <a:xfrm>
            <a:off x="1617757" y="2328162"/>
            <a:ext cx="514853" cy="514853"/>
          </a:xfrm>
          <a:prstGeom prst="rect">
            <a:avLst/>
          </a:prstGeom>
          <a:solidFill>
            <a:srgbClr val="184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6D49550-09E8-C141-9192-7CF3096FE8AE}"/>
              </a:ext>
            </a:extLst>
          </p:cNvPr>
          <p:cNvSpPr/>
          <p:nvPr userDrawn="1"/>
        </p:nvSpPr>
        <p:spPr>
          <a:xfrm>
            <a:off x="2387638" y="2328162"/>
            <a:ext cx="514853" cy="514853"/>
          </a:xfrm>
          <a:prstGeom prst="rect">
            <a:avLst/>
          </a:prstGeom>
          <a:solidFill>
            <a:srgbClr val="E4E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1BE5DFF7-0BA0-CA4C-B654-986E448D0EBF}"/>
              </a:ext>
            </a:extLst>
          </p:cNvPr>
          <p:cNvSpPr/>
          <p:nvPr userDrawn="1"/>
        </p:nvSpPr>
        <p:spPr>
          <a:xfrm>
            <a:off x="3150154" y="2328162"/>
            <a:ext cx="514853" cy="514853"/>
          </a:xfrm>
          <a:prstGeom prst="rect">
            <a:avLst/>
          </a:prstGeom>
          <a:solidFill>
            <a:srgbClr val="F3F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99FF4EA7-D3A3-2D4A-8A25-303677D906CB}"/>
              </a:ext>
            </a:extLst>
          </p:cNvPr>
          <p:cNvSpPr/>
          <p:nvPr userDrawn="1"/>
        </p:nvSpPr>
        <p:spPr>
          <a:xfrm>
            <a:off x="3910184" y="2328162"/>
            <a:ext cx="514853" cy="514853"/>
          </a:xfrm>
          <a:prstGeom prst="rect">
            <a:avLst/>
          </a:prstGeom>
          <a:solidFill>
            <a:srgbClr val="EAE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4E1974B4-4A3C-DA4E-AB4A-F138148C73BD}"/>
              </a:ext>
            </a:extLst>
          </p:cNvPr>
          <p:cNvSpPr txBox="1"/>
          <p:nvPr userDrawn="1"/>
        </p:nvSpPr>
        <p:spPr>
          <a:xfrm>
            <a:off x="4868783" y="1437657"/>
            <a:ext cx="5047829" cy="116955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65000"/>
                    <a:lumOff val="35000"/>
                  </a:schemeClr>
                </a:solidFill>
                <a:latin typeface="Arial" panose="020B0604020202020204" pitchFamily="34" charset="0"/>
                <a:cs typeface="Arial" panose="020B0604020202020204" pitchFamily="34" charset="0"/>
              </a:rPr>
              <a:t>Charts &amp; Timeline</a:t>
            </a:r>
          </a:p>
          <a:p>
            <a:pPr marL="742950" lvl="1"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Font - Arial</a:t>
            </a:r>
          </a:p>
          <a:p>
            <a:pPr marL="742950" lvl="1"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Color</a:t>
            </a:r>
          </a:p>
          <a:p>
            <a:pPr marL="742950" lvl="1" indent="-285750">
              <a:buFont typeface="Arial" panose="020B0604020202020204" pitchFamily="34" charset="0"/>
              <a:buChar char="•"/>
            </a:pP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8C2E969B-89FD-3546-B082-CB0D226CDB88}"/>
              </a:ext>
            </a:extLst>
          </p:cNvPr>
          <p:cNvSpPr/>
          <p:nvPr userDrawn="1"/>
        </p:nvSpPr>
        <p:spPr>
          <a:xfrm>
            <a:off x="6493267" y="3593299"/>
            <a:ext cx="514853" cy="514853"/>
          </a:xfrm>
          <a:prstGeom prst="rect">
            <a:avLst/>
          </a:prstGeom>
          <a:solidFill>
            <a:srgbClr val="4268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7F6397E1-6E50-794F-A3B0-3E27A13F4C49}"/>
              </a:ext>
            </a:extLst>
          </p:cNvPr>
          <p:cNvSpPr/>
          <p:nvPr userDrawn="1"/>
        </p:nvSpPr>
        <p:spPr>
          <a:xfrm>
            <a:off x="7248227" y="3593298"/>
            <a:ext cx="514853" cy="514853"/>
          </a:xfrm>
          <a:prstGeom prst="rect">
            <a:avLst/>
          </a:prstGeom>
          <a:solidFill>
            <a:srgbClr val="6A8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5B7EDFAD-B9BA-E746-BEAB-0CDD1C8C0A5F}"/>
              </a:ext>
            </a:extLst>
          </p:cNvPr>
          <p:cNvSpPr/>
          <p:nvPr userDrawn="1"/>
        </p:nvSpPr>
        <p:spPr>
          <a:xfrm>
            <a:off x="8003187" y="3593298"/>
            <a:ext cx="514853" cy="514853"/>
          </a:xfrm>
          <a:prstGeom prst="rect">
            <a:avLst/>
          </a:prstGeom>
          <a:solidFill>
            <a:srgbClr val="AFB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410B368D-DDB9-5346-BEB4-D6AF5D0DEDFF}"/>
              </a:ext>
            </a:extLst>
          </p:cNvPr>
          <p:cNvSpPr/>
          <p:nvPr userDrawn="1"/>
        </p:nvSpPr>
        <p:spPr>
          <a:xfrm>
            <a:off x="5737625" y="4859912"/>
            <a:ext cx="514853" cy="514853"/>
          </a:xfrm>
          <a:prstGeom prst="rect">
            <a:avLst/>
          </a:prstGeom>
          <a:solidFill>
            <a:srgbClr val="FBCD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C72AB5F2-1BAF-BC45-A97C-88C3899BC123}"/>
              </a:ext>
            </a:extLst>
          </p:cNvPr>
          <p:cNvSpPr/>
          <p:nvPr userDrawn="1"/>
        </p:nvSpPr>
        <p:spPr>
          <a:xfrm>
            <a:off x="6498081" y="4859911"/>
            <a:ext cx="514853" cy="514853"/>
          </a:xfrm>
          <a:prstGeom prst="rect">
            <a:avLst/>
          </a:prstGeom>
          <a:solidFill>
            <a:srgbClr val="FBD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6279DD15-0E95-3241-A958-88278B7793D2}"/>
              </a:ext>
            </a:extLst>
          </p:cNvPr>
          <p:cNvSpPr/>
          <p:nvPr userDrawn="1"/>
        </p:nvSpPr>
        <p:spPr>
          <a:xfrm>
            <a:off x="7253041" y="4859911"/>
            <a:ext cx="514853" cy="514853"/>
          </a:xfrm>
          <a:prstGeom prst="rect">
            <a:avLst/>
          </a:prstGeom>
          <a:solidFill>
            <a:srgbClr val="FEE2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7ED20A58-32E1-1E4D-A01A-0127A7F1406A}"/>
              </a:ext>
            </a:extLst>
          </p:cNvPr>
          <p:cNvSpPr/>
          <p:nvPr userDrawn="1"/>
        </p:nvSpPr>
        <p:spPr>
          <a:xfrm>
            <a:off x="5732811" y="3593298"/>
            <a:ext cx="514853" cy="514853"/>
          </a:xfrm>
          <a:prstGeom prst="rect">
            <a:avLst/>
          </a:prstGeom>
          <a:solidFill>
            <a:srgbClr val="184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DD51DF81-1BDD-184C-8DAB-3FB470C3885F}"/>
              </a:ext>
            </a:extLst>
          </p:cNvPr>
          <p:cNvSpPr/>
          <p:nvPr userDrawn="1"/>
        </p:nvSpPr>
        <p:spPr>
          <a:xfrm>
            <a:off x="8008000" y="4859911"/>
            <a:ext cx="514853" cy="514853"/>
          </a:xfrm>
          <a:prstGeom prst="rect">
            <a:avLst/>
          </a:prstGeom>
          <a:solidFill>
            <a:srgbClr val="FDEC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C1F806A-7AC6-404C-B715-7396326266AC}"/>
              </a:ext>
            </a:extLst>
          </p:cNvPr>
          <p:cNvSpPr/>
          <p:nvPr userDrawn="1"/>
        </p:nvSpPr>
        <p:spPr>
          <a:xfrm>
            <a:off x="6493267" y="2328163"/>
            <a:ext cx="514853" cy="514853"/>
          </a:xfrm>
          <a:prstGeom prst="rect">
            <a:avLst/>
          </a:prstGeom>
          <a:solidFill>
            <a:srgbClr val="396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4BAA01F-A6A5-414A-A7B4-07E765EBA2BF}"/>
              </a:ext>
            </a:extLst>
          </p:cNvPr>
          <p:cNvSpPr/>
          <p:nvPr userDrawn="1"/>
        </p:nvSpPr>
        <p:spPr>
          <a:xfrm>
            <a:off x="7248227" y="2328162"/>
            <a:ext cx="514853" cy="514853"/>
          </a:xfrm>
          <a:prstGeom prst="rect">
            <a:avLst/>
          </a:prstGeom>
          <a:solidFill>
            <a:srgbClr val="406D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B50C891-4179-4134-94FE-B267ABD0EDE1}"/>
              </a:ext>
            </a:extLst>
          </p:cNvPr>
          <p:cNvSpPr/>
          <p:nvPr userDrawn="1"/>
        </p:nvSpPr>
        <p:spPr>
          <a:xfrm>
            <a:off x="8008001" y="2328162"/>
            <a:ext cx="514853" cy="514853"/>
          </a:xfrm>
          <a:prstGeom prst="rect">
            <a:avLst/>
          </a:prstGeom>
          <a:solidFill>
            <a:srgbClr val="6D8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D838F84-CA3B-465E-8968-B7D3C34091DD}"/>
              </a:ext>
            </a:extLst>
          </p:cNvPr>
          <p:cNvSpPr/>
          <p:nvPr userDrawn="1"/>
        </p:nvSpPr>
        <p:spPr>
          <a:xfrm>
            <a:off x="5727997" y="2328162"/>
            <a:ext cx="514853" cy="514853"/>
          </a:xfrm>
          <a:prstGeom prst="rect">
            <a:avLst/>
          </a:prstGeom>
          <a:solidFill>
            <a:srgbClr val="2F5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1BD964D-DD34-4021-96DE-D9EB5606C13C}"/>
              </a:ext>
            </a:extLst>
          </p:cNvPr>
          <p:cNvSpPr/>
          <p:nvPr userDrawn="1"/>
        </p:nvSpPr>
        <p:spPr>
          <a:xfrm>
            <a:off x="8780624" y="2328162"/>
            <a:ext cx="514853" cy="514853"/>
          </a:xfrm>
          <a:prstGeom prst="rect">
            <a:avLst/>
          </a:prstGeom>
          <a:solidFill>
            <a:srgbClr val="9EAD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60B0D8C-3F43-4A12-8344-35F23877AF96}"/>
              </a:ext>
            </a:extLst>
          </p:cNvPr>
          <p:cNvSpPr/>
          <p:nvPr userDrawn="1"/>
        </p:nvSpPr>
        <p:spPr>
          <a:xfrm>
            <a:off x="9540653" y="2328162"/>
            <a:ext cx="514853" cy="514853"/>
          </a:xfrm>
          <a:prstGeom prst="rect">
            <a:avLst/>
          </a:prstGeom>
          <a:solidFill>
            <a:srgbClr val="C0C9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9DE8F6B-EBBA-4300-81E3-B89E7F472C11}"/>
              </a:ext>
            </a:extLst>
          </p:cNvPr>
          <p:cNvSpPr txBox="1"/>
          <p:nvPr userDrawn="1"/>
        </p:nvSpPr>
        <p:spPr>
          <a:xfrm>
            <a:off x="1535972" y="2825759"/>
            <a:ext cx="766557"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24</a:t>
            </a:r>
          </a:p>
          <a:p>
            <a:r>
              <a:rPr lang="en-US" sz="1100" dirty="0">
                <a:solidFill>
                  <a:schemeClr val="tx1">
                    <a:lumMod val="65000"/>
                    <a:lumOff val="35000"/>
                  </a:schemeClr>
                </a:solidFill>
                <a:latin typeface="Arial" panose="020B0604020202020204" pitchFamily="34" charset="0"/>
                <a:cs typeface="Arial" panose="020B0604020202020204" pitchFamily="34" charset="0"/>
              </a:rPr>
              <a:t>G 70</a:t>
            </a:r>
          </a:p>
          <a:p>
            <a:r>
              <a:rPr lang="en-US" sz="1100" dirty="0">
                <a:solidFill>
                  <a:schemeClr val="tx1">
                    <a:lumMod val="65000"/>
                    <a:lumOff val="35000"/>
                  </a:schemeClr>
                </a:solidFill>
                <a:latin typeface="Arial" panose="020B0604020202020204" pitchFamily="34" charset="0"/>
                <a:cs typeface="Arial" panose="020B0604020202020204" pitchFamily="34" charset="0"/>
              </a:rPr>
              <a:t>B 186</a:t>
            </a:r>
          </a:p>
          <a:p>
            <a:r>
              <a:rPr lang="en-US" sz="1100" dirty="0">
                <a:solidFill>
                  <a:schemeClr val="tx1">
                    <a:lumMod val="65000"/>
                    <a:lumOff val="35000"/>
                  </a:schemeClr>
                </a:solidFill>
                <a:latin typeface="Arial" panose="020B0604020202020204" pitchFamily="34" charset="0"/>
                <a:cs typeface="Arial" panose="020B0604020202020204" pitchFamily="34" charset="0"/>
              </a:rPr>
              <a:t>#1846BA</a:t>
            </a:r>
          </a:p>
        </p:txBody>
      </p:sp>
      <p:sp>
        <p:nvSpPr>
          <p:cNvPr id="40" name="TextBox 39">
            <a:extLst>
              <a:ext uri="{FF2B5EF4-FFF2-40B4-BE49-F238E27FC236}">
                <a16:creationId xmlns:a16="http://schemas.microsoft.com/office/drawing/2014/main" id="{A03583E8-BC8B-49EF-B9E9-2EA14199854B}"/>
              </a:ext>
            </a:extLst>
          </p:cNvPr>
          <p:cNvSpPr txBox="1"/>
          <p:nvPr userDrawn="1"/>
        </p:nvSpPr>
        <p:spPr>
          <a:xfrm>
            <a:off x="2296591" y="2825759"/>
            <a:ext cx="774571"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228</a:t>
            </a:r>
          </a:p>
          <a:p>
            <a:r>
              <a:rPr lang="en-US" sz="1100" dirty="0">
                <a:solidFill>
                  <a:schemeClr val="tx1">
                    <a:lumMod val="65000"/>
                    <a:lumOff val="35000"/>
                  </a:schemeClr>
                </a:solidFill>
                <a:latin typeface="Arial" panose="020B0604020202020204" pitchFamily="34" charset="0"/>
                <a:cs typeface="Arial" panose="020B0604020202020204" pitchFamily="34" charset="0"/>
              </a:rPr>
              <a:t>G 225</a:t>
            </a:r>
          </a:p>
          <a:p>
            <a:r>
              <a:rPr lang="en-US" sz="1100" dirty="0">
                <a:solidFill>
                  <a:schemeClr val="tx1">
                    <a:lumMod val="65000"/>
                    <a:lumOff val="35000"/>
                  </a:schemeClr>
                </a:solidFill>
                <a:latin typeface="Arial" panose="020B0604020202020204" pitchFamily="34" charset="0"/>
                <a:cs typeface="Arial" panose="020B0604020202020204" pitchFamily="34" charset="0"/>
              </a:rPr>
              <a:t>B 243</a:t>
            </a:r>
          </a:p>
          <a:p>
            <a:r>
              <a:rPr lang="en-US" sz="1100" dirty="0">
                <a:solidFill>
                  <a:schemeClr val="tx1">
                    <a:lumMod val="65000"/>
                    <a:lumOff val="35000"/>
                  </a:schemeClr>
                </a:solidFill>
                <a:latin typeface="Arial" panose="020B0604020202020204" pitchFamily="34" charset="0"/>
                <a:cs typeface="Arial" panose="020B0604020202020204" pitchFamily="34" charset="0"/>
              </a:rPr>
              <a:t>#E4E1F3</a:t>
            </a:r>
          </a:p>
        </p:txBody>
      </p:sp>
      <p:sp>
        <p:nvSpPr>
          <p:cNvPr id="41" name="TextBox 40">
            <a:extLst>
              <a:ext uri="{FF2B5EF4-FFF2-40B4-BE49-F238E27FC236}">
                <a16:creationId xmlns:a16="http://schemas.microsoft.com/office/drawing/2014/main" id="{434198D9-183F-42CE-836E-F4F077CE729F}"/>
              </a:ext>
            </a:extLst>
          </p:cNvPr>
          <p:cNvSpPr txBox="1"/>
          <p:nvPr userDrawn="1"/>
        </p:nvSpPr>
        <p:spPr>
          <a:xfrm>
            <a:off x="3056531" y="2817341"/>
            <a:ext cx="758541"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243</a:t>
            </a:r>
          </a:p>
          <a:p>
            <a:r>
              <a:rPr lang="en-US" sz="1100" dirty="0">
                <a:solidFill>
                  <a:schemeClr val="tx1">
                    <a:lumMod val="65000"/>
                    <a:lumOff val="35000"/>
                  </a:schemeClr>
                </a:solidFill>
                <a:latin typeface="Arial" panose="020B0604020202020204" pitchFamily="34" charset="0"/>
                <a:cs typeface="Arial" panose="020B0604020202020204" pitchFamily="34" charset="0"/>
              </a:rPr>
              <a:t>G 246</a:t>
            </a:r>
          </a:p>
          <a:p>
            <a:r>
              <a:rPr lang="en-US" sz="1100" dirty="0">
                <a:solidFill>
                  <a:schemeClr val="tx1">
                    <a:lumMod val="65000"/>
                    <a:lumOff val="35000"/>
                  </a:schemeClr>
                </a:solidFill>
                <a:latin typeface="Arial" panose="020B0604020202020204" pitchFamily="34" charset="0"/>
                <a:cs typeface="Arial" panose="020B0604020202020204" pitchFamily="34" charset="0"/>
              </a:rPr>
              <a:t>B 247</a:t>
            </a:r>
          </a:p>
          <a:p>
            <a:r>
              <a:rPr lang="en-US" sz="1100" dirty="0">
                <a:solidFill>
                  <a:schemeClr val="tx1">
                    <a:lumMod val="65000"/>
                    <a:lumOff val="35000"/>
                  </a:schemeClr>
                </a:solidFill>
                <a:latin typeface="Arial" panose="020B0604020202020204" pitchFamily="34" charset="0"/>
                <a:cs typeface="Arial" panose="020B0604020202020204" pitchFamily="34" charset="0"/>
              </a:rPr>
              <a:t>#F3F6F7</a:t>
            </a:r>
          </a:p>
        </p:txBody>
      </p:sp>
      <p:sp>
        <p:nvSpPr>
          <p:cNvPr id="42" name="TextBox 41">
            <a:extLst>
              <a:ext uri="{FF2B5EF4-FFF2-40B4-BE49-F238E27FC236}">
                <a16:creationId xmlns:a16="http://schemas.microsoft.com/office/drawing/2014/main" id="{1D2F1515-55FE-4845-85D5-859BB6B8D5B1}"/>
              </a:ext>
            </a:extLst>
          </p:cNvPr>
          <p:cNvSpPr txBox="1"/>
          <p:nvPr userDrawn="1"/>
        </p:nvSpPr>
        <p:spPr>
          <a:xfrm>
            <a:off x="3834783" y="2825759"/>
            <a:ext cx="814647"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234</a:t>
            </a:r>
          </a:p>
          <a:p>
            <a:r>
              <a:rPr lang="en-US" sz="1100" dirty="0">
                <a:solidFill>
                  <a:schemeClr val="tx1">
                    <a:lumMod val="65000"/>
                    <a:lumOff val="35000"/>
                  </a:schemeClr>
                </a:solidFill>
                <a:latin typeface="Arial" panose="020B0604020202020204" pitchFamily="34" charset="0"/>
                <a:cs typeface="Arial" panose="020B0604020202020204" pitchFamily="34" charset="0"/>
              </a:rPr>
              <a:t>G 236</a:t>
            </a:r>
          </a:p>
          <a:p>
            <a:r>
              <a:rPr lang="en-US" sz="1100" dirty="0">
                <a:solidFill>
                  <a:schemeClr val="tx1">
                    <a:lumMod val="65000"/>
                    <a:lumOff val="35000"/>
                  </a:schemeClr>
                </a:solidFill>
                <a:latin typeface="Arial" panose="020B0604020202020204" pitchFamily="34" charset="0"/>
                <a:cs typeface="Arial" panose="020B0604020202020204" pitchFamily="34" charset="0"/>
              </a:rPr>
              <a:t>B 240</a:t>
            </a:r>
          </a:p>
          <a:p>
            <a:r>
              <a:rPr lang="en-US" sz="1100" dirty="0">
                <a:solidFill>
                  <a:schemeClr val="tx1">
                    <a:lumMod val="65000"/>
                    <a:lumOff val="35000"/>
                  </a:schemeClr>
                </a:solidFill>
                <a:latin typeface="Arial" panose="020B0604020202020204" pitchFamily="34" charset="0"/>
                <a:cs typeface="Arial" panose="020B0604020202020204" pitchFamily="34" charset="0"/>
              </a:rPr>
              <a:t>#EAECF0</a:t>
            </a:r>
          </a:p>
        </p:txBody>
      </p:sp>
      <p:sp>
        <p:nvSpPr>
          <p:cNvPr id="51" name="TextBox 50">
            <a:extLst>
              <a:ext uri="{FF2B5EF4-FFF2-40B4-BE49-F238E27FC236}">
                <a16:creationId xmlns:a16="http://schemas.microsoft.com/office/drawing/2014/main" id="{1A3B87BD-55BC-4353-9262-6926C26AA45E}"/>
              </a:ext>
            </a:extLst>
          </p:cNvPr>
          <p:cNvSpPr txBox="1"/>
          <p:nvPr userDrawn="1"/>
        </p:nvSpPr>
        <p:spPr>
          <a:xfrm>
            <a:off x="5646383" y="2825760"/>
            <a:ext cx="766557"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47</a:t>
            </a:r>
          </a:p>
          <a:p>
            <a:r>
              <a:rPr lang="en-US" sz="1100" dirty="0">
                <a:solidFill>
                  <a:schemeClr val="tx1">
                    <a:lumMod val="65000"/>
                    <a:lumOff val="35000"/>
                  </a:schemeClr>
                </a:solidFill>
                <a:latin typeface="Arial" panose="020B0604020202020204" pitchFamily="34" charset="0"/>
                <a:cs typeface="Arial" panose="020B0604020202020204" pitchFamily="34" charset="0"/>
              </a:rPr>
              <a:t>G 82</a:t>
            </a:r>
          </a:p>
          <a:p>
            <a:r>
              <a:rPr lang="en-US" sz="1100" dirty="0">
                <a:solidFill>
                  <a:schemeClr val="tx1">
                    <a:lumMod val="65000"/>
                    <a:lumOff val="35000"/>
                  </a:schemeClr>
                </a:solidFill>
                <a:latin typeface="Arial" panose="020B0604020202020204" pitchFamily="34" charset="0"/>
                <a:cs typeface="Arial" panose="020B0604020202020204" pitchFamily="34" charset="0"/>
              </a:rPr>
              <a:t>B 143</a:t>
            </a:r>
          </a:p>
          <a:p>
            <a:r>
              <a:rPr lang="en-US" sz="1100" dirty="0">
                <a:solidFill>
                  <a:schemeClr val="tx1">
                    <a:lumMod val="65000"/>
                    <a:lumOff val="35000"/>
                  </a:schemeClr>
                </a:solidFill>
                <a:latin typeface="Arial" panose="020B0604020202020204" pitchFamily="34" charset="0"/>
                <a:cs typeface="Arial" panose="020B0604020202020204" pitchFamily="34" charset="0"/>
              </a:rPr>
              <a:t>#2F528F</a:t>
            </a:r>
          </a:p>
        </p:txBody>
      </p:sp>
      <p:sp>
        <p:nvSpPr>
          <p:cNvPr id="52" name="TextBox 51">
            <a:extLst>
              <a:ext uri="{FF2B5EF4-FFF2-40B4-BE49-F238E27FC236}">
                <a16:creationId xmlns:a16="http://schemas.microsoft.com/office/drawing/2014/main" id="{7B454ECD-5F94-424E-A92C-87CF58627426}"/>
              </a:ext>
            </a:extLst>
          </p:cNvPr>
          <p:cNvSpPr txBox="1"/>
          <p:nvPr userDrawn="1"/>
        </p:nvSpPr>
        <p:spPr>
          <a:xfrm>
            <a:off x="6407002" y="2825760"/>
            <a:ext cx="774571"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57</a:t>
            </a:r>
          </a:p>
          <a:p>
            <a:r>
              <a:rPr lang="en-US" sz="1100" dirty="0">
                <a:solidFill>
                  <a:schemeClr val="tx1">
                    <a:lumMod val="65000"/>
                    <a:lumOff val="35000"/>
                  </a:schemeClr>
                </a:solidFill>
                <a:latin typeface="Arial" panose="020B0604020202020204" pitchFamily="34" charset="0"/>
                <a:cs typeface="Arial" panose="020B0604020202020204" pitchFamily="34" charset="0"/>
              </a:rPr>
              <a:t>G 96</a:t>
            </a:r>
          </a:p>
          <a:p>
            <a:r>
              <a:rPr lang="en-US" sz="1100" dirty="0">
                <a:solidFill>
                  <a:schemeClr val="tx1">
                    <a:lumMod val="65000"/>
                    <a:lumOff val="35000"/>
                  </a:schemeClr>
                </a:solidFill>
                <a:latin typeface="Arial" panose="020B0604020202020204" pitchFamily="34" charset="0"/>
                <a:cs typeface="Arial" panose="020B0604020202020204" pitchFamily="34" charset="0"/>
              </a:rPr>
              <a:t>B 167</a:t>
            </a:r>
          </a:p>
          <a:p>
            <a:r>
              <a:rPr lang="en-US" sz="1100" dirty="0">
                <a:solidFill>
                  <a:schemeClr val="tx1">
                    <a:lumMod val="65000"/>
                    <a:lumOff val="35000"/>
                  </a:schemeClr>
                </a:solidFill>
                <a:latin typeface="Arial" panose="020B0604020202020204" pitchFamily="34" charset="0"/>
                <a:cs typeface="Arial" panose="020B0604020202020204" pitchFamily="34" charset="0"/>
              </a:rPr>
              <a:t>#3960A7</a:t>
            </a:r>
          </a:p>
        </p:txBody>
      </p:sp>
      <p:sp>
        <p:nvSpPr>
          <p:cNvPr id="54" name="TextBox 53">
            <a:extLst>
              <a:ext uri="{FF2B5EF4-FFF2-40B4-BE49-F238E27FC236}">
                <a16:creationId xmlns:a16="http://schemas.microsoft.com/office/drawing/2014/main" id="{1E9A8076-1906-4EA2-96AC-C25A1BFA73B6}"/>
              </a:ext>
            </a:extLst>
          </p:cNvPr>
          <p:cNvSpPr txBox="1"/>
          <p:nvPr userDrawn="1"/>
        </p:nvSpPr>
        <p:spPr>
          <a:xfrm>
            <a:off x="7166942" y="2817342"/>
            <a:ext cx="790601"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64</a:t>
            </a:r>
          </a:p>
          <a:p>
            <a:r>
              <a:rPr lang="en-US" sz="1100" dirty="0">
                <a:solidFill>
                  <a:schemeClr val="tx1">
                    <a:lumMod val="65000"/>
                    <a:lumOff val="35000"/>
                  </a:schemeClr>
                </a:solidFill>
                <a:latin typeface="Arial" panose="020B0604020202020204" pitchFamily="34" charset="0"/>
                <a:cs typeface="Arial" panose="020B0604020202020204" pitchFamily="34" charset="0"/>
              </a:rPr>
              <a:t>G 109</a:t>
            </a:r>
          </a:p>
          <a:p>
            <a:r>
              <a:rPr lang="en-US" sz="1100" dirty="0">
                <a:solidFill>
                  <a:schemeClr val="tx1">
                    <a:lumMod val="65000"/>
                    <a:lumOff val="35000"/>
                  </a:schemeClr>
                </a:solidFill>
                <a:latin typeface="Arial" panose="020B0604020202020204" pitchFamily="34" charset="0"/>
                <a:cs typeface="Arial" panose="020B0604020202020204" pitchFamily="34" charset="0"/>
              </a:rPr>
              <a:t>B 187</a:t>
            </a:r>
          </a:p>
          <a:p>
            <a:r>
              <a:rPr lang="en-US" sz="1100" dirty="0">
                <a:solidFill>
                  <a:schemeClr val="tx1">
                    <a:lumMod val="65000"/>
                    <a:lumOff val="35000"/>
                  </a:schemeClr>
                </a:solidFill>
                <a:latin typeface="Arial" panose="020B0604020202020204" pitchFamily="34" charset="0"/>
                <a:cs typeface="Arial" panose="020B0604020202020204" pitchFamily="34" charset="0"/>
              </a:rPr>
              <a:t>#406DBB</a:t>
            </a:r>
          </a:p>
        </p:txBody>
      </p:sp>
      <p:sp>
        <p:nvSpPr>
          <p:cNvPr id="55" name="TextBox 54">
            <a:extLst>
              <a:ext uri="{FF2B5EF4-FFF2-40B4-BE49-F238E27FC236}">
                <a16:creationId xmlns:a16="http://schemas.microsoft.com/office/drawing/2014/main" id="{19DE0C5C-8BA7-462F-A77F-BA2E5D8E6395}"/>
              </a:ext>
            </a:extLst>
          </p:cNvPr>
          <p:cNvSpPr txBox="1"/>
          <p:nvPr userDrawn="1"/>
        </p:nvSpPr>
        <p:spPr>
          <a:xfrm>
            <a:off x="7945194" y="2825760"/>
            <a:ext cx="814647"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109</a:t>
            </a:r>
          </a:p>
          <a:p>
            <a:r>
              <a:rPr lang="en-US" sz="1100" dirty="0">
                <a:solidFill>
                  <a:schemeClr val="tx1">
                    <a:lumMod val="65000"/>
                    <a:lumOff val="35000"/>
                  </a:schemeClr>
                </a:solidFill>
                <a:latin typeface="Arial" panose="020B0604020202020204" pitchFamily="34" charset="0"/>
                <a:cs typeface="Arial" panose="020B0604020202020204" pitchFamily="34" charset="0"/>
              </a:rPr>
              <a:t>G 137</a:t>
            </a:r>
          </a:p>
          <a:p>
            <a:r>
              <a:rPr lang="en-US" sz="1100" dirty="0">
                <a:solidFill>
                  <a:schemeClr val="tx1">
                    <a:lumMod val="65000"/>
                    <a:lumOff val="35000"/>
                  </a:schemeClr>
                </a:solidFill>
                <a:latin typeface="Arial" panose="020B0604020202020204" pitchFamily="34" charset="0"/>
                <a:cs typeface="Arial" panose="020B0604020202020204" pitchFamily="34" charset="0"/>
              </a:rPr>
              <a:t>B 203</a:t>
            </a:r>
          </a:p>
          <a:p>
            <a:r>
              <a:rPr lang="en-US" sz="1100" dirty="0">
                <a:solidFill>
                  <a:schemeClr val="tx1">
                    <a:lumMod val="65000"/>
                    <a:lumOff val="35000"/>
                  </a:schemeClr>
                </a:solidFill>
                <a:latin typeface="Arial" panose="020B0604020202020204" pitchFamily="34" charset="0"/>
                <a:cs typeface="Arial" panose="020B0604020202020204" pitchFamily="34" charset="0"/>
              </a:rPr>
              <a:t>#6D89CB</a:t>
            </a:r>
          </a:p>
        </p:txBody>
      </p:sp>
      <p:sp>
        <p:nvSpPr>
          <p:cNvPr id="60" name="TextBox 59">
            <a:extLst>
              <a:ext uri="{FF2B5EF4-FFF2-40B4-BE49-F238E27FC236}">
                <a16:creationId xmlns:a16="http://schemas.microsoft.com/office/drawing/2014/main" id="{C3891C3F-F4C6-4CF0-9AA1-4AE620F7669B}"/>
              </a:ext>
            </a:extLst>
          </p:cNvPr>
          <p:cNvSpPr txBox="1"/>
          <p:nvPr userDrawn="1"/>
        </p:nvSpPr>
        <p:spPr>
          <a:xfrm>
            <a:off x="8707524" y="2825759"/>
            <a:ext cx="814647"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158</a:t>
            </a:r>
          </a:p>
          <a:p>
            <a:r>
              <a:rPr lang="en-US" sz="1100" dirty="0">
                <a:solidFill>
                  <a:schemeClr val="tx1">
                    <a:lumMod val="65000"/>
                    <a:lumOff val="35000"/>
                  </a:schemeClr>
                </a:solidFill>
                <a:latin typeface="Arial" panose="020B0604020202020204" pitchFamily="34" charset="0"/>
                <a:cs typeface="Arial" panose="020B0604020202020204" pitchFamily="34" charset="0"/>
              </a:rPr>
              <a:t>G 173</a:t>
            </a:r>
          </a:p>
          <a:p>
            <a:r>
              <a:rPr lang="en-US" sz="1100" dirty="0">
                <a:solidFill>
                  <a:schemeClr val="tx1">
                    <a:lumMod val="65000"/>
                    <a:lumOff val="35000"/>
                  </a:schemeClr>
                </a:solidFill>
                <a:latin typeface="Arial" panose="020B0604020202020204" pitchFamily="34" charset="0"/>
                <a:cs typeface="Arial" panose="020B0604020202020204" pitchFamily="34" charset="0"/>
              </a:rPr>
              <a:t>B 216</a:t>
            </a:r>
          </a:p>
          <a:p>
            <a:r>
              <a:rPr lang="en-US" sz="1100" dirty="0">
                <a:solidFill>
                  <a:schemeClr val="tx1">
                    <a:lumMod val="65000"/>
                    <a:lumOff val="35000"/>
                  </a:schemeClr>
                </a:solidFill>
                <a:latin typeface="Arial" panose="020B0604020202020204" pitchFamily="34" charset="0"/>
                <a:cs typeface="Arial" panose="020B0604020202020204" pitchFamily="34" charset="0"/>
              </a:rPr>
              <a:t>#9EADD8</a:t>
            </a:r>
          </a:p>
        </p:txBody>
      </p:sp>
      <p:sp>
        <p:nvSpPr>
          <p:cNvPr id="61" name="TextBox 60">
            <a:extLst>
              <a:ext uri="{FF2B5EF4-FFF2-40B4-BE49-F238E27FC236}">
                <a16:creationId xmlns:a16="http://schemas.microsoft.com/office/drawing/2014/main" id="{F9BB5541-3144-4788-9CD9-422F99FCA2A4}"/>
              </a:ext>
            </a:extLst>
          </p:cNvPr>
          <p:cNvSpPr txBox="1"/>
          <p:nvPr userDrawn="1"/>
        </p:nvSpPr>
        <p:spPr>
          <a:xfrm>
            <a:off x="9468143" y="2825759"/>
            <a:ext cx="798617"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192</a:t>
            </a:r>
          </a:p>
          <a:p>
            <a:r>
              <a:rPr lang="en-US" sz="1100" dirty="0">
                <a:solidFill>
                  <a:schemeClr val="tx1">
                    <a:lumMod val="65000"/>
                    <a:lumOff val="35000"/>
                  </a:schemeClr>
                </a:solidFill>
                <a:latin typeface="Arial" panose="020B0604020202020204" pitchFamily="34" charset="0"/>
                <a:cs typeface="Arial" panose="020B0604020202020204" pitchFamily="34" charset="0"/>
              </a:rPr>
              <a:t>G 201</a:t>
            </a:r>
          </a:p>
          <a:p>
            <a:r>
              <a:rPr lang="en-US" sz="1100" dirty="0">
                <a:solidFill>
                  <a:schemeClr val="tx1">
                    <a:lumMod val="65000"/>
                    <a:lumOff val="35000"/>
                  </a:schemeClr>
                </a:solidFill>
                <a:latin typeface="Arial" panose="020B0604020202020204" pitchFamily="34" charset="0"/>
                <a:cs typeface="Arial" panose="020B0604020202020204" pitchFamily="34" charset="0"/>
              </a:rPr>
              <a:t>B 228</a:t>
            </a:r>
          </a:p>
          <a:p>
            <a:r>
              <a:rPr lang="en-US" sz="1100" dirty="0">
                <a:solidFill>
                  <a:schemeClr val="tx1">
                    <a:lumMod val="65000"/>
                    <a:lumOff val="35000"/>
                  </a:schemeClr>
                </a:solidFill>
                <a:latin typeface="Arial" panose="020B0604020202020204" pitchFamily="34" charset="0"/>
                <a:cs typeface="Arial" panose="020B0604020202020204" pitchFamily="34" charset="0"/>
              </a:rPr>
              <a:t>#C0C9E4</a:t>
            </a:r>
          </a:p>
        </p:txBody>
      </p:sp>
      <p:sp>
        <p:nvSpPr>
          <p:cNvPr id="68" name="TextBox 67">
            <a:extLst>
              <a:ext uri="{FF2B5EF4-FFF2-40B4-BE49-F238E27FC236}">
                <a16:creationId xmlns:a16="http://schemas.microsoft.com/office/drawing/2014/main" id="{7B25705B-8711-429B-B238-ECA6CDDBAC89}"/>
              </a:ext>
            </a:extLst>
          </p:cNvPr>
          <p:cNvSpPr txBox="1"/>
          <p:nvPr userDrawn="1"/>
        </p:nvSpPr>
        <p:spPr>
          <a:xfrm>
            <a:off x="5640304" y="4084379"/>
            <a:ext cx="766557"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24</a:t>
            </a:r>
          </a:p>
          <a:p>
            <a:r>
              <a:rPr lang="en-US" sz="1100" dirty="0">
                <a:solidFill>
                  <a:schemeClr val="tx1">
                    <a:lumMod val="65000"/>
                    <a:lumOff val="35000"/>
                  </a:schemeClr>
                </a:solidFill>
                <a:latin typeface="Arial" panose="020B0604020202020204" pitchFamily="34" charset="0"/>
                <a:cs typeface="Arial" panose="020B0604020202020204" pitchFamily="34" charset="0"/>
              </a:rPr>
              <a:t>G 70</a:t>
            </a:r>
          </a:p>
          <a:p>
            <a:r>
              <a:rPr lang="en-US" sz="1100" dirty="0">
                <a:solidFill>
                  <a:schemeClr val="tx1">
                    <a:lumMod val="65000"/>
                    <a:lumOff val="35000"/>
                  </a:schemeClr>
                </a:solidFill>
                <a:latin typeface="Arial" panose="020B0604020202020204" pitchFamily="34" charset="0"/>
                <a:cs typeface="Arial" panose="020B0604020202020204" pitchFamily="34" charset="0"/>
              </a:rPr>
              <a:t>B 186</a:t>
            </a:r>
          </a:p>
          <a:p>
            <a:r>
              <a:rPr lang="en-US" sz="1100" dirty="0">
                <a:solidFill>
                  <a:schemeClr val="tx1">
                    <a:lumMod val="65000"/>
                    <a:lumOff val="35000"/>
                  </a:schemeClr>
                </a:solidFill>
                <a:latin typeface="Arial" panose="020B0604020202020204" pitchFamily="34" charset="0"/>
                <a:cs typeface="Arial" panose="020B0604020202020204" pitchFamily="34" charset="0"/>
              </a:rPr>
              <a:t>#1846BA</a:t>
            </a:r>
          </a:p>
        </p:txBody>
      </p:sp>
      <p:sp>
        <p:nvSpPr>
          <p:cNvPr id="69" name="TextBox 68">
            <a:extLst>
              <a:ext uri="{FF2B5EF4-FFF2-40B4-BE49-F238E27FC236}">
                <a16:creationId xmlns:a16="http://schemas.microsoft.com/office/drawing/2014/main" id="{694146CA-1820-4BF0-874F-B5A92A6A5EFB}"/>
              </a:ext>
            </a:extLst>
          </p:cNvPr>
          <p:cNvSpPr txBox="1"/>
          <p:nvPr userDrawn="1"/>
        </p:nvSpPr>
        <p:spPr>
          <a:xfrm>
            <a:off x="6400923" y="4084379"/>
            <a:ext cx="774571"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66</a:t>
            </a:r>
          </a:p>
          <a:p>
            <a:r>
              <a:rPr lang="en-US" sz="1100" dirty="0">
                <a:solidFill>
                  <a:schemeClr val="tx1">
                    <a:lumMod val="65000"/>
                    <a:lumOff val="35000"/>
                  </a:schemeClr>
                </a:solidFill>
                <a:latin typeface="Arial" panose="020B0604020202020204" pitchFamily="34" charset="0"/>
                <a:cs typeface="Arial" panose="020B0604020202020204" pitchFamily="34" charset="0"/>
              </a:rPr>
              <a:t>G 104</a:t>
            </a:r>
          </a:p>
          <a:p>
            <a:r>
              <a:rPr lang="en-US" sz="1100" dirty="0">
                <a:solidFill>
                  <a:schemeClr val="tx1">
                    <a:lumMod val="65000"/>
                    <a:lumOff val="35000"/>
                  </a:schemeClr>
                </a:solidFill>
                <a:latin typeface="Arial" panose="020B0604020202020204" pitchFamily="34" charset="0"/>
                <a:cs typeface="Arial" panose="020B0604020202020204" pitchFamily="34" charset="0"/>
              </a:rPr>
              <a:t>B 199</a:t>
            </a:r>
          </a:p>
          <a:p>
            <a:r>
              <a:rPr lang="en-US" sz="1100" dirty="0">
                <a:solidFill>
                  <a:schemeClr val="tx1">
                    <a:lumMod val="65000"/>
                    <a:lumOff val="35000"/>
                  </a:schemeClr>
                </a:solidFill>
                <a:latin typeface="Arial" panose="020B0604020202020204" pitchFamily="34" charset="0"/>
                <a:cs typeface="Arial" panose="020B0604020202020204" pitchFamily="34" charset="0"/>
              </a:rPr>
              <a:t>#4268C7</a:t>
            </a:r>
          </a:p>
        </p:txBody>
      </p:sp>
      <p:sp>
        <p:nvSpPr>
          <p:cNvPr id="70" name="TextBox 69">
            <a:extLst>
              <a:ext uri="{FF2B5EF4-FFF2-40B4-BE49-F238E27FC236}">
                <a16:creationId xmlns:a16="http://schemas.microsoft.com/office/drawing/2014/main" id="{0B5FD26A-1F08-4C0D-A3D0-143EB993A8FF}"/>
              </a:ext>
            </a:extLst>
          </p:cNvPr>
          <p:cNvSpPr txBox="1"/>
          <p:nvPr userDrawn="1"/>
        </p:nvSpPr>
        <p:spPr>
          <a:xfrm>
            <a:off x="7160863" y="4075961"/>
            <a:ext cx="774571"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106</a:t>
            </a:r>
          </a:p>
          <a:p>
            <a:r>
              <a:rPr lang="en-US" sz="1100" dirty="0">
                <a:solidFill>
                  <a:schemeClr val="tx1">
                    <a:lumMod val="65000"/>
                    <a:lumOff val="35000"/>
                  </a:schemeClr>
                </a:solidFill>
                <a:latin typeface="Arial" panose="020B0604020202020204" pitchFamily="34" charset="0"/>
                <a:cs typeface="Arial" panose="020B0604020202020204" pitchFamily="34" charset="0"/>
              </a:rPr>
              <a:t>G 136</a:t>
            </a:r>
          </a:p>
          <a:p>
            <a:r>
              <a:rPr lang="en-US" sz="1100" dirty="0">
                <a:solidFill>
                  <a:schemeClr val="tx1">
                    <a:lumMod val="65000"/>
                    <a:lumOff val="35000"/>
                  </a:schemeClr>
                </a:solidFill>
                <a:latin typeface="Arial" panose="020B0604020202020204" pitchFamily="34" charset="0"/>
                <a:cs typeface="Arial" panose="020B0604020202020204" pitchFamily="34" charset="0"/>
              </a:rPr>
              <a:t>B 212</a:t>
            </a:r>
          </a:p>
          <a:p>
            <a:r>
              <a:rPr lang="en-US" sz="1100" dirty="0">
                <a:solidFill>
                  <a:schemeClr val="tx1">
                    <a:lumMod val="65000"/>
                    <a:lumOff val="35000"/>
                  </a:schemeClr>
                </a:solidFill>
                <a:latin typeface="Arial" panose="020B0604020202020204" pitchFamily="34" charset="0"/>
                <a:cs typeface="Arial" panose="020B0604020202020204" pitchFamily="34" charset="0"/>
              </a:rPr>
              <a:t>#6A88D4</a:t>
            </a:r>
          </a:p>
        </p:txBody>
      </p:sp>
      <p:sp>
        <p:nvSpPr>
          <p:cNvPr id="71" name="TextBox 70">
            <a:extLst>
              <a:ext uri="{FF2B5EF4-FFF2-40B4-BE49-F238E27FC236}">
                <a16:creationId xmlns:a16="http://schemas.microsoft.com/office/drawing/2014/main" id="{FDAAB9EF-8665-48C6-9EBB-4CABECA972FB}"/>
              </a:ext>
            </a:extLst>
          </p:cNvPr>
          <p:cNvSpPr txBox="1"/>
          <p:nvPr userDrawn="1"/>
        </p:nvSpPr>
        <p:spPr>
          <a:xfrm>
            <a:off x="7939115" y="4084379"/>
            <a:ext cx="814647"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175</a:t>
            </a:r>
          </a:p>
          <a:p>
            <a:r>
              <a:rPr lang="en-US" sz="1100" dirty="0">
                <a:solidFill>
                  <a:schemeClr val="tx1">
                    <a:lumMod val="65000"/>
                    <a:lumOff val="35000"/>
                  </a:schemeClr>
                </a:solidFill>
                <a:latin typeface="Arial" panose="020B0604020202020204" pitchFamily="34" charset="0"/>
                <a:cs typeface="Arial" panose="020B0604020202020204" pitchFamily="34" charset="0"/>
              </a:rPr>
              <a:t>G 191</a:t>
            </a:r>
          </a:p>
          <a:p>
            <a:r>
              <a:rPr lang="en-US" sz="1100" dirty="0">
                <a:solidFill>
                  <a:schemeClr val="tx1">
                    <a:lumMod val="65000"/>
                    <a:lumOff val="35000"/>
                  </a:schemeClr>
                </a:solidFill>
                <a:latin typeface="Arial" panose="020B0604020202020204" pitchFamily="34" charset="0"/>
                <a:cs typeface="Arial" panose="020B0604020202020204" pitchFamily="34" charset="0"/>
              </a:rPr>
              <a:t>B 233</a:t>
            </a:r>
          </a:p>
          <a:p>
            <a:r>
              <a:rPr lang="en-US" sz="1100" dirty="0">
                <a:solidFill>
                  <a:schemeClr val="tx1">
                    <a:lumMod val="65000"/>
                    <a:lumOff val="35000"/>
                  </a:schemeClr>
                </a:solidFill>
                <a:latin typeface="Arial" panose="020B0604020202020204" pitchFamily="34" charset="0"/>
                <a:cs typeface="Arial" panose="020B0604020202020204" pitchFamily="34" charset="0"/>
              </a:rPr>
              <a:t>#AFBFE9</a:t>
            </a:r>
          </a:p>
        </p:txBody>
      </p:sp>
      <p:sp>
        <p:nvSpPr>
          <p:cNvPr id="76" name="TextBox 75">
            <a:extLst>
              <a:ext uri="{FF2B5EF4-FFF2-40B4-BE49-F238E27FC236}">
                <a16:creationId xmlns:a16="http://schemas.microsoft.com/office/drawing/2014/main" id="{A4427656-7853-42D2-984C-64CB5D71A205}"/>
              </a:ext>
            </a:extLst>
          </p:cNvPr>
          <p:cNvSpPr txBox="1"/>
          <p:nvPr userDrawn="1"/>
        </p:nvSpPr>
        <p:spPr>
          <a:xfrm>
            <a:off x="5650655" y="5394720"/>
            <a:ext cx="806631"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251</a:t>
            </a:r>
          </a:p>
          <a:p>
            <a:r>
              <a:rPr lang="en-US" sz="1100" dirty="0">
                <a:solidFill>
                  <a:schemeClr val="tx1">
                    <a:lumMod val="65000"/>
                    <a:lumOff val="35000"/>
                  </a:schemeClr>
                </a:solidFill>
                <a:latin typeface="Arial" panose="020B0604020202020204" pitchFamily="34" charset="0"/>
                <a:cs typeface="Arial" panose="020B0604020202020204" pitchFamily="34" charset="0"/>
              </a:rPr>
              <a:t>G 205</a:t>
            </a:r>
          </a:p>
          <a:p>
            <a:r>
              <a:rPr lang="en-US" sz="1100" dirty="0">
                <a:solidFill>
                  <a:schemeClr val="tx1">
                    <a:lumMod val="65000"/>
                    <a:lumOff val="35000"/>
                  </a:schemeClr>
                </a:solidFill>
                <a:latin typeface="Arial" panose="020B0604020202020204" pitchFamily="34" charset="0"/>
                <a:cs typeface="Arial" panose="020B0604020202020204" pitchFamily="34" charset="0"/>
              </a:rPr>
              <a:t>B 2</a:t>
            </a:r>
          </a:p>
          <a:p>
            <a:r>
              <a:rPr lang="en-US" sz="1100" dirty="0">
                <a:solidFill>
                  <a:schemeClr val="tx1">
                    <a:lumMod val="65000"/>
                    <a:lumOff val="35000"/>
                  </a:schemeClr>
                </a:solidFill>
                <a:latin typeface="Arial" panose="020B0604020202020204" pitchFamily="34" charset="0"/>
                <a:cs typeface="Arial" panose="020B0604020202020204" pitchFamily="34" charset="0"/>
              </a:rPr>
              <a:t>#FBCD02</a:t>
            </a:r>
          </a:p>
        </p:txBody>
      </p:sp>
      <p:sp>
        <p:nvSpPr>
          <p:cNvPr id="77" name="TextBox 76">
            <a:extLst>
              <a:ext uri="{FF2B5EF4-FFF2-40B4-BE49-F238E27FC236}">
                <a16:creationId xmlns:a16="http://schemas.microsoft.com/office/drawing/2014/main" id="{0C5DC205-2A59-4F35-883B-A5858FD3E1DF}"/>
              </a:ext>
            </a:extLst>
          </p:cNvPr>
          <p:cNvSpPr txBox="1"/>
          <p:nvPr userDrawn="1"/>
        </p:nvSpPr>
        <p:spPr>
          <a:xfrm>
            <a:off x="6411274" y="5394720"/>
            <a:ext cx="782587"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251</a:t>
            </a:r>
          </a:p>
          <a:p>
            <a:r>
              <a:rPr lang="en-US" sz="1100" dirty="0">
                <a:solidFill>
                  <a:schemeClr val="tx1">
                    <a:lumMod val="65000"/>
                    <a:lumOff val="35000"/>
                  </a:schemeClr>
                </a:solidFill>
                <a:latin typeface="Arial" panose="020B0604020202020204" pitchFamily="34" charset="0"/>
                <a:cs typeface="Arial" panose="020B0604020202020204" pitchFamily="34" charset="0"/>
              </a:rPr>
              <a:t>G 215</a:t>
            </a:r>
          </a:p>
          <a:p>
            <a:r>
              <a:rPr lang="en-US" sz="1100" dirty="0">
                <a:solidFill>
                  <a:schemeClr val="tx1">
                    <a:lumMod val="65000"/>
                    <a:lumOff val="35000"/>
                  </a:schemeClr>
                </a:solidFill>
                <a:latin typeface="Arial" panose="020B0604020202020204" pitchFamily="34" charset="0"/>
                <a:cs typeface="Arial" panose="020B0604020202020204" pitchFamily="34" charset="0"/>
              </a:rPr>
              <a:t>B 96</a:t>
            </a:r>
          </a:p>
          <a:p>
            <a:r>
              <a:rPr lang="en-US" sz="1100" dirty="0">
                <a:solidFill>
                  <a:schemeClr val="tx1">
                    <a:lumMod val="65000"/>
                    <a:lumOff val="35000"/>
                  </a:schemeClr>
                </a:solidFill>
                <a:latin typeface="Arial" panose="020B0604020202020204" pitchFamily="34" charset="0"/>
                <a:cs typeface="Arial" panose="020B0604020202020204" pitchFamily="34" charset="0"/>
              </a:rPr>
              <a:t>#FBD760</a:t>
            </a:r>
          </a:p>
        </p:txBody>
      </p:sp>
      <p:sp>
        <p:nvSpPr>
          <p:cNvPr id="78" name="TextBox 77">
            <a:extLst>
              <a:ext uri="{FF2B5EF4-FFF2-40B4-BE49-F238E27FC236}">
                <a16:creationId xmlns:a16="http://schemas.microsoft.com/office/drawing/2014/main" id="{DE36EA77-6F46-46B2-A38C-824A009933BD}"/>
              </a:ext>
            </a:extLst>
          </p:cNvPr>
          <p:cNvSpPr txBox="1"/>
          <p:nvPr userDrawn="1"/>
        </p:nvSpPr>
        <p:spPr>
          <a:xfrm>
            <a:off x="7171214" y="5394720"/>
            <a:ext cx="774571"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254</a:t>
            </a:r>
          </a:p>
          <a:p>
            <a:r>
              <a:rPr lang="en-US" sz="1100" dirty="0">
                <a:solidFill>
                  <a:schemeClr val="tx1">
                    <a:lumMod val="65000"/>
                    <a:lumOff val="35000"/>
                  </a:schemeClr>
                </a:solidFill>
                <a:latin typeface="Arial" panose="020B0604020202020204" pitchFamily="34" charset="0"/>
                <a:cs typeface="Arial" panose="020B0604020202020204" pitchFamily="34" charset="0"/>
              </a:rPr>
              <a:t>G 226</a:t>
            </a:r>
          </a:p>
          <a:p>
            <a:r>
              <a:rPr lang="en-US" sz="1100" dirty="0">
                <a:solidFill>
                  <a:schemeClr val="tx1">
                    <a:lumMod val="65000"/>
                    <a:lumOff val="35000"/>
                  </a:schemeClr>
                </a:solidFill>
                <a:latin typeface="Arial" panose="020B0604020202020204" pitchFamily="34" charset="0"/>
                <a:cs typeface="Arial" panose="020B0604020202020204" pitchFamily="34" charset="0"/>
              </a:rPr>
              <a:t>B 131</a:t>
            </a:r>
          </a:p>
          <a:p>
            <a:r>
              <a:rPr lang="en-US" sz="1100" dirty="0">
                <a:solidFill>
                  <a:schemeClr val="tx1">
                    <a:lumMod val="65000"/>
                    <a:lumOff val="35000"/>
                  </a:schemeClr>
                </a:solidFill>
                <a:latin typeface="Arial" panose="020B0604020202020204" pitchFamily="34" charset="0"/>
                <a:cs typeface="Arial" panose="020B0604020202020204" pitchFamily="34" charset="0"/>
              </a:rPr>
              <a:t>#FEE283</a:t>
            </a:r>
          </a:p>
        </p:txBody>
      </p:sp>
      <p:sp>
        <p:nvSpPr>
          <p:cNvPr id="85" name="TextBox 84">
            <a:extLst>
              <a:ext uri="{FF2B5EF4-FFF2-40B4-BE49-F238E27FC236}">
                <a16:creationId xmlns:a16="http://schemas.microsoft.com/office/drawing/2014/main" id="{BFDA6866-B26F-4B32-A47C-9D83A3428F14}"/>
              </a:ext>
            </a:extLst>
          </p:cNvPr>
          <p:cNvSpPr txBox="1"/>
          <p:nvPr userDrawn="1"/>
        </p:nvSpPr>
        <p:spPr>
          <a:xfrm>
            <a:off x="7949466" y="5394720"/>
            <a:ext cx="838691"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253</a:t>
            </a:r>
          </a:p>
          <a:p>
            <a:r>
              <a:rPr lang="en-US" sz="1100" dirty="0">
                <a:solidFill>
                  <a:schemeClr val="tx1">
                    <a:lumMod val="65000"/>
                    <a:lumOff val="35000"/>
                  </a:schemeClr>
                </a:solidFill>
                <a:latin typeface="Arial" panose="020B0604020202020204" pitchFamily="34" charset="0"/>
                <a:cs typeface="Arial" panose="020B0604020202020204" pitchFamily="34" charset="0"/>
              </a:rPr>
              <a:t>G 236</a:t>
            </a:r>
          </a:p>
          <a:p>
            <a:r>
              <a:rPr lang="en-US" sz="1100" dirty="0">
                <a:solidFill>
                  <a:schemeClr val="tx1">
                    <a:lumMod val="65000"/>
                    <a:lumOff val="35000"/>
                  </a:schemeClr>
                </a:solidFill>
                <a:latin typeface="Arial" panose="020B0604020202020204" pitchFamily="34" charset="0"/>
                <a:cs typeface="Arial" panose="020B0604020202020204" pitchFamily="34" charset="0"/>
              </a:rPr>
              <a:t>B 174</a:t>
            </a:r>
          </a:p>
          <a:p>
            <a:r>
              <a:rPr lang="en-US" sz="1100" dirty="0">
                <a:solidFill>
                  <a:schemeClr val="tx1">
                    <a:lumMod val="65000"/>
                    <a:lumOff val="35000"/>
                  </a:schemeClr>
                </a:solidFill>
                <a:latin typeface="Arial" panose="020B0604020202020204" pitchFamily="34" charset="0"/>
                <a:cs typeface="Arial" panose="020B0604020202020204" pitchFamily="34" charset="0"/>
              </a:rPr>
              <a:t>#FDECAE</a:t>
            </a:r>
          </a:p>
        </p:txBody>
      </p:sp>
      <p:sp>
        <p:nvSpPr>
          <p:cNvPr id="102" name="TextBox 101">
            <a:extLst>
              <a:ext uri="{FF2B5EF4-FFF2-40B4-BE49-F238E27FC236}">
                <a16:creationId xmlns:a16="http://schemas.microsoft.com/office/drawing/2014/main" id="{EF270432-FCB7-4DE8-8DCB-65FDBCFFA673}"/>
              </a:ext>
            </a:extLst>
          </p:cNvPr>
          <p:cNvSpPr txBox="1"/>
          <p:nvPr userDrawn="1"/>
        </p:nvSpPr>
        <p:spPr>
          <a:xfrm>
            <a:off x="811450" y="5571420"/>
            <a:ext cx="4073236" cy="461665"/>
          </a:xfrm>
          <a:prstGeom prst="rect">
            <a:avLst/>
          </a:prstGeom>
          <a:noFill/>
        </p:spPr>
        <p:txBody>
          <a:bodyPr wrap="square" rtlCol="0">
            <a:spAutoFit/>
          </a:bodyPr>
          <a:lstStyle/>
          <a:p>
            <a:r>
              <a:rPr lang="en-US" sz="1200" b="0" i="1" dirty="0">
                <a:solidFill>
                  <a:schemeClr val="tx1">
                    <a:lumMod val="65000"/>
                    <a:lumOff val="35000"/>
                  </a:schemeClr>
                </a:solidFill>
                <a:latin typeface="Arial" panose="020B0604020202020204" pitchFamily="34" charset="0"/>
                <a:cs typeface="Arial" panose="020B0604020202020204" pitchFamily="34" charset="0"/>
              </a:rPr>
              <a:t>*Use “Eyedropper” or go to “More Fill Colors” &gt; “Custom” to select color</a:t>
            </a:r>
          </a:p>
        </p:txBody>
      </p:sp>
      <p:sp>
        <p:nvSpPr>
          <p:cNvPr id="104" name="Rectangle 103">
            <a:extLst>
              <a:ext uri="{FF2B5EF4-FFF2-40B4-BE49-F238E27FC236}">
                <a16:creationId xmlns:a16="http://schemas.microsoft.com/office/drawing/2014/main" id="{D294D5E5-882C-43EE-A186-931758BC64D6}"/>
              </a:ext>
            </a:extLst>
          </p:cNvPr>
          <p:cNvSpPr/>
          <p:nvPr userDrawn="1"/>
        </p:nvSpPr>
        <p:spPr>
          <a:xfrm>
            <a:off x="10252976" y="2325846"/>
            <a:ext cx="1817106" cy="897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EEE6E617-2F50-4673-8DFB-F22FD7C0F5F4}"/>
              </a:ext>
            </a:extLst>
          </p:cNvPr>
          <p:cNvSpPr txBox="1"/>
          <p:nvPr userDrawn="1"/>
        </p:nvSpPr>
        <p:spPr>
          <a:xfrm>
            <a:off x="10270398" y="2391992"/>
            <a:ext cx="1926905" cy="830997"/>
          </a:xfrm>
          <a:prstGeom prst="rect">
            <a:avLst/>
          </a:prstGeom>
          <a:noFill/>
        </p:spPr>
        <p:txBody>
          <a:bodyPr wrap="square" rtlCol="0">
            <a:spAutoFit/>
          </a:bodyPr>
          <a:lstStyle/>
          <a:p>
            <a:r>
              <a:rPr lang="en-US" sz="1200" b="0" i="1" dirty="0">
                <a:solidFill>
                  <a:schemeClr val="tx1">
                    <a:lumMod val="65000"/>
                    <a:lumOff val="35000"/>
                  </a:schemeClr>
                </a:solidFill>
                <a:latin typeface="Arial" panose="020B0604020202020204" pitchFamily="34" charset="0"/>
                <a:cs typeface="Arial" panose="020B0604020202020204" pitchFamily="34" charset="0"/>
              </a:rPr>
              <a:t>*Go </a:t>
            </a:r>
            <a:r>
              <a:rPr lang="en-US" sz="1200" i="1" dirty="0">
                <a:solidFill>
                  <a:schemeClr val="tx1">
                    <a:lumMod val="65000"/>
                    <a:lumOff val="35000"/>
                  </a:schemeClr>
                </a:solidFill>
                <a:latin typeface="Arial" panose="020B0604020202020204" pitchFamily="34" charset="0"/>
                <a:cs typeface="Arial" panose="020B0604020202020204" pitchFamily="34" charset="0"/>
              </a:rPr>
              <a:t>t</a:t>
            </a:r>
            <a:r>
              <a:rPr lang="en-US" sz="1200" b="0" i="1" dirty="0">
                <a:solidFill>
                  <a:schemeClr val="tx1">
                    <a:lumMod val="65000"/>
                    <a:lumOff val="35000"/>
                  </a:schemeClr>
                </a:solidFill>
                <a:latin typeface="Arial" panose="020B0604020202020204" pitchFamily="34" charset="0"/>
                <a:cs typeface="Arial" panose="020B0604020202020204" pitchFamily="34" charset="0"/>
              </a:rPr>
              <a:t>o “Chart Design”</a:t>
            </a:r>
          </a:p>
          <a:p>
            <a:r>
              <a:rPr lang="en-US" sz="1200" b="0" i="1" dirty="0">
                <a:solidFill>
                  <a:schemeClr val="tx1">
                    <a:lumMod val="65000"/>
                    <a:lumOff val="35000"/>
                  </a:schemeClr>
                </a:solidFill>
                <a:latin typeface="Arial" panose="020B0604020202020204" pitchFamily="34" charset="0"/>
                <a:cs typeface="Arial" panose="020B0604020202020204" pitchFamily="34" charset="0"/>
              </a:rPr>
              <a:t> &gt; “Change Colors”.</a:t>
            </a:r>
          </a:p>
          <a:p>
            <a:r>
              <a:rPr lang="en-US" sz="1200" b="0" i="1" dirty="0">
                <a:solidFill>
                  <a:schemeClr val="tx1">
                    <a:lumMod val="65000"/>
                    <a:lumOff val="35000"/>
                  </a:schemeClr>
                </a:solidFill>
                <a:latin typeface="Arial" panose="020B0604020202020204" pitchFamily="34" charset="0"/>
                <a:cs typeface="Arial" panose="020B0604020202020204" pitchFamily="34" charset="0"/>
              </a:rPr>
              <a:t> Select “Monochromatic</a:t>
            </a:r>
          </a:p>
          <a:p>
            <a:r>
              <a:rPr lang="en-US" sz="1200" b="0" i="1" dirty="0">
                <a:solidFill>
                  <a:schemeClr val="tx1">
                    <a:lumMod val="65000"/>
                    <a:lumOff val="35000"/>
                  </a:schemeClr>
                </a:solidFill>
                <a:latin typeface="Arial" panose="020B0604020202020204" pitchFamily="34" charset="0"/>
                <a:cs typeface="Arial" panose="020B0604020202020204" pitchFamily="34" charset="0"/>
              </a:rPr>
              <a:t> Palette 1”</a:t>
            </a:r>
          </a:p>
        </p:txBody>
      </p:sp>
    </p:spTree>
    <p:extLst>
      <p:ext uri="{BB962C8B-B14F-4D97-AF65-F5344CB8AC3E}">
        <p14:creationId xmlns:p14="http://schemas.microsoft.com/office/powerpoint/2010/main" val="1278317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Other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B6D33A-D2F4-C542-90D1-B6DF2747069D}"/>
              </a:ext>
            </a:extLst>
          </p:cNvPr>
          <p:cNvSpPr>
            <a:spLocks noGrp="1"/>
          </p:cNvSpPr>
          <p:nvPr>
            <p:ph type="body" idx="1"/>
          </p:nvPr>
        </p:nvSpPr>
        <p:spPr>
          <a:xfrm>
            <a:off x="839788" y="1452968"/>
            <a:ext cx="5157787" cy="635620"/>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05CD256E-DB5B-7743-9EA0-218EB5AD3601}"/>
              </a:ext>
            </a:extLst>
          </p:cNvPr>
          <p:cNvSpPr>
            <a:spLocks noGrp="1"/>
          </p:cNvSpPr>
          <p:nvPr>
            <p:ph sz="half" idx="2"/>
          </p:nvPr>
        </p:nvSpPr>
        <p:spPr>
          <a:xfrm>
            <a:off x="839788" y="2088588"/>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2A2A814-C705-5C4C-87CE-806CFF8C5772}"/>
              </a:ext>
            </a:extLst>
          </p:cNvPr>
          <p:cNvSpPr>
            <a:spLocks noGrp="1"/>
          </p:cNvSpPr>
          <p:nvPr>
            <p:ph type="body" sz="quarter" idx="3"/>
          </p:nvPr>
        </p:nvSpPr>
        <p:spPr>
          <a:xfrm>
            <a:off x="6172200" y="1452968"/>
            <a:ext cx="5183188" cy="635620"/>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904E5DDB-6931-1345-BE01-598D79E698BD}"/>
              </a:ext>
            </a:extLst>
          </p:cNvPr>
          <p:cNvSpPr>
            <a:spLocks noGrp="1"/>
          </p:cNvSpPr>
          <p:nvPr>
            <p:ph sz="quarter" idx="4"/>
          </p:nvPr>
        </p:nvSpPr>
        <p:spPr>
          <a:xfrm>
            <a:off x="6172200" y="2088588"/>
            <a:ext cx="5183188"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D83D5E-BC7E-0149-AB99-B529E699C92E}"/>
              </a:ext>
            </a:extLst>
          </p:cNvPr>
          <p:cNvSpPr>
            <a:spLocks noGrp="1"/>
          </p:cNvSpPr>
          <p:nvPr>
            <p:ph type="dt" sz="half" idx="10"/>
          </p:nvPr>
        </p:nvSpPr>
        <p:spPr>
          <a:xfrm>
            <a:off x="838200" y="6356350"/>
            <a:ext cx="2743200" cy="365125"/>
          </a:xfrm>
          <a:prstGeom prst="rect">
            <a:avLst/>
          </a:prstGeom>
        </p:spPr>
        <p:txBody>
          <a:bodyPr/>
          <a:lstStyle/>
          <a:p>
            <a:fld id="{33A9C750-F954-7645-9231-0A27BAE57C61}" type="datetime1">
              <a:rPr lang="en-MY" smtClean="0"/>
              <a:t>25/10/2021</a:t>
            </a:fld>
            <a:endParaRPr lang="en-US"/>
          </a:p>
        </p:txBody>
      </p:sp>
      <p:sp>
        <p:nvSpPr>
          <p:cNvPr id="8" name="Footer Placeholder 7">
            <a:extLst>
              <a:ext uri="{FF2B5EF4-FFF2-40B4-BE49-F238E27FC236}">
                <a16:creationId xmlns:a16="http://schemas.microsoft.com/office/drawing/2014/main" id="{69F57CA2-2577-0D49-B1E9-A0BCF909958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8" name="Title Placeholder 1">
            <a:extLst>
              <a:ext uri="{FF2B5EF4-FFF2-40B4-BE49-F238E27FC236}">
                <a16:creationId xmlns:a16="http://schemas.microsoft.com/office/drawing/2014/main" id="{44FC6C84-7586-E84D-BBF4-30CAA0E52449}"/>
              </a:ext>
            </a:extLst>
          </p:cNvPr>
          <p:cNvSpPr>
            <a:spLocks noGrp="1"/>
          </p:cNvSpPr>
          <p:nvPr>
            <p:ph type="title"/>
          </p:nvPr>
        </p:nvSpPr>
        <p:spPr>
          <a:xfrm>
            <a:off x="838200" y="369329"/>
            <a:ext cx="10515600" cy="635620"/>
          </a:xfrm>
          <a:prstGeom prst="rect">
            <a:avLst/>
          </a:prstGeom>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262692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it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1B59D53-C84E-6645-B09F-5C77348DFBC9}"/>
              </a:ext>
            </a:extLst>
          </p:cNvPr>
          <p:cNvSpPr>
            <a:spLocks noGrp="1"/>
          </p:cNvSpPr>
          <p:nvPr>
            <p:ph type="dt" sz="half" idx="10"/>
          </p:nvPr>
        </p:nvSpPr>
        <p:spPr>
          <a:xfrm>
            <a:off x="838200" y="6356350"/>
            <a:ext cx="2743200" cy="365125"/>
          </a:xfrm>
          <a:prstGeom prst="rect">
            <a:avLst/>
          </a:prstGeom>
        </p:spPr>
        <p:txBody>
          <a:bodyPr/>
          <a:lstStyle/>
          <a:p>
            <a:fld id="{A61BA16D-BE67-AF46-A231-68D9FD9B7C84}" type="datetime1">
              <a:rPr lang="en-MY" smtClean="0"/>
              <a:t>25/10/2021</a:t>
            </a:fld>
            <a:endParaRPr lang="en-US"/>
          </a:p>
        </p:txBody>
      </p:sp>
      <p:sp>
        <p:nvSpPr>
          <p:cNvPr id="4" name="Footer Placeholder 3">
            <a:extLst>
              <a:ext uri="{FF2B5EF4-FFF2-40B4-BE49-F238E27FC236}">
                <a16:creationId xmlns:a16="http://schemas.microsoft.com/office/drawing/2014/main" id="{BBDCEC6A-8CEA-854A-8C83-C49C73D894B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2" name="Title Placeholder 1">
            <a:extLst>
              <a:ext uri="{FF2B5EF4-FFF2-40B4-BE49-F238E27FC236}">
                <a16:creationId xmlns:a16="http://schemas.microsoft.com/office/drawing/2014/main" id="{949B1EBF-E8E1-8848-B531-DE9CE91D6FD9}"/>
              </a:ext>
            </a:extLst>
          </p:cNvPr>
          <p:cNvSpPr>
            <a:spLocks noGrp="1"/>
          </p:cNvSpPr>
          <p:nvPr>
            <p:ph type="title"/>
          </p:nvPr>
        </p:nvSpPr>
        <p:spPr>
          <a:xfrm>
            <a:off x="838200" y="369329"/>
            <a:ext cx="10515600" cy="635620"/>
          </a:xfrm>
          <a:prstGeom prst="rect">
            <a:avLst/>
          </a:prstGeom>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3768655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22" name="Footer Placeholder 5">
            <a:extLst>
              <a:ext uri="{FF2B5EF4-FFF2-40B4-BE49-F238E27FC236}">
                <a16:creationId xmlns:a16="http://schemas.microsoft.com/office/drawing/2014/main" id="{F9AE36CA-5190-454B-AAB9-9D8909137F2F}"/>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21" name="Date Placeholder 4">
            <a:extLst>
              <a:ext uri="{FF2B5EF4-FFF2-40B4-BE49-F238E27FC236}">
                <a16:creationId xmlns:a16="http://schemas.microsoft.com/office/drawing/2014/main" id="{FB3CE066-A0F4-5E48-A72E-D6402A2F1519}"/>
              </a:ext>
            </a:extLst>
          </p:cNvPr>
          <p:cNvSpPr>
            <a:spLocks noGrp="1"/>
          </p:cNvSpPr>
          <p:nvPr>
            <p:ph type="dt" sz="half" idx="10"/>
          </p:nvPr>
        </p:nvSpPr>
        <p:spPr>
          <a:xfrm>
            <a:off x="838200" y="6356350"/>
            <a:ext cx="2743200" cy="365125"/>
          </a:xfrm>
          <a:prstGeom prst="rect">
            <a:avLst/>
          </a:prstGeom>
        </p:spPr>
        <p:txBody>
          <a:bodyPr/>
          <a:lstStyle/>
          <a:p>
            <a:fld id="{06F7FE41-DDBC-FA45-86A3-15DB0DD3B14B}" type="datetime1">
              <a:rPr lang="en-MY" smtClean="0"/>
              <a:t>25/10/2021</a:t>
            </a:fld>
            <a:endParaRPr lang="en-US"/>
          </a:p>
        </p:txBody>
      </p:sp>
      <p:sp>
        <p:nvSpPr>
          <p:cNvPr id="19" name="Rectangle 18">
            <a:extLst>
              <a:ext uri="{FF2B5EF4-FFF2-40B4-BE49-F238E27FC236}">
                <a16:creationId xmlns:a16="http://schemas.microsoft.com/office/drawing/2014/main" id="{4316892A-DE52-EF48-82D8-D3AB19057677}"/>
              </a:ext>
            </a:extLst>
          </p:cNvPr>
          <p:cNvSpPr/>
          <p:nvPr userDrawn="1"/>
        </p:nvSpPr>
        <p:spPr>
          <a:xfrm>
            <a:off x="10185216" y="10947"/>
            <a:ext cx="2004333" cy="894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EDF57D-982D-164E-94BB-1C75618AFCE5}"/>
              </a:ext>
            </a:extLst>
          </p:cNvPr>
          <p:cNvSpPr>
            <a:spLocks noGrp="1"/>
          </p:cNvSpPr>
          <p:nvPr>
            <p:ph type="ctrTitle"/>
          </p:nvPr>
        </p:nvSpPr>
        <p:spPr>
          <a:xfrm>
            <a:off x="3338352" y="1207450"/>
            <a:ext cx="5515297" cy="2387600"/>
          </a:xfrm>
        </p:spPr>
        <p:txBody>
          <a:bodyPr anchor="b">
            <a:normAutofit/>
          </a:bodyPr>
          <a:lstStyle>
            <a:lvl1pPr marL="0" indent="0" algn="ctr">
              <a:tabLst>
                <a:tab pos="3460750" algn="l"/>
              </a:tabLst>
              <a:defRPr sz="4800">
                <a:solidFill>
                  <a:srgbClr val="1846BA"/>
                </a:solidFill>
                <a:latin typeface="Arial" panose="020B0604020202020204" pitchFamily="34" charset="0"/>
                <a:cs typeface="Arial" panose="020B0604020202020204" pitchFamily="34" charset="0"/>
              </a:defRPr>
            </a:lvl1pPr>
          </a:lstStyle>
          <a:p>
            <a:endParaRPr lang="en-US" dirty="0"/>
          </a:p>
        </p:txBody>
      </p:sp>
      <p:sp>
        <p:nvSpPr>
          <p:cNvPr id="26" name="Rectangle 25">
            <a:extLst>
              <a:ext uri="{FF2B5EF4-FFF2-40B4-BE49-F238E27FC236}">
                <a16:creationId xmlns:a16="http://schemas.microsoft.com/office/drawing/2014/main" id="{840499D3-1F2B-45CA-9AC6-914E80A9AE92}"/>
              </a:ext>
            </a:extLst>
          </p:cNvPr>
          <p:cNvSpPr/>
          <p:nvPr userDrawn="1"/>
        </p:nvSpPr>
        <p:spPr>
          <a:xfrm>
            <a:off x="-1" y="269824"/>
            <a:ext cx="673621" cy="7147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8946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32E2A-5194-D343-BCAB-CDCF1251661E}"/>
              </a:ext>
            </a:extLst>
          </p:cNvPr>
          <p:cNvSpPr>
            <a:spLocks noGrp="1"/>
          </p:cNvSpPr>
          <p:nvPr>
            <p:ph type="dt" sz="half" idx="10"/>
          </p:nvPr>
        </p:nvSpPr>
        <p:spPr>
          <a:xfrm>
            <a:off x="838200" y="6356350"/>
            <a:ext cx="2743200" cy="365125"/>
          </a:xfrm>
          <a:prstGeom prst="rect">
            <a:avLst/>
          </a:prstGeom>
        </p:spPr>
        <p:txBody>
          <a:bodyPr/>
          <a:lstStyle/>
          <a:p>
            <a:fld id="{7CD82451-46C1-F748-881D-B3D15D6C97C9}" type="datetime1">
              <a:rPr lang="en-MY" smtClean="0"/>
              <a:t>25/10/2021</a:t>
            </a:fld>
            <a:endParaRPr lang="en-US"/>
          </a:p>
        </p:txBody>
      </p:sp>
      <p:sp>
        <p:nvSpPr>
          <p:cNvPr id="3" name="Footer Placeholder 2">
            <a:extLst>
              <a:ext uri="{FF2B5EF4-FFF2-40B4-BE49-F238E27FC236}">
                <a16:creationId xmlns:a16="http://schemas.microsoft.com/office/drawing/2014/main" id="{BA78E401-54E1-A946-AE6E-F630C82ECBB8}"/>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4233260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D55D5-3D60-D143-88CC-36A619D9E355}"/>
              </a:ext>
            </a:extLst>
          </p:cNvPr>
          <p:cNvSpPr>
            <a:spLocks noGrp="1"/>
          </p:cNvSpPr>
          <p:nvPr>
            <p:ph type="title"/>
          </p:nvPr>
        </p:nvSpPr>
        <p:spPr>
          <a:xfrm>
            <a:off x="839788" y="457200"/>
            <a:ext cx="3932237" cy="1600200"/>
          </a:xfrm>
        </p:spPr>
        <p:txBody>
          <a:bodyPr anchor="b">
            <a:normAutofit/>
          </a:bodyPr>
          <a:lstStyle>
            <a:lvl1pPr>
              <a:defRPr sz="2000"/>
            </a:lvl1pPr>
          </a:lstStyle>
          <a:p>
            <a:r>
              <a:rPr lang="en-US" dirty="0"/>
              <a:t>Click to edit Master title style</a:t>
            </a:r>
          </a:p>
        </p:txBody>
      </p:sp>
      <p:sp>
        <p:nvSpPr>
          <p:cNvPr id="3" name="Content Placeholder 2">
            <a:extLst>
              <a:ext uri="{FF2B5EF4-FFF2-40B4-BE49-F238E27FC236}">
                <a16:creationId xmlns:a16="http://schemas.microsoft.com/office/drawing/2014/main" id="{79F65279-BF3C-FF47-B31C-B79879812F7B}"/>
              </a:ext>
            </a:extLst>
          </p:cNvPr>
          <p:cNvSpPr>
            <a:spLocks noGrp="1"/>
          </p:cNvSpPr>
          <p:nvPr>
            <p:ph idx="1"/>
          </p:nvPr>
        </p:nvSpPr>
        <p:spPr>
          <a:xfrm>
            <a:off x="5183188" y="987425"/>
            <a:ext cx="6172200" cy="4873625"/>
          </a:xfrm>
        </p:spPr>
        <p:txBody>
          <a:bodyPr/>
          <a:lstStyle>
            <a:lvl1pPr>
              <a:defRPr sz="1800"/>
            </a:lvl1pPr>
            <a:lvl2pPr>
              <a:defRPr sz="1700"/>
            </a:lvl2pPr>
            <a:lvl3pPr>
              <a:defRPr sz="1600"/>
            </a:lvl3pPr>
            <a:lvl4pPr>
              <a:defRPr sz="1500"/>
            </a:lvl4pPr>
            <a:lvl5pPr>
              <a:defRPr sz="14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4519C97-D3FA-4147-938E-CBF4DCBC1C93}"/>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FA2BA4C2-5BFB-1943-BC03-C029BCFF175A}"/>
              </a:ext>
            </a:extLst>
          </p:cNvPr>
          <p:cNvSpPr>
            <a:spLocks noGrp="1"/>
          </p:cNvSpPr>
          <p:nvPr>
            <p:ph type="dt" sz="half" idx="10"/>
          </p:nvPr>
        </p:nvSpPr>
        <p:spPr>
          <a:xfrm>
            <a:off x="838200" y="6356350"/>
            <a:ext cx="2743200" cy="365125"/>
          </a:xfrm>
          <a:prstGeom prst="rect">
            <a:avLst/>
          </a:prstGeom>
        </p:spPr>
        <p:txBody>
          <a:bodyPr/>
          <a:lstStyle/>
          <a:p>
            <a:fld id="{377B0467-80ED-3943-801E-6C8D053C8261}" type="datetime1">
              <a:rPr lang="en-MY" smtClean="0"/>
              <a:t>25/10/2021</a:t>
            </a:fld>
            <a:endParaRPr lang="en-US"/>
          </a:p>
        </p:txBody>
      </p:sp>
      <p:sp>
        <p:nvSpPr>
          <p:cNvPr id="6" name="Footer Placeholder 5">
            <a:extLst>
              <a:ext uri="{FF2B5EF4-FFF2-40B4-BE49-F238E27FC236}">
                <a16:creationId xmlns:a16="http://schemas.microsoft.com/office/drawing/2014/main" id="{F271658F-96BF-C342-A3C0-64EB7FC46DED}"/>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702819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82BC-628B-3E41-95F7-6AA974B1AD87}"/>
              </a:ext>
            </a:extLst>
          </p:cNvPr>
          <p:cNvSpPr>
            <a:spLocks noGrp="1"/>
          </p:cNvSpPr>
          <p:nvPr>
            <p:ph type="title"/>
          </p:nvPr>
        </p:nvSpPr>
        <p:spPr>
          <a:xfrm>
            <a:off x="839788" y="457200"/>
            <a:ext cx="3932237" cy="1600200"/>
          </a:xfrm>
        </p:spPr>
        <p:txBody>
          <a:bodyPr anchor="b">
            <a:normAutofit/>
          </a:bodyPr>
          <a:lstStyle>
            <a:lvl1pPr>
              <a:defRPr sz="2000"/>
            </a:lvl1pPr>
          </a:lstStyle>
          <a:p>
            <a:r>
              <a:rPr lang="en-US" dirty="0"/>
              <a:t>Click to edit Master title style</a:t>
            </a:r>
          </a:p>
        </p:txBody>
      </p:sp>
      <p:sp>
        <p:nvSpPr>
          <p:cNvPr id="3" name="Picture Placeholder 2">
            <a:extLst>
              <a:ext uri="{FF2B5EF4-FFF2-40B4-BE49-F238E27FC236}">
                <a16:creationId xmlns:a16="http://schemas.microsoft.com/office/drawing/2014/main" id="{E7495960-CEF3-6045-9008-C3518C2623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4C97B38-A385-E34E-AD59-D3C518E3A339}"/>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1E6381A9-94D8-4849-8E3B-2C03A1FEEBCE}"/>
              </a:ext>
            </a:extLst>
          </p:cNvPr>
          <p:cNvSpPr>
            <a:spLocks noGrp="1"/>
          </p:cNvSpPr>
          <p:nvPr>
            <p:ph type="dt" sz="half" idx="10"/>
          </p:nvPr>
        </p:nvSpPr>
        <p:spPr>
          <a:xfrm>
            <a:off x="838200" y="6356350"/>
            <a:ext cx="2743200" cy="365125"/>
          </a:xfrm>
          <a:prstGeom prst="rect">
            <a:avLst/>
          </a:prstGeom>
        </p:spPr>
        <p:txBody>
          <a:bodyPr/>
          <a:lstStyle/>
          <a:p>
            <a:fld id="{ADFCD076-8DE9-3B49-9578-8EFC219A213B}" type="datetime1">
              <a:rPr lang="en-MY" smtClean="0"/>
              <a:t>25/10/2021</a:t>
            </a:fld>
            <a:endParaRPr lang="en-US"/>
          </a:p>
        </p:txBody>
      </p:sp>
      <p:sp>
        <p:nvSpPr>
          <p:cNvPr id="6" name="Footer Placeholder 5">
            <a:extLst>
              <a:ext uri="{FF2B5EF4-FFF2-40B4-BE49-F238E27FC236}">
                <a16:creationId xmlns:a16="http://schemas.microsoft.com/office/drawing/2014/main" id="{23698D89-A1E8-9048-8224-4B2E844D8151}"/>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148164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555C-A03F-784D-9CFA-C0036592C9AC}"/>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6225A0BF-5F84-F049-AD91-A06C1FE2F90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C7616-0A9A-B841-9161-D5EC5B0981C1}"/>
              </a:ext>
            </a:extLst>
          </p:cNvPr>
          <p:cNvSpPr>
            <a:spLocks noGrp="1"/>
          </p:cNvSpPr>
          <p:nvPr>
            <p:ph type="dt" sz="half" idx="10"/>
          </p:nvPr>
        </p:nvSpPr>
        <p:spPr>
          <a:xfrm>
            <a:off x="838200" y="6356350"/>
            <a:ext cx="2743200" cy="365125"/>
          </a:xfrm>
          <a:prstGeom prst="rect">
            <a:avLst/>
          </a:prstGeom>
        </p:spPr>
        <p:txBody>
          <a:bodyPr/>
          <a:lstStyle/>
          <a:p>
            <a:fld id="{3B456F68-D284-044B-9FD9-070680E65475}" type="datetime1">
              <a:rPr lang="en-MY" smtClean="0"/>
              <a:t>25/10/2021</a:t>
            </a:fld>
            <a:endParaRPr lang="en-US"/>
          </a:p>
        </p:txBody>
      </p:sp>
      <p:sp>
        <p:nvSpPr>
          <p:cNvPr id="5" name="Footer Placeholder 4">
            <a:extLst>
              <a:ext uri="{FF2B5EF4-FFF2-40B4-BE49-F238E27FC236}">
                <a16:creationId xmlns:a16="http://schemas.microsoft.com/office/drawing/2014/main" id="{FD56F08D-1663-0B48-B92F-1221EBA3DDB4}"/>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471066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A2AED2-4AC4-D34B-BF3D-8787BF4C33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636AAA-889B-6046-B3F1-FAA2EDC1D22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8DF836-D727-9546-9147-91B16AC3B6BD}"/>
              </a:ext>
            </a:extLst>
          </p:cNvPr>
          <p:cNvSpPr>
            <a:spLocks noGrp="1"/>
          </p:cNvSpPr>
          <p:nvPr>
            <p:ph type="dt" sz="half" idx="10"/>
          </p:nvPr>
        </p:nvSpPr>
        <p:spPr>
          <a:xfrm>
            <a:off x="838200" y="6356350"/>
            <a:ext cx="2743200" cy="365125"/>
          </a:xfrm>
          <a:prstGeom prst="rect">
            <a:avLst/>
          </a:prstGeom>
        </p:spPr>
        <p:txBody>
          <a:bodyPr/>
          <a:lstStyle/>
          <a:p>
            <a:fld id="{7F6D393E-951C-4F48-84DD-538C93AD3963}" type="datetime1">
              <a:rPr lang="en-MY" smtClean="0"/>
              <a:t>25/10/2021</a:t>
            </a:fld>
            <a:endParaRPr lang="en-US"/>
          </a:p>
        </p:txBody>
      </p:sp>
      <p:sp>
        <p:nvSpPr>
          <p:cNvPr id="5" name="Footer Placeholder 4">
            <a:extLst>
              <a:ext uri="{FF2B5EF4-FFF2-40B4-BE49-F238E27FC236}">
                <a16:creationId xmlns:a16="http://schemas.microsoft.com/office/drawing/2014/main" id="{9B9621AF-F27F-A946-85F6-B0BB91E03103}"/>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041812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pic>
        <p:nvPicPr>
          <p:cNvPr id="29" name="Picture 28" descr="A picture containing text, outdoor&#10;&#10;Description automatically generated">
            <a:extLst>
              <a:ext uri="{FF2B5EF4-FFF2-40B4-BE49-F238E27FC236}">
                <a16:creationId xmlns:a16="http://schemas.microsoft.com/office/drawing/2014/main" id="{6A7BC441-79DE-1E41-B0D9-D982AA6EC960}"/>
              </a:ext>
            </a:extLst>
          </p:cNvPr>
          <p:cNvPicPr>
            <a:picLocks noChangeAspect="1"/>
          </p:cNvPicPr>
          <p:nvPr userDrawn="1"/>
        </p:nvPicPr>
        <p:blipFill>
          <a:blip r:embed="rId2"/>
          <a:stretch>
            <a:fillRect/>
          </a:stretch>
        </p:blipFill>
        <p:spPr>
          <a:xfrm>
            <a:off x="0" y="1713"/>
            <a:ext cx="12192000" cy="6854573"/>
          </a:xfrm>
          <a:prstGeom prst="rect">
            <a:avLst/>
          </a:prstGeom>
        </p:spPr>
      </p:pic>
      <p:sp>
        <p:nvSpPr>
          <p:cNvPr id="2" name="Title 1">
            <a:extLst>
              <a:ext uri="{FF2B5EF4-FFF2-40B4-BE49-F238E27FC236}">
                <a16:creationId xmlns:a16="http://schemas.microsoft.com/office/drawing/2014/main" id="{0DEDF57D-982D-164E-94BB-1C75618AFCE5}"/>
              </a:ext>
            </a:extLst>
          </p:cNvPr>
          <p:cNvSpPr>
            <a:spLocks noGrp="1"/>
          </p:cNvSpPr>
          <p:nvPr>
            <p:ph type="ctrTitle"/>
          </p:nvPr>
        </p:nvSpPr>
        <p:spPr>
          <a:xfrm>
            <a:off x="4901213" y="1216377"/>
            <a:ext cx="6883179" cy="2396888"/>
          </a:xfrm>
        </p:spPr>
        <p:txBody>
          <a:bodyPr anchor="b">
            <a:normAutofit/>
          </a:bodyPr>
          <a:lstStyle>
            <a:lvl1pPr algn="l">
              <a:defRPr sz="4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a:extLst>
              <a:ext uri="{FF2B5EF4-FFF2-40B4-BE49-F238E27FC236}">
                <a16:creationId xmlns:a16="http://schemas.microsoft.com/office/drawing/2014/main" id="{7F47558E-EB1F-6F45-824C-D221A594A18A}"/>
              </a:ext>
            </a:extLst>
          </p:cNvPr>
          <p:cNvSpPr>
            <a:spLocks noGrp="1"/>
          </p:cNvSpPr>
          <p:nvPr>
            <p:ph type="subTitle" idx="1"/>
          </p:nvPr>
        </p:nvSpPr>
        <p:spPr>
          <a:xfrm>
            <a:off x="4901213" y="3805594"/>
            <a:ext cx="6883180" cy="1561210"/>
          </a:xfrm>
        </p:spPr>
        <p:txBody>
          <a:bodyPr/>
          <a:lstStyle>
            <a:lvl1pPr marL="0" indent="0" algn="l">
              <a:buNone/>
              <a:defRPr sz="2400">
                <a:solidFill>
                  <a:srgbClr val="FBCD0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2" name="TextBox 11">
            <a:extLst>
              <a:ext uri="{FF2B5EF4-FFF2-40B4-BE49-F238E27FC236}">
                <a16:creationId xmlns:a16="http://schemas.microsoft.com/office/drawing/2014/main" id="{07FB6474-BFDA-1148-B087-C8EFD839E9D0}"/>
              </a:ext>
            </a:extLst>
          </p:cNvPr>
          <p:cNvSpPr txBox="1"/>
          <p:nvPr userDrawn="1"/>
        </p:nvSpPr>
        <p:spPr>
          <a:xfrm>
            <a:off x="9785289" y="6405447"/>
            <a:ext cx="1811714" cy="276999"/>
          </a:xfrm>
          <a:prstGeom prst="rect">
            <a:avLst/>
          </a:prstGeom>
          <a:noFill/>
        </p:spPr>
        <p:txBody>
          <a:bodyPr wrap="none" rtlCol="0">
            <a:spAutoFit/>
          </a:bodyPr>
          <a:lstStyle/>
          <a:p>
            <a:r>
              <a:rPr lang="en-US" sz="1200" i="1" dirty="0">
                <a:solidFill>
                  <a:schemeClr val="bg2">
                    <a:lumMod val="90000"/>
                  </a:schemeClr>
                </a:solidFill>
                <a:latin typeface="Arial" panose="020B0604020202020204" pitchFamily="34" charset="0"/>
                <a:cs typeface="Arial" panose="020B0604020202020204" pitchFamily="34" charset="0"/>
              </a:rPr>
              <a:t>Private and Confidential</a:t>
            </a:r>
          </a:p>
        </p:txBody>
      </p:sp>
      <p:grpSp>
        <p:nvGrpSpPr>
          <p:cNvPr id="38" name="Group 37">
            <a:extLst>
              <a:ext uri="{FF2B5EF4-FFF2-40B4-BE49-F238E27FC236}">
                <a16:creationId xmlns:a16="http://schemas.microsoft.com/office/drawing/2014/main" id="{BA47883F-4F78-1148-809B-D1B26BBAC2FB}"/>
              </a:ext>
            </a:extLst>
          </p:cNvPr>
          <p:cNvGrpSpPr/>
          <p:nvPr userDrawn="1"/>
        </p:nvGrpSpPr>
        <p:grpSpPr>
          <a:xfrm>
            <a:off x="598994" y="593085"/>
            <a:ext cx="3816014" cy="1281617"/>
            <a:chOff x="10359220" y="193752"/>
            <a:chExt cx="1635981" cy="549448"/>
          </a:xfrm>
        </p:grpSpPr>
        <p:pic>
          <p:nvPicPr>
            <p:cNvPr id="40" name="Picture 39" descr="Text&#10;&#10;Description automatically generated">
              <a:extLst>
                <a:ext uri="{FF2B5EF4-FFF2-40B4-BE49-F238E27FC236}">
                  <a16:creationId xmlns:a16="http://schemas.microsoft.com/office/drawing/2014/main" id="{9AE3FD6A-5B6D-E94B-A849-4994255E5A07}"/>
                </a:ext>
              </a:extLst>
            </p:cNvPr>
            <p:cNvPicPr>
              <a:picLocks noChangeAspect="1"/>
            </p:cNvPicPr>
            <p:nvPr userDrawn="1"/>
          </p:nvPicPr>
          <p:blipFill>
            <a:blip r:embed="rId3"/>
            <a:stretch>
              <a:fillRect/>
            </a:stretch>
          </p:blipFill>
          <p:spPr>
            <a:xfrm>
              <a:off x="11403441" y="193752"/>
              <a:ext cx="591760" cy="548723"/>
            </a:xfrm>
            <a:prstGeom prst="rect">
              <a:avLst/>
            </a:prstGeom>
          </p:spPr>
        </p:pic>
        <p:pic>
          <p:nvPicPr>
            <p:cNvPr id="41" name="Picture 40" descr="Logo&#10;&#10;Description automatically generated">
              <a:extLst>
                <a:ext uri="{FF2B5EF4-FFF2-40B4-BE49-F238E27FC236}">
                  <a16:creationId xmlns:a16="http://schemas.microsoft.com/office/drawing/2014/main" id="{E7A755AA-3DA9-2746-B66C-A9FD147F91D3}"/>
                </a:ext>
              </a:extLst>
            </p:cNvPr>
            <p:cNvPicPr>
              <a:picLocks noChangeAspect="1"/>
            </p:cNvPicPr>
            <p:nvPr userDrawn="1"/>
          </p:nvPicPr>
          <p:blipFill>
            <a:blip r:embed="rId4"/>
            <a:stretch>
              <a:fillRect/>
            </a:stretch>
          </p:blipFill>
          <p:spPr>
            <a:xfrm>
              <a:off x="10359220" y="231774"/>
              <a:ext cx="714517" cy="472279"/>
            </a:xfrm>
            <a:prstGeom prst="rect">
              <a:avLst/>
            </a:prstGeom>
          </p:spPr>
        </p:pic>
        <p:cxnSp>
          <p:nvCxnSpPr>
            <p:cNvPr id="42" name="Straight Connector 41">
              <a:extLst>
                <a:ext uri="{FF2B5EF4-FFF2-40B4-BE49-F238E27FC236}">
                  <a16:creationId xmlns:a16="http://schemas.microsoft.com/office/drawing/2014/main" id="{D325EF6B-FB96-A945-B05A-C65C1872AAB6}"/>
                </a:ext>
              </a:extLst>
            </p:cNvPr>
            <p:cNvCxnSpPr/>
            <p:nvPr userDrawn="1"/>
          </p:nvCxnSpPr>
          <p:spPr>
            <a:xfrm>
              <a:off x="11239500" y="203200"/>
              <a:ext cx="0" cy="540000"/>
            </a:xfrm>
            <a:prstGeom prst="line">
              <a:avLst/>
            </a:prstGeom>
            <a:ln w="25400">
              <a:solidFill>
                <a:srgbClr val="1947B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59623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2AFB738-23C4-3D45-AF2C-6675082CA7F5}"/>
              </a:ext>
            </a:extLst>
          </p:cNvPr>
          <p:cNvSpPr>
            <a:spLocks noGrp="1"/>
          </p:cNvSpPr>
          <p:nvPr>
            <p:ph type="dt" sz="half" idx="10"/>
          </p:nvPr>
        </p:nvSpPr>
        <p:spPr>
          <a:xfrm>
            <a:off x="838200" y="6356350"/>
            <a:ext cx="2743200" cy="365125"/>
          </a:xfrm>
          <a:prstGeom prst="rect">
            <a:avLst/>
          </a:prstGeom>
        </p:spPr>
        <p:txBody>
          <a:bodyPr/>
          <a:lstStyle/>
          <a:p>
            <a:fld id="{832E7558-4BF9-8941-A730-23D8795A51C1}" type="datetime1">
              <a:rPr lang="en-MY" smtClean="0"/>
              <a:t>25/10/2021</a:t>
            </a:fld>
            <a:endParaRPr lang="en-US"/>
          </a:p>
        </p:txBody>
      </p:sp>
      <p:sp>
        <p:nvSpPr>
          <p:cNvPr id="4" name="Footer Placeholder 3">
            <a:extLst>
              <a:ext uri="{FF2B5EF4-FFF2-40B4-BE49-F238E27FC236}">
                <a16:creationId xmlns:a16="http://schemas.microsoft.com/office/drawing/2014/main" id="{A0CEE0CD-1829-A54E-9603-B550D1EC59D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Text Placeholder 6">
            <a:extLst>
              <a:ext uri="{FF2B5EF4-FFF2-40B4-BE49-F238E27FC236}">
                <a16:creationId xmlns:a16="http://schemas.microsoft.com/office/drawing/2014/main" id="{F9BBB82B-3CA1-B246-8060-55B523BE7358}"/>
              </a:ext>
            </a:extLst>
          </p:cNvPr>
          <p:cNvSpPr>
            <a:spLocks noGrp="1"/>
          </p:cNvSpPr>
          <p:nvPr>
            <p:ph type="body" sz="quarter" idx="13" hasCustomPrompt="1"/>
          </p:nvPr>
        </p:nvSpPr>
        <p:spPr>
          <a:xfrm>
            <a:off x="838199" y="1429109"/>
            <a:ext cx="4970811" cy="4795826"/>
          </a:xfrm>
        </p:spPr>
        <p:txBody>
          <a:bodyPr>
            <a:normAutofit/>
          </a:bodyPr>
          <a:lstStyle>
            <a:lvl1pPr marL="0" indent="0">
              <a:buNone/>
              <a:defRPr sz="1800"/>
            </a:lvl1pPr>
          </a:lstStyle>
          <a:p>
            <a:pPr lvl="0"/>
            <a:r>
              <a:rPr lang="en-GB" dirty="0"/>
              <a:t>Content</a:t>
            </a:r>
          </a:p>
        </p:txBody>
      </p:sp>
      <p:sp>
        <p:nvSpPr>
          <p:cNvPr id="8" name="Text Placeholder 6">
            <a:extLst>
              <a:ext uri="{FF2B5EF4-FFF2-40B4-BE49-F238E27FC236}">
                <a16:creationId xmlns:a16="http://schemas.microsoft.com/office/drawing/2014/main" id="{242527FA-E0F2-FD4D-B7A9-22154BD54956}"/>
              </a:ext>
            </a:extLst>
          </p:cNvPr>
          <p:cNvSpPr>
            <a:spLocks noGrp="1"/>
          </p:cNvSpPr>
          <p:nvPr>
            <p:ph type="body" sz="quarter" idx="14" hasCustomPrompt="1"/>
          </p:nvPr>
        </p:nvSpPr>
        <p:spPr>
          <a:xfrm>
            <a:off x="6243288" y="1426554"/>
            <a:ext cx="4970811" cy="4795826"/>
          </a:xfrm>
        </p:spPr>
        <p:txBody>
          <a:bodyPr>
            <a:normAutofit/>
          </a:bodyPr>
          <a:lstStyle>
            <a:lvl1pPr marL="0" indent="0">
              <a:buNone/>
              <a:defRPr sz="1800"/>
            </a:lvl1pPr>
          </a:lstStyle>
          <a:p>
            <a:pPr lvl="0"/>
            <a:r>
              <a:rPr lang="en-GB" dirty="0"/>
              <a:t>Content</a:t>
            </a:r>
          </a:p>
        </p:txBody>
      </p:sp>
      <p:sp>
        <p:nvSpPr>
          <p:cNvPr id="17" name="Title Placeholder 1">
            <a:extLst>
              <a:ext uri="{FF2B5EF4-FFF2-40B4-BE49-F238E27FC236}">
                <a16:creationId xmlns:a16="http://schemas.microsoft.com/office/drawing/2014/main" id="{68EDAE29-102D-9C46-AE76-CDC40A8D3C77}"/>
              </a:ext>
            </a:extLst>
          </p:cNvPr>
          <p:cNvSpPr>
            <a:spLocks noGrp="1"/>
          </p:cNvSpPr>
          <p:nvPr>
            <p:ph type="title"/>
          </p:nvPr>
        </p:nvSpPr>
        <p:spPr>
          <a:xfrm>
            <a:off x="838200" y="369329"/>
            <a:ext cx="10515600" cy="635620"/>
          </a:xfrm>
          <a:prstGeom prst="rect">
            <a:avLst/>
          </a:prstGeom>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360813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AB445-E1FD-C849-8045-10CFFDE486E4}"/>
              </a:ext>
            </a:extLst>
          </p:cNvPr>
          <p:cNvSpPr>
            <a:spLocks noGrp="1"/>
          </p:cNvSpPr>
          <p:nvPr>
            <p:ph type="title"/>
          </p:nvPr>
        </p:nvSpPr>
        <p:spPr>
          <a:xfrm>
            <a:off x="1633403" y="689969"/>
            <a:ext cx="9039594" cy="2562897"/>
          </a:xfrm>
        </p:spPr>
        <p:txBody>
          <a:bodyPr anchor="b">
            <a:normAutofit/>
          </a:bodyPr>
          <a:lstStyle>
            <a:lvl1pPr algn="l">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496C99FC-FCCF-3B46-96A5-216DF93990C3}"/>
              </a:ext>
            </a:extLst>
          </p:cNvPr>
          <p:cNvSpPr>
            <a:spLocks noGrp="1"/>
          </p:cNvSpPr>
          <p:nvPr>
            <p:ph type="body" idx="1" hasCustomPrompt="1"/>
          </p:nvPr>
        </p:nvSpPr>
        <p:spPr>
          <a:xfrm>
            <a:off x="1633403" y="3605135"/>
            <a:ext cx="9039594" cy="1339390"/>
          </a:xfrm>
        </p:spPr>
        <p:txBody>
          <a:bodyPr/>
          <a:lstStyle>
            <a:lvl1pPr marL="0" indent="0" algn="l">
              <a:buNone/>
              <a:defRPr sz="2400">
                <a:solidFill>
                  <a:srgbClr val="1846BA"/>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37491BF4-BBBC-B649-9FAF-1EF8FE83E2E4}"/>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FA63582-9727-3447-8DB6-D5BD7B554CA8}" type="datetime1">
              <a:rPr lang="en-MY" smtClean="0"/>
              <a:pPr/>
              <a:t>25/10/2021</a:t>
            </a:fld>
            <a:endParaRPr lang="en-US"/>
          </a:p>
        </p:txBody>
      </p:sp>
      <p:sp>
        <p:nvSpPr>
          <p:cNvPr id="5" name="Footer Placeholder 4">
            <a:extLst>
              <a:ext uri="{FF2B5EF4-FFF2-40B4-BE49-F238E27FC236}">
                <a16:creationId xmlns:a16="http://schemas.microsoft.com/office/drawing/2014/main" id="{1546BE1A-BF13-1946-8D17-DF2F1086DBCF}"/>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13" name="Rectangle 12">
            <a:extLst>
              <a:ext uri="{FF2B5EF4-FFF2-40B4-BE49-F238E27FC236}">
                <a16:creationId xmlns:a16="http://schemas.microsoft.com/office/drawing/2014/main" id="{541C1338-B5BC-6246-B8B3-230D138DB89C}"/>
              </a:ext>
            </a:extLst>
          </p:cNvPr>
          <p:cNvSpPr/>
          <p:nvPr userDrawn="1"/>
        </p:nvSpPr>
        <p:spPr>
          <a:xfrm>
            <a:off x="10236820" y="189022"/>
            <a:ext cx="1955180" cy="1245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5D8B72F-5691-2B43-9026-7BED8FED9EB8}"/>
              </a:ext>
            </a:extLst>
          </p:cNvPr>
          <p:cNvSpPr/>
          <p:nvPr userDrawn="1"/>
        </p:nvSpPr>
        <p:spPr>
          <a:xfrm>
            <a:off x="-1" y="286206"/>
            <a:ext cx="673621" cy="403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464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01A9D666-65D6-494F-9DFA-B85580AF2629}"/>
              </a:ext>
            </a:extLst>
          </p:cNvPr>
          <p:cNvSpPr>
            <a:spLocks noGrp="1"/>
          </p:cNvSpPr>
          <p:nvPr>
            <p:ph type="body" sz="quarter" idx="13" hasCustomPrompt="1"/>
          </p:nvPr>
        </p:nvSpPr>
        <p:spPr>
          <a:xfrm>
            <a:off x="838200" y="1429109"/>
            <a:ext cx="10515600" cy="4790519"/>
          </a:xfrm>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4CF7914D-88CD-8D42-AFEC-001208ED619C}"/>
              </a:ext>
            </a:extLst>
          </p:cNvPr>
          <p:cNvSpPr>
            <a:spLocks noGrp="1"/>
          </p:cNvSpPr>
          <p:nvPr>
            <p:ph type="dt" sz="half" idx="10"/>
          </p:nvPr>
        </p:nvSpPr>
        <p:spPr>
          <a:xfrm>
            <a:off x="838200" y="6356350"/>
            <a:ext cx="2743200" cy="365125"/>
          </a:xfrm>
          <a:prstGeom prst="rect">
            <a:avLst/>
          </a:prstGeom>
        </p:spPr>
        <p:txBody>
          <a:bodyPr/>
          <a:lstStyle/>
          <a:p>
            <a:fld id="{255503C4-C6D8-A642-9B39-5E3987A5A156}" type="datetime1">
              <a:rPr lang="en-MY" smtClean="0"/>
              <a:t>25/10/2021</a:t>
            </a:fld>
            <a:endParaRPr lang="en-US"/>
          </a:p>
        </p:txBody>
      </p:sp>
      <p:sp>
        <p:nvSpPr>
          <p:cNvPr id="5" name="Footer Placeholder 4">
            <a:extLst>
              <a:ext uri="{FF2B5EF4-FFF2-40B4-BE49-F238E27FC236}">
                <a16:creationId xmlns:a16="http://schemas.microsoft.com/office/drawing/2014/main" id="{7FD5F771-8118-5941-9C90-7DA920A22CA3}"/>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22" name="Title Placeholder 1">
            <a:extLst>
              <a:ext uri="{FF2B5EF4-FFF2-40B4-BE49-F238E27FC236}">
                <a16:creationId xmlns:a16="http://schemas.microsoft.com/office/drawing/2014/main" id="{30EA685F-8AB2-D947-A93A-0606FEA4A460}"/>
              </a:ext>
            </a:extLst>
          </p:cNvPr>
          <p:cNvSpPr>
            <a:spLocks noGrp="1"/>
          </p:cNvSpPr>
          <p:nvPr>
            <p:ph type="title"/>
          </p:nvPr>
        </p:nvSpPr>
        <p:spPr>
          <a:xfrm>
            <a:off x="838200" y="369329"/>
            <a:ext cx="10515600" cy="635620"/>
          </a:xfrm>
          <a:prstGeom prst="rect">
            <a:avLst/>
          </a:prstGeom>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255065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683E27B-B78A-7B40-96E8-CE5EE1973359}"/>
              </a:ext>
            </a:extLst>
          </p:cNvPr>
          <p:cNvSpPr>
            <a:spLocks noGrp="1"/>
          </p:cNvSpPr>
          <p:nvPr>
            <p:ph type="dt" sz="half" idx="10"/>
          </p:nvPr>
        </p:nvSpPr>
        <p:spPr>
          <a:xfrm>
            <a:off x="838200" y="6356350"/>
            <a:ext cx="2743200" cy="365125"/>
          </a:xfrm>
          <a:prstGeom prst="rect">
            <a:avLst/>
          </a:prstGeom>
        </p:spPr>
        <p:txBody>
          <a:bodyPr/>
          <a:lstStyle/>
          <a:p>
            <a:fld id="{EB0D8386-4B96-514E-BA01-DA6E59DFCF94}" type="datetime1">
              <a:rPr lang="en-MY" smtClean="0"/>
              <a:t>25/10/2021</a:t>
            </a:fld>
            <a:endParaRPr lang="en-US"/>
          </a:p>
        </p:txBody>
      </p:sp>
      <p:sp>
        <p:nvSpPr>
          <p:cNvPr id="4" name="Footer Placeholder 3">
            <a:extLst>
              <a:ext uri="{FF2B5EF4-FFF2-40B4-BE49-F238E27FC236}">
                <a16:creationId xmlns:a16="http://schemas.microsoft.com/office/drawing/2014/main" id="{481027E6-112D-2546-842E-5B20DCDC150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Text Placeholder 8">
            <a:extLst>
              <a:ext uri="{FF2B5EF4-FFF2-40B4-BE49-F238E27FC236}">
                <a16:creationId xmlns:a16="http://schemas.microsoft.com/office/drawing/2014/main" id="{2A3875AF-4405-934C-8B45-FAF48D41A647}"/>
              </a:ext>
            </a:extLst>
          </p:cNvPr>
          <p:cNvSpPr>
            <a:spLocks noGrp="1"/>
          </p:cNvSpPr>
          <p:nvPr>
            <p:ph type="body" sz="quarter" idx="15"/>
          </p:nvPr>
        </p:nvSpPr>
        <p:spPr>
          <a:xfrm>
            <a:off x="838199" y="1429109"/>
            <a:ext cx="4991101" cy="4781191"/>
          </a:xfrm>
        </p:spPr>
        <p:txBody>
          <a:bodyPr anchor="t">
            <a:normAutofit/>
          </a:bodyPr>
          <a:lstStyle>
            <a:lvl1pPr marL="0" indent="0">
              <a:buNone/>
              <a:defRPr sz="1800" i="1">
                <a:solidFill>
                  <a:srgbClr val="1846BA"/>
                </a:solidFill>
              </a:defRPr>
            </a:lvl1pPr>
          </a:lstStyle>
          <a:p>
            <a:pPr lvl="0"/>
            <a:r>
              <a:rPr lang="en-GB" dirty="0"/>
              <a:t>Click to edit Master text styles</a:t>
            </a:r>
            <a:endParaRPr lang="en-US" dirty="0"/>
          </a:p>
        </p:txBody>
      </p:sp>
      <p:sp>
        <p:nvSpPr>
          <p:cNvPr id="10" name="Text Placeholder 8">
            <a:extLst>
              <a:ext uri="{FF2B5EF4-FFF2-40B4-BE49-F238E27FC236}">
                <a16:creationId xmlns:a16="http://schemas.microsoft.com/office/drawing/2014/main" id="{6A798EA8-FE5C-7F49-9326-B41139B75D4C}"/>
              </a:ext>
            </a:extLst>
          </p:cNvPr>
          <p:cNvSpPr>
            <a:spLocks noGrp="1"/>
          </p:cNvSpPr>
          <p:nvPr>
            <p:ph type="body" sz="quarter" idx="16"/>
          </p:nvPr>
        </p:nvSpPr>
        <p:spPr>
          <a:xfrm>
            <a:off x="6233142" y="1429109"/>
            <a:ext cx="4991101" cy="4781191"/>
          </a:xfrm>
        </p:spPr>
        <p:txBody>
          <a:bodyPr/>
          <a:lstStyle>
            <a:lvl1pPr>
              <a:defRPr sz="1800"/>
            </a:lvl1pPr>
            <a:lvl2pPr>
              <a:defRPr sz="1700">
                <a:solidFill>
                  <a:schemeClr val="tx1">
                    <a:lumMod val="65000"/>
                    <a:lumOff val="35000"/>
                  </a:schemeClr>
                </a:solidFill>
              </a:defRPr>
            </a:lvl2pPr>
            <a:lvl3pPr>
              <a:defRPr sz="1600">
                <a:solidFill>
                  <a:schemeClr val="tx1">
                    <a:lumMod val="65000"/>
                    <a:lumOff val="35000"/>
                  </a:schemeClr>
                </a:solidFill>
              </a:defRPr>
            </a:lvl3pPr>
            <a:lvl4pPr>
              <a:defRPr>
                <a:solidFill>
                  <a:schemeClr val="bg2">
                    <a:lumMod val="50000"/>
                  </a:schemeClr>
                </a:solidFill>
              </a:defRPr>
            </a:lvl4pPr>
          </a:lstStyle>
          <a:p>
            <a:pPr lvl="0"/>
            <a:r>
              <a:rPr lang="en-GB" dirty="0"/>
              <a:t>Click to edit Master text styles</a:t>
            </a:r>
          </a:p>
          <a:p>
            <a:pPr lvl="1"/>
            <a:r>
              <a:rPr lang="en-GB" dirty="0"/>
              <a:t>Second level</a:t>
            </a:r>
          </a:p>
          <a:p>
            <a:pPr lvl="2"/>
            <a:r>
              <a:rPr lang="en-GB" dirty="0"/>
              <a:t>Third level</a:t>
            </a:r>
          </a:p>
        </p:txBody>
      </p:sp>
      <p:sp>
        <p:nvSpPr>
          <p:cNvPr id="19" name="Title Placeholder 1">
            <a:extLst>
              <a:ext uri="{FF2B5EF4-FFF2-40B4-BE49-F238E27FC236}">
                <a16:creationId xmlns:a16="http://schemas.microsoft.com/office/drawing/2014/main" id="{7E16241E-B122-5D4D-8E0A-5D1884CBC8C1}"/>
              </a:ext>
            </a:extLst>
          </p:cNvPr>
          <p:cNvSpPr>
            <a:spLocks noGrp="1"/>
          </p:cNvSpPr>
          <p:nvPr>
            <p:ph type="title"/>
          </p:nvPr>
        </p:nvSpPr>
        <p:spPr>
          <a:xfrm>
            <a:off x="838200" y="369329"/>
            <a:ext cx="10515600" cy="635620"/>
          </a:xfrm>
          <a:prstGeom prst="rect">
            <a:avLst/>
          </a:prstGeom>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216217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683E27B-B78A-7B40-96E8-CE5EE1973359}"/>
              </a:ext>
            </a:extLst>
          </p:cNvPr>
          <p:cNvSpPr>
            <a:spLocks noGrp="1"/>
          </p:cNvSpPr>
          <p:nvPr>
            <p:ph type="dt" sz="half" idx="10"/>
          </p:nvPr>
        </p:nvSpPr>
        <p:spPr>
          <a:xfrm>
            <a:off x="838200" y="6356350"/>
            <a:ext cx="2743200" cy="365125"/>
          </a:xfrm>
          <a:prstGeom prst="rect">
            <a:avLst/>
          </a:prstGeom>
        </p:spPr>
        <p:txBody>
          <a:bodyPr/>
          <a:lstStyle/>
          <a:p>
            <a:fld id="{7435CF13-9EC7-9249-92DB-6C1E566AF862}" type="datetime1">
              <a:rPr lang="en-MY" smtClean="0"/>
              <a:t>25/10/2021</a:t>
            </a:fld>
            <a:endParaRPr lang="en-US"/>
          </a:p>
        </p:txBody>
      </p:sp>
      <p:sp>
        <p:nvSpPr>
          <p:cNvPr id="4" name="Footer Placeholder 3">
            <a:extLst>
              <a:ext uri="{FF2B5EF4-FFF2-40B4-BE49-F238E27FC236}">
                <a16:creationId xmlns:a16="http://schemas.microsoft.com/office/drawing/2014/main" id="{481027E6-112D-2546-842E-5B20DCDC150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0" name="Text Placeholder 8">
            <a:extLst>
              <a:ext uri="{FF2B5EF4-FFF2-40B4-BE49-F238E27FC236}">
                <a16:creationId xmlns:a16="http://schemas.microsoft.com/office/drawing/2014/main" id="{6A798EA8-FE5C-7F49-9326-B41139B75D4C}"/>
              </a:ext>
            </a:extLst>
          </p:cNvPr>
          <p:cNvSpPr>
            <a:spLocks noGrp="1"/>
          </p:cNvSpPr>
          <p:nvPr>
            <p:ph type="body" sz="quarter" idx="16"/>
          </p:nvPr>
        </p:nvSpPr>
        <p:spPr>
          <a:xfrm>
            <a:off x="825498" y="1429110"/>
            <a:ext cx="4991101" cy="4768490"/>
          </a:xfrm>
        </p:spPr>
        <p:txBody>
          <a:bodyPr/>
          <a:lstStyle>
            <a:lvl1pPr>
              <a:defRPr sz="1800"/>
            </a:lvl1pPr>
            <a:lvl2pPr>
              <a:defRPr sz="1700">
                <a:solidFill>
                  <a:schemeClr val="tx1">
                    <a:lumMod val="65000"/>
                    <a:lumOff val="35000"/>
                  </a:schemeClr>
                </a:solidFill>
              </a:defRPr>
            </a:lvl2pPr>
            <a:lvl3pPr>
              <a:defRPr sz="1600">
                <a:solidFill>
                  <a:schemeClr val="tx1">
                    <a:lumMod val="65000"/>
                    <a:lumOff val="35000"/>
                  </a:schemeClr>
                </a:solidFill>
              </a:defRPr>
            </a:lvl3pPr>
            <a:lvl4pPr>
              <a:defRPr>
                <a:solidFill>
                  <a:schemeClr val="bg2">
                    <a:lumMod val="50000"/>
                  </a:schemeClr>
                </a:solidFill>
              </a:defRPr>
            </a:lvl4pPr>
          </a:lstStyle>
          <a:p>
            <a:pPr lvl="0"/>
            <a:r>
              <a:rPr lang="en-GB" dirty="0"/>
              <a:t>Click to edit Master text styles</a:t>
            </a:r>
          </a:p>
          <a:p>
            <a:pPr lvl="1"/>
            <a:r>
              <a:rPr lang="en-GB" dirty="0"/>
              <a:t>Second level</a:t>
            </a:r>
          </a:p>
          <a:p>
            <a:pPr lvl="2"/>
            <a:r>
              <a:rPr lang="en-GB" dirty="0"/>
              <a:t>Third level</a:t>
            </a:r>
          </a:p>
        </p:txBody>
      </p:sp>
      <p:sp>
        <p:nvSpPr>
          <p:cNvPr id="17" name="Title Placeholder 1">
            <a:extLst>
              <a:ext uri="{FF2B5EF4-FFF2-40B4-BE49-F238E27FC236}">
                <a16:creationId xmlns:a16="http://schemas.microsoft.com/office/drawing/2014/main" id="{7A2A7887-E458-094D-B422-F326D0544BD1}"/>
              </a:ext>
            </a:extLst>
          </p:cNvPr>
          <p:cNvSpPr>
            <a:spLocks noGrp="1"/>
          </p:cNvSpPr>
          <p:nvPr>
            <p:ph type="title"/>
          </p:nvPr>
        </p:nvSpPr>
        <p:spPr>
          <a:xfrm>
            <a:off x="838200" y="369329"/>
            <a:ext cx="10515600" cy="635620"/>
          </a:xfrm>
          <a:prstGeom prst="rect">
            <a:avLst/>
          </a:prstGeom>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1071688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Other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8208C6-9FA3-7740-BA5D-5B7B2CD0ACCA}"/>
              </a:ext>
            </a:extLst>
          </p:cNvPr>
          <p:cNvSpPr>
            <a:spLocks noGrp="1"/>
          </p:cNvSpPr>
          <p:nvPr>
            <p:ph idx="1"/>
          </p:nvPr>
        </p:nvSpPr>
        <p:spPr>
          <a:xfrm>
            <a:off x="838200" y="1429109"/>
            <a:ext cx="10515600" cy="4793271"/>
          </a:xfrm>
        </p:spPr>
        <p:txBody>
          <a:bodyPr/>
          <a:lstStyle>
            <a:lvl1pPr>
              <a:defRPr b="0"/>
            </a:lvl1pPr>
            <a:lvl2pPr>
              <a:defRPr b="0"/>
            </a:lvl2pPr>
            <a:lvl3pPr>
              <a:defRPr b="0"/>
            </a:lvl3pPr>
            <a:lvl4pPr>
              <a:defRPr b="0"/>
            </a:lvl4pPr>
            <a:lvl5pPr>
              <a:defRPr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F7914D-88CD-8D42-AFEC-001208ED619C}"/>
              </a:ext>
            </a:extLst>
          </p:cNvPr>
          <p:cNvSpPr>
            <a:spLocks noGrp="1"/>
          </p:cNvSpPr>
          <p:nvPr>
            <p:ph type="dt" sz="half" idx="10"/>
          </p:nvPr>
        </p:nvSpPr>
        <p:spPr>
          <a:xfrm>
            <a:off x="838200" y="6356350"/>
            <a:ext cx="2743200" cy="365125"/>
          </a:xfrm>
          <a:prstGeom prst="rect">
            <a:avLst/>
          </a:prstGeom>
        </p:spPr>
        <p:txBody>
          <a:bodyPr/>
          <a:lstStyle/>
          <a:p>
            <a:fld id="{40B298CC-C22C-3342-92AC-DBFB2B46B834}" type="datetime1">
              <a:rPr lang="en-MY" smtClean="0"/>
              <a:t>25/10/2021</a:t>
            </a:fld>
            <a:endParaRPr lang="en-US"/>
          </a:p>
        </p:txBody>
      </p:sp>
      <p:sp>
        <p:nvSpPr>
          <p:cNvPr id="5" name="Footer Placeholder 4">
            <a:extLst>
              <a:ext uri="{FF2B5EF4-FFF2-40B4-BE49-F238E27FC236}">
                <a16:creationId xmlns:a16="http://schemas.microsoft.com/office/drawing/2014/main" id="{7FD5F771-8118-5941-9C90-7DA920A22CA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9" name="Title Placeholder 1">
            <a:extLst>
              <a:ext uri="{FF2B5EF4-FFF2-40B4-BE49-F238E27FC236}">
                <a16:creationId xmlns:a16="http://schemas.microsoft.com/office/drawing/2014/main" id="{E47507CF-FB5F-7948-8F56-664EA35FA520}"/>
              </a:ext>
            </a:extLst>
          </p:cNvPr>
          <p:cNvSpPr>
            <a:spLocks noGrp="1"/>
          </p:cNvSpPr>
          <p:nvPr>
            <p:ph type="title"/>
          </p:nvPr>
        </p:nvSpPr>
        <p:spPr>
          <a:xfrm>
            <a:off x="838200" y="369329"/>
            <a:ext cx="10515600" cy="635620"/>
          </a:xfrm>
          <a:prstGeom prst="rect">
            <a:avLst/>
          </a:prstGeom>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1669570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Others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4A35BE-CCAB-7F47-9AE7-6046AF7BEE4A}"/>
              </a:ext>
            </a:extLst>
          </p:cNvPr>
          <p:cNvSpPr>
            <a:spLocks noGrp="1"/>
          </p:cNvSpPr>
          <p:nvPr>
            <p:ph sz="half" idx="1"/>
          </p:nvPr>
        </p:nvSpPr>
        <p:spPr>
          <a:xfrm>
            <a:off x="838200" y="1429108"/>
            <a:ext cx="5181600" cy="434700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B9AD631-24DE-F942-A5B5-35D1B272ECBF}"/>
              </a:ext>
            </a:extLst>
          </p:cNvPr>
          <p:cNvSpPr>
            <a:spLocks noGrp="1"/>
          </p:cNvSpPr>
          <p:nvPr>
            <p:ph sz="half" idx="2"/>
          </p:nvPr>
        </p:nvSpPr>
        <p:spPr>
          <a:xfrm>
            <a:off x="6172200" y="1429108"/>
            <a:ext cx="5181600" cy="43470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7EA7DC-7AAB-CB4B-B625-D407DEF40A0C}"/>
              </a:ext>
            </a:extLst>
          </p:cNvPr>
          <p:cNvSpPr>
            <a:spLocks noGrp="1"/>
          </p:cNvSpPr>
          <p:nvPr>
            <p:ph type="dt" sz="half" idx="10"/>
          </p:nvPr>
        </p:nvSpPr>
        <p:spPr>
          <a:xfrm>
            <a:off x="838200" y="6356350"/>
            <a:ext cx="2743200" cy="365125"/>
          </a:xfrm>
          <a:prstGeom prst="rect">
            <a:avLst/>
          </a:prstGeom>
        </p:spPr>
        <p:txBody>
          <a:bodyPr/>
          <a:lstStyle/>
          <a:p>
            <a:fld id="{06F7FE41-DDBC-FA45-86A3-15DB0DD3B14B}" type="datetime1">
              <a:rPr lang="en-MY" smtClean="0"/>
              <a:t>25/10/2021</a:t>
            </a:fld>
            <a:endParaRPr lang="en-US"/>
          </a:p>
        </p:txBody>
      </p:sp>
      <p:sp>
        <p:nvSpPr>
          <p:cNvPr id="6" name="Footer Placeholder 5">
            <a:extLst>
              <a:ext uri="{FF2B5EF4-FFF2-40B4-BE49-F238E27FC236}">
                <a16:creationId xmlns:a16="http://schemas.microsoft.com/office/drawing/2014/main" id="{A82A0522-D377-7345-AD28-F8E623233EA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6" name="Title Placeholder 1">
            <a:extLst>
              <a:ext uri="{FF2B5EF4-FFF2-40B4-BE49-F238E27FC236}">
                <a16:creationId xmlns:a16="http://schemas.microsoft.com/office/drawing/2014/main" id="{36783B60-8302-D741-B02C-8DFAE88E30DF}"/>
              </a:ext>
            </a:extLst>
          </p:cNvPr>
          <p:cNvSpPr>
            <a:spLocks noGrp="1"/>
          </p:cNvSpPr>
          <p:nvPr>
            <p:ph type="title"/>
          </p:nvPr>
        </p:nvSpPr>
        <p:spPr>
          <a:xfrm>
            <a:off x="838200" y="369329"/>
            <a:ext cx="10515600" cy="635620"/>
          </a:xfrm>
          <a:prstGeom prst="rect">
            <a:avLst/>
          </a:prstGeom>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2826436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3" name="Picture 22" descr="Background pattern&#10;&#10;Description automatically generated with low confidence">
            <a:extLst>
              <a:ext uri="{FF2B5EF4-FFF2-40B4-BE49-F238E27FC236}">
                <a16:creationId xmlns:a16="http://schemas.microsoft.com/office/drawing/2014/main" id="{9DF8DF41-98C5-4B47-B63B-8E800FAD5BB4}"/>
              </a:ext>
            </a:extLst>
          </p:cNvPr>
          <p:cNvPicPr>
            <a:picLocks noChangeAspect="1"/>
          </p:cNvPicPr>
          <p:nvPr userDrawn="1"/>
        </p:nvPicPr>
        <p:blipFill>
          <a:blip r:embed="rId19"/>
          <a:stretch>
            <a:fillRect/>
          </a:stretch>
        </p:blipFill>
        <p:spPr>
          <a:xfrm>
            <a:off x="0" y="0"/>
            <a:ext cx="12192000" cy="6858000"/>
          </a:xfrm>
          <a:prstGeom prst="rect">
            <a:avLst/>
          </a:prstGeom>
        </p:spPr>
      </p:pic>
      <p:sp>
        <p:nvSpPr>
          <p:cNvPr id="25" name="Rectangle 24">
            <a:extLst>
              <a:ext uri="{FF2B5EF4-FFF2-40B4-BE49-F238E27FC236}">
                <a16:creationId xmlns:a16="http://schemas.microsoft.com/office/drawing/2014/main" id="{4C6FE051-ED30-3645-A56D-C7C5BE5E74C6}"/>
              </a:ext>
            </a:extLst>
          </p:cNvPr>
          <p:cNvSpPr/>
          <p:nvPr userDrawn="1"/>
        </p:nvSpPr>
        <p:spPr>
          <a:xfrm>
            <a:off x="485136" y="366335"/>
            <a:ext cx="72000" cy="320040"/>
          </a:xfrm>
          <a:prstGeom prst="rect">
            <a:avLst/>
          </a:prstGeom>
          <a:solidFill>
            <a:srgbClr val="19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ACBBF71F-B4D5-6642-92AB-7C53A224EC4A}"/>
              </a:ext>
            </a:extLst>
          </p:cNvPr>
          <p:cNvSpPr>
            <a:spLocks noGrp="1"/>
          </p:cNvSpPr>
          <p:nvPr>
            <p:ph type="title"/>
          </p:nvPr>
        </p:nvSpPr>
        <p:spPr>
          <a:xfrm>
            <a:off x="838200" y="369329"/>
            <a:ext cx="10515600" cy="63562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57096F68-F46E-4A43-B094-ABEEDFD4B6D5}"/>
              </a:ext>
            </a:extLst>
          </p:cNvPr>
          <p:cNvSpPr>
            <a:spLocks noGrp="1"/>
          </p:cNvSpPr>
          <p:nvPr>
            <p:ph type="body" idx="1"/>
          </p:nvPr>
        </p:nvSpPr>
        <p:spPr>
          <a:xfrm>
            <a:off x="838200" y="1446600"/>
            <a:ext cx="10515600" cy="477578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E2E236-1305-C649-822B-586833E634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33C39-28A9-ED4F-8389-4F0F01E12FA6}" type="datetime1">
              <a:rPr lang="en-MY" smtClean="0"/>
              <a:t>25/10/2021</a:t>
            </a:fld>
            <a:endParaRPr lang="en-US"/>
          </a:p>
        </p:txBody>
      </p:sp>
      <p:sp>
        <p:nvSpPr>
          <p:cNvPr id="5" name="Footer Placeholder 4">
            <a:extLst>
              <a:ext uri="{FF2B5EF4-FFF2-40B4-BE49-F238E27FC236}">
                <a16:creationId xmlns:a16="http://schemas.microsoft.com/office/drawing/2014/main" id="{27C6DB1E-51EE-5543-A49D-D1CAAF933C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grpSp>
        <p:nvGrpSpPr>
          <p:cNvPr id="24" name="Group 23">
            <a:extLst>
              <a:ext uri="{FF2B5EF4-FFF2-40B4-BE49-F238E27FC236}">
                <a16:creationId xmlns:a16="http://schemas.microsoft.com/office/drawing/2014/main" id="{858114A8-94A7-D849-A85C-875A6F24EDA6}"/>
              </a:ext>
            </a:extLst>
          </p:cNvPr>
          <p:cNvGrpSpPr/>
          <p:nvPr userDrawn="1"/>
        </p:nvGrpSpPr>
        <p:grpSpPr>
          <a:xfrm>
            <a:off x="10171883" y="6287534"/>
            <a:ext cx="1404767" cy="471794"/>
            <a:chOff x="10359220" y="193752"/>
            <a:chExt cx="1635981" cy="549448"/>
          </a:xfrm>
        </p:grpSpPr>
        <p:pic>
          <p:nvPicPr>
            <p:cNvPr id="17" name="Picture 16" descr="Text&#10;&#10;Description automatically generated">
              <a:extLst>
                <a:ext uri="{FF2B5EF4-FFF2-40B4-BE49-F238E27FC236}">
                  <a16:creationId xmlns:a16="http://schemas.microsoft.com/office/drawing/2014/main" id="{B61C0D94-6A16-D044-B8F2-069AB3F0503B}"/>
                </a:ext>
              </a:extLst>
            </p:cNvPr>
            <p:cNvPicPr>
              <a:picLocks noChangeAspect="1"/>
            </p:cNvPicPr>
            <p:nvPr userDrawn="1"/>
          </p:nvPicPr>
          <p:blipFill>
            <a:blip r:embed="rId20"/>
            <a:stretch>
              <a:fillRect/>
            </a:stretch>
          </p:blipFill>
          <p:spPr>
            <a:xfrm>
              <a:off x="11403441" y="193752"/>
              <a:ext cx="591760" cy="548723"/>
            </a:xfrm>
            <a:prstGeom prst="rect">
              <a:avLst/>
            </a:prstGeom>
          </p:spPr>
        </p:pic>
        <p:pic>
          <p:nvPicPr>
            <p:cNvPr id="18" name="Picture 17" descr="Logo&#10;&#10;Description automatically generated">
              <a:extLst>
                <a:ext uri="{FF2B5EF4-FFF2-40B4-BE49-F238E27FC236}">
                  <a16:creationId xmlns:a16="http://schemas.microsoft.com/office/drawing/2014/main" id="{B32C8718-F578-EA45-BF28-6E8392FFD7CD}"/>
                </a:ext>
              </a:extLst>
            </p:cNvPr>
            <p:cNvPicPr>
              <a:picLocks noChangeAspect="1"/>
            </p:cNvPicPr>
            <p:nvPr userDrawn="1"/>
          </p:nvPicPr>
          <p:blipFill>
            <a:blip r:embed="rId21"/>
            <a:stretch>
              <a:fillRect/>
            </a:stretch>
          </p:blipFill>
          <p:spPr>
            <a:xfrm>
              <a:off x="10359220" y="231774"/>
              <a:ext cx="714517" cy="472279"/>
            </a:xfrm>
            <a:prstGeom prst="rect">
              <a:avLst/>
            </a:prstGeom>
          </p:spPr>
        </p:pic>
        <p:cxnSp>
          <p:nvCxnSpPr>
            <p:cNvPr id="22" name="Straight Connector 21">
              <a:extLst>
                <a:ext uri="{FF2B5EF4-FFF2-40B4-BE49-F238E27FC236}">
                  <a16:creationId xmlns:a16="http://schemas.microsoft.com/office/drawing/2014/main" id="{27CA562F-144D-964D-8620-0FD9A03887DA}"/>
                </a:ext>
              </a:extLst>
            </p:cNvPr>
            <p:cNvCxnSpPr/>
            <p:nvPr userDrawn="1"/>
          </p:nvCxnSpPr>
          <p:spPr>
            <a:xfrm>
              <a:off x="11239500" y="203200"/>
              <a:ext cx="0" cy="540000"/>
            </a:xfrm>
            <a:prstGeom prst="line">
              <a:avLst/>
            </a:prstGeom>
            <a:ln w="15875">
              <a:solidFill>
                <a:srgbClr val="1947BA"/>
              </a:solidFill>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9B48AAA6-9E2C-844F-8939-E9A126134305}"/>
              </a:ext>
            </a:extLst>
          </p:cNvPr>
          <p:cNvSpPr txBox="1"/>
          <p:nvPr userDrawn="1"/>
        </p:nvSpPr>
        <p:spPr>
          <a:xfrm>
            <a:off x="8247504" y="6405447"/>
            <a:ext cx="1811714" cy="276999"/>
          </a:xfrm>
          <a:prstGeom prst="rect">
            <a:avLst/>
          </a:prstGeom>
          <a:noFill/>
        </p:spPr>
        <p:txBody>
          <a:bodyPr wrap="none" rtlCol="0">
            <a:spAutoFit/>
          </a:bodyPr>
          <a:lstStyle/>
          <a:p>
            <a:r>
              <a:rPr lang="en-US" sz="1200" i="1" dirty="0">
                <a:solidFill>
                  <a:schemeClr val="bg2">
                    <a:lumMod val="90000"/>
                  </a:schemeClr>
                </a:solidFill>
                <a:latin typeface="Arial" panose="020B0604020202020204" pitchFamily="34" charset="0"/>
                <a:cs typeface="Arial" panose="020B0604020202020204" pitchFamily="34" charset="0"/>
              </a:rPr>
              <a:t>Private and Confidential</a:t>
            </a:r>
          </a:p>
        </p:txBody>
      </p:sp>
      <p:sp>
        <p:nvSpPr>
          <p:cNvPr id="14" name="Slide Number Placeholder 5">
            <a:extLst>
              <a:ext uri="{FF2B5EF4-FFF2-40B4-BE49-F238E27FC236}">
                <a16:creationId xmlns:a16="http://schemas.microsoft.com/office/drawing/2014/main" id="{F48F5E28-7EA7-0B49-A872-6F04353DD71E}"/>
              </a:ext>
            </a:extLst>
          </p:cNvPr>
          <p:cNvSpPr txBox="1">
            <a:spLocks/>
          </p:cNvSpPr>
          <p:nvPr userDrawn="1"/>
        </p:nvSpPr>
        <p:spPr>
          <a:xfrm>
            <a:off x="11577167" y="6356349"/>
            <a:ext cx="316083" cy="365125"/>
          </a:xfrm>
          <a:prstGeom prst="rect">
            <a:avLst/>
          </a:prstGeom>
        </p:spPr>
        <p:txBody>
          <a:bodyPr lIns="46800" rIns="0" anchor="ctr" anchorCtr="0"/>
          <a:lstStyle>
            <a:defPPr>
              <a:defRPr lang="en-US"/>
            </a:defPPr>
            <a:lvl1pPr marL="0" algn="r" defTabSz="914400" rtl="0" eaLnBrk="1" latinLnBrk="0" hangingPunct="1">
              <a:defRPr sz="800" kern="1200">
                <a:solidFill>
                  <a:srgbClr val="00B1A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595E21E-DEBA-8F42-9C16-77733D726770}" type="slidenum">
              <a:rPr lang="en-US" sz="1400" b="0" smtClean="0">
                <a:solidFill>
                  <a:schemeClr val="bg1">
                    <a:lumMod val="50000"/>
                  </a:schemeClr>
                </a:solidFill>
                <a:latin typeface="Calibri" panose="020F0502020204030204" pitchFamily="34" charset="0"/>
                <a:cs typeface="Calibri" panose="020F0502020204030204" pitchFamily="34" charset="0"/>
              </a:rPr>
              <a:pPr/>
              <a:t>‹#›</a:t>
            </a:fld>
            <a:endParaRPr lang="en-US" sz="1400" b="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49676188"/>
      </p:ext>
    </p:extLst>
  </p:cSld>
  <p:clrMap bg1="lt1" tx1="dk1" bg2="lt2" tx2="dk2" accent1="accent1" accent2="accent2" accent3="accent3" accent4="accent4" accent5="accent5" accent6="accent6" hlink="hlink" folHlink="folHlink"/>
  <p:sldLayoutIdLst>
    <p:sldLayoutId id="2147483666" r:id="rId1"/>
    <p:sldLayoutId id="2147483649" r:id="rId2"/>
    <p:sldLayoutId id="2147483662" r:id="rId3"/>
    <p:sldLayoutId id="2147483651" r:id="rId4"/>
    <p:sldLayoutId id="2147483650" r:id="rId5"/>
    <p:sldLayoutId id="2147483663" r:id="rId6"/>
    <p:sldLayoutId id="2147483665" r:id="rId7"/>
    <p:sldLayoutId id="2147483664" r:id="rId8"/>
    <p:sldLayoutId id="2147483652" r:id="rId9"/>
    <p:sldLayoutId id="2147483653" r:id="rId10"/>
    <p:sldLayoutId id="2147483654" r:id="rId11"/>
    <p:sldLayoutId id="2147483661" r:id="rId12"/>
    <p:sldLayoutId id="2147483655" r:id="rId13"/>
    <p:sldLayoutId id="2147483656" r:id="rId14"/>
    <p:sldLayoutId id="2147483657"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2000" b="0" i="0" kern="1200">
          <a:solidFill>
            <a:srgbClr val="1846BA"/>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7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5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hyperlink" Target="https://vitejs.dev/guide/build.html" TargetMode="External"/><Relationship Id="rId3" Type="http://schemas.openxmlformats.org/officeDocument/2006/relationships/hyperlink" Target="https://nodejs.org/en/" TargetMode="External"/><Relationship Id="rId7" Type="http://schemas.openxmlformats.org/officeDocument/2006/relationships/hyperlink" Target="https://cn.vitejs.dev/guide/build.html"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s://github.com/vitejs/vite/tree/main/packages/plugin-legacy" TargetMode="External"/><Relationship Id="rId5" Type="http://schemas.openxmlformats.org/officeDocument/2006/relationships/hyperlink" Target="https://caniuse.com/es6-module-dynamic-import" TargetMode="External"/><Relationship Id="rId4" Type="http://schemas.openxmlformats.org/officeDocument/2006/relationships/hyperlink" Target="https://caniuse.com/es6-modul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vitejs.dev/"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hyperlink" Target="https://cloud.tencent.com/developer/article/1801741"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mailto:zhuyingchun@tngdigital.com.my"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67D30-1BD8-AD48-8C4A-B7A8A27187DC}"/>
              </a:ext>
            </a:extLst>
          </p:cNvPr>
          <p:cNvSpPr>
            <a:spLocks noGrp="1"/>
          </p:cNvSpPr>
          <p:nvPr>
            <p:ph type="ctrTitle"/>
          </p:nvPr>
        </p:nvSpPr>
        <p:spPr>
          <a:xfrm>
            <a:off x="5192762" y="1216377"/>
            <a:ext cx="6694438" cy="2387600"/>
          </a:xfrm>
        </p:spPr>
        <p:txBody>
          <a:bodyPr/>
          <a:lstStyle/>
          <a:p>
            <a:r>
              <a:rPr lang="en-US" dirty="0" err="1"/>
              <a:t>Vite</a:t>
            </a:r>
            <a:r>
              <a:rPr lang="en-US" dirty="0"/>
              <a:t> Engineering Practice</a:t>
            </a:r>
          </a:p>
        </p:txBody>
      </p:sp>
      <p:sp>
        <p:nvSpPr>
          <p:cNvPr id="3" name="Subtitle 2">
            <a:extLst>
              <a:ext uri="{FF2B5EF4-FFF2-40B4-BE49-F238E27FC236}">
                <a16:creationId xmlns:a16="http://schemas.microsoft.com/office/drawing/2014/main" id="{869AFBE4-4D04-B948-B48D-5AB26ED472FE}"/>
              </a:ext>
            </a:extLst>
          </p:cNvPr>
          <p:cNvSpPr>
            <a:spLocks noGrp="1"/>
          </p:cNvSpPr>
          <p:nvPr>
            <p:ph type="subTitle" idx="1"/>
          </p:nvPr>
        </p:nvSpPr>
        <p:spPr>
          <a:xfrm>
            <a:off x="5192761" y="3696052"/>
            <a:ext cx="6694439" cy="1655762"/>
          </a:xfrm>
        </p:spPr>
        <p:txBody>
          <a:bodyPr/>
          <a:lstStyle/>
          <a:p>
            <a:r>
              <a:rPr lang="en-US" dirty="0" err="1"/>
              <a:t>Vite</a:t>
            </a:r>
            <a:r>
              <a:rPr lang="en-US" dirty="0"/>
              <a:t>: Next Generation Frontend Tooling</a:t>
            </a:r>
          </a:p>
        </p:txBody>
      </p:sp>
      <p:sp>
        <p:nvSpPr>
          <p:cNvPr id="4" name="Subtitle 2">
            <a:extLst>
              <a:ext uri="{FF2B5EF4-FFF2-40B4-BE49-F238E27FC236}">
                <a16:creationId xmlns:a16="http://schemas.microsoft.com/office/drawing/2014/main" id="{732144C4-2BC1-1144-A0EA-83A0E58020AC}"/>
              </a:ext>
            </a:extLst>
          </p:cNvPr>
          <p:cNvSpPr txBox="1">
            <a:spLocks/>
          </p:cNvSpPr>
          <p:nvPr/>
        </p:nvSpPr>
        <p:spPr>
          <a:xfrm>
            <a:off x="5192760" y="5821456"/>
            <a:ext cx="4216837" cy="3401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FBCD02"/>
                </a:solidFill>
                <a:latin typeface="Calibri" panose="020F0502020204030204" pitchFamily="34" charset="0"/>
                <a:ea typeface="+mn-ea"/>
                <a:cs typeface="Calibri" panose="020F050202020403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Calibri" panose="020F0502020204030204" pitchFamily="34" charset="0"/>
                <a:ea typeface="+mn-ea"/>
                <a:cs typeface="Calibri" panose="020F050202020403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Calibri" panose="020F0502020204030204" pitchFamily="34" charset="0"/>
                <a:ea typeface="+mn-ea"/>
                <a:cs typeface="Calibri" panose="020F050202020403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Calibri" panose="020F0502020204030204" pitchFamily="34" charset="0"/>
                <a:ea typeface="+mn-ea"/>
                <a:cs typeface="Calibri" panose="020F050202020403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Calibri" panose="020F0502020204030204" pitchFamily="34" charset="0"/>
                <a:ea typeface="+mn-ea"/>
                <a:cs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solidFill>
                  <a:schemeClr val="bg1"/>
                </a:solidFill>
                <a:latin typeface="Arial" panose="020B0604020202020204" pitchFamily="34" charset="0"/>
                <a:cs typeface="Arial" panose="020B0604020202020204" pitchFamily="34" charset="0"/>
              </a:rPr>
              <a:t>Presentation by </a:t>
            </a:r>
            <a:r>
              <a:rPr lang="en-US" sz="1800" dirty="0" err="1">
                <a:solidFill>
                  <a:schemeClr val="bg1"/>
                </a:solidFill>
                <a:latin typeface="Arial" panose="020B0604020202020204" pitchFamily="34" charset="0"/>
                <a:cs typeface="Arial" panose="020B0604020202020204" pitchFamily="34" charset="0"/>
              </a:rPr>
              <a:t>朱迎春</a:t>
            </a:r>
            <a:r>
              <a:rPr lang="zh-CN" altLang="en-US" sz="1800" dirty="0">
                <a:solidFill>
                  <a:schemeClr val="bg1"/>
                </a:solidFill>
                <a:latin typeface="Arial" panose="020B0604020202020204" pitchFamily="34" charset="0"/>
                <a:cs typeface="Arial" panose="020B0604020202020204" pitchFamily="34" charset="0"/>
              </a:rPr>
              <a:t> </a:t>
            </a:r>
            <a:r>
              <a:rPr lang="en-US" altLang="zh-CN" sz="1800" dirty="0">
                <a:solidFill>
                  <a:schemeClr val="bg1"/>
                </a:solidFill>
                <a:latin typeface="Arial" panose="020B0604020202020204" pitchFamily="34" charset="0"/>
                <a:cs typeface="Arial" panose="020B0604020202020204" pitchFamily="34" charset="0"/>
              </a:rPr>
              <a:t>Season</a:t>
            </a:r>
            <a:r>
              <a:rPr lang="zh-CN" altLang="en-US" sz="1800" dirty="0">
                <a:solidFill>
                  <a:schemeClr val="bg1"/>
                </a:solidFill>
                <a:latin typeface="Arial" panose="020B0604020202020204" pitchFamily="34" charset="0"/>
                <a:cs typeface="Arial" panose="020B0604020202020204" pitchFamily="34" charset="0"/>
              </a:rPr>
              <a:t> </a:t>
            </a:r>
            <a:r>
              <a:rPr lang="en-US" altLang="zh-CN" sz="1800" dirty="0">
                <a:solidFill>
                  <a:schemeClr val="bg1"/>
                </a:solidFill>
                <a:latin typeface="Arial" panose="020B0604020202020204" pitchFamily="34" charset="0"/>
                <a:cs typeface="Arial" panose="020B0604020202020204" pitchFamily="34" charset="0"/>
              </a:rPr>
              <a:t>Zhu</a:t>
            </a:r>
            <a:endParaRPr lang="en-US" sz="1800" dirty="0">
              <a:solidFill>
                <a:schemeClr val="bg1"/>
              </a:solidFill>
              <a:latin typeface="Arial" panose="020B0604020202020204" pitchFamily="34" charset="0"/>
              <a:cs typeface="Arial" panose="020B0604020202020204" pitchFamily="34" charset="0"/>
            </a:endParaRPr>
          </a:p>
        </p:txBody>
      </p:sp>
      <p:sp>
        <p:nvSpPr>
          <p:cNvPr id="5" name="Subtitle 2">
            <a:extLst>
              <a:ext uri="{FF2B5EF4-FFF2-40B4-BE49-F238E27FC236}">
                <a16:creationId xmlns:a16="http://schemas.microsoft.com/office/drawing/2014/main" id="{4C56CC6B-6130-4840-A925-7FB41BB8500D}"/>
              </a:ext>
            </a:extLst>
          </p:cNvPr>
          <p:cNvSpPr txBox="1">
            <a:spLocks/>
          </p:cNvSpPr>
          <p:nvPr/>
        </p:nvSpPr>
        <p:spPr>
          <a:xfrm>
            <a:off x="5192760" y="6169650"/>
            <a:ext cx="4216837" cy="3401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FBCD02"/>
                </a:solidFill>
                <a:latin typeface="Calibri" panose="020F0502020204030204" pitchFamily="34" charset="0"/>
                <a:ea typeface="+mn-ea"/>
                <a:cs typeface="Calibri" panose="020F050202020403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Calibri" panose="020F0502020204030204" pitchFamily="34" charset="0"/>
                <a:ea typeface="+mn-ea"/>
                <a:cs typeface="Calibri" panose="020F050202020403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Calibri" panose="020F0502020204030204" pitchFamily="34" charset="0"/>
                <a:ea typeface="+mn-ea"/>
                <a:cs typeface="Calibri" panose="020F050202020403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Calibri" panose="020F0502020204030204" pitchFamily="34" charset="0"/>
                <a:ea typeface="+mn-ea"/>
                <a:cs typeface="Calibri" panose="020F050202020403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Calibri" panose="020F0502020204030204" pitchFamily="34" charset="0"/>
                <a:ea typeface="+mn-ea"/>
                <a:cs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sz="1800" dirty="0">
                <a:solidFill>
                  <a:schemeClr val="bg1"/>
                </a:solidFill>
                <a:latin typeface="Arial" panose="020B0604020202020204" pitchFamily="34" charset="0"/>
                <a:cs typeface="Arial" panose="020B0604020202020204" pitchFamily="34" charset="0"/>
              </a:rPr>
              <a:t>2021.10.27</a:t>
            </a:r>
            <a:endParaRPr lang="en-US"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3093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p:txBody>
          <a:bodyPr/>
          <a:lstStyle/>
          <a:p>
            <a:pPr marL="0" indent="0">
              <a:lnSpc>
                <a:spcPct val="150000"/>
              </a:lnSpc>
              <a:buNone/>
            </a:pPr>
            <a:r>
              <a:rPr lang="zh-CN" altLang="en-US" dirty="0">
                <a:solidFill>
                  <a:srgbClr val="1846BA"/>
                </a:solidFill>
              </a:rPr>
              <a:t>为什么快如闪电？</a:t>
            </a:r>
            <a:endParaRPr lang="en-US" altLang="zh-CN" dirty="0">
              <a:solidFill>
                <a:srgbClr val="1846BA"/>
              </a:solidFill>
            </a:endParaRPr>
          </a:p>
          <a:p>
            <a:pPr lvl="1"/>
            <a:r>
              <a:rPr lang="en-US" altLang="zh-CN" dirty="0">
                <a:solidFill>
                  <a:srgbClr val="1846BA"/>
                </a:solidFill>
              </a:rPr>
              <a:t>&lt;script type="module" </a:t>
            </a:r>
            <a:r>
              <a:rPr lang="en-US" altLang="zh-CN" dirty="0" err="1">
                <a:solidFill>
                  <a:srgbClr val="1846BA"/>
                </a:solidFill>
              </a:rPr>
              <a:t>src</a:t>
            </a:r>
            <a:r>
              <a:rPr lang="en-US" altLang="zh-CN" dirty="0">
                <a:solidFill>
                  <a:srgbClr val="1846BA"/>
                </a:solidFill>
              </a:rPr>
              <a:t>="/</a:t>
            </a:r>
            <a:r>
              <a:rPr lang="en-US" altLang="zh-CN" dirty="0" err="1">
                <a:solidFill>
                  <a:srgbClr val="1846BA"/>
                </a:solidFill>
              </a:rPr>
              <a:t>src</a:t>
            </a:r>
            <a:r>
              <a:rPr lang="en-US" altLang="zh-CN" dirty="0">
                <a:solidFill>
                  <a:srgbClr val="1846BA"/>
                </a:solidFill>
              </a:rPr>
              <a:t>/</a:t>
            </a:r>
            <a:r>
              <a:rPr lang="en-US" altLang="zh-CN" dirty="0" err="1">
                <a:solidFill>
                  <a:srgbClr val="1846BA"/>
                </a:solidFill>
              </a:rPr>
              <a:t>main.js</a:t>
            </a:r>
            <a:r>
              <a:rPr lang="en-US" altLang="zh-CN" dirty="0">
                <a:solidFill>
                  <a:srgbClr val="1846BA"/>
                </a:solidFill>
              </a:rPr>
              <a:t>"&gt;&lt;/script&gt; </a:t>
            </a:r>
            <a:r>
              <a:rPr lang="zh-CN" altLang="en-US" dirty="0">
                <a:solidFill>
                  <a:srgbClr val="1846BA"/>
                </a:solidFill>
              </a:rPr>
              <a:t>浏览器直接引用 </a:t>
            </a:r>
            <a:r>
              <a:rPr lang="en-US" altLang="zh-CN" dirty="0">
                <a:solidFill>
                  <a:srgbClr val="1846BA"/>
                </a:solidFill>
              </a:rPr>
              <a:t>ES Module </a:t>
            </a:r>
            <a:r>
              <a:rPr lang="zh-CN" altLang="en-US" dirty="0">
                <a:solidFill>
                  <a:srgbClr val="1846BA"/>
                </a:solidFill>
              </a:rPr>
              <a:t>不需要打包了</a:t>
            </a:r>
          </a:p>
          <a:p>
            <a:pPr lvl="1"/>
            <a:r>
              <a:rPr lang="zh-CN" altLang="en-US" dirty="0">
                <a:solidFill>
                  <a:srgbClr val="1846BA"/>
                </a:solidFill>
              </a:rPr>
              <a:t>按需加载，本地包预编译</a:t>
            </a:r>
            <a:endParaRPr lang="en-US" altLang="zh-CN" dirty="0">
              <a:solidFill>
                <a:srgbClr val="1846BA"/>
              </a:solidFill>
            </a:endParaRPr>
          </a:p>
          <a:p>
            <a:endParaRPr lang="en-US" altLang="zh-CN" dirty="0"/>
          </a:p>
          <a:p>
            <a:pPr marL="0" indent="0">
              <a:buNone/>
            </a:pPr>
            <a:r>
              <a:rPr lang="en-US" altLang="zh-CN" dirty="0"/>
              <a:t>Why is it lightning fast?</a:t>
            </a:r>
          </a:p>
          <a:p>
            <a:pPr lvl="1"/>
            <a:r>
              <a:rPr lang="en-US" altLang="zh-CN" dirty="0"/>
              <a:t>&lt;script type="module" </a:t>
            </a:r>
            <a:r>
              <a:rPr lang="en-US" altLang="zh-CN" dirty="0" err="1"/>
              <a:t>src</a:t>
            </a:r>
            <a:r>
              <a:rPr lang="en-US" altLang="zh-CN" dirty="0"/>
              <a:t>="/</a:t>
            </a:r>
            <a:r>
              <a:rPr lang="en-US" altLang="zh-CN" dirty="0" err="1"/>
              <a:t>src</a:t>
            </a:r>
            <a:r>
              <a:rPr lang="en-US" altLang="zh-CN" dirty="0"/>
              <a:t>/</a:t>
            </a:r>
            <a:r>
              <a:rPr lang="en-US" altLang="zh-CN" dirty="0" err="1"/>
              <a:t>main.js</a:t>
            </a:r>
            <a:r>
              <a:rPr lang="en-US" altLang="zh-CN" dirty="0"/>
              <a:t>"&gt;&lt;/script&gt; Browsers that reference ES Modules directly do not need to be packaged</a:t>
            </a:r>
          </a:p>
          <a:p>
            <a:pPr lvl="1"/>
            <a:r>
              <a:rPr lang="en-US" altLang="zh-CN" dirty="0"/>
              <a:t>Load on demand, local package </a:t>
            </a:r>
            <a:r>
              <a:rPr lang="en-US" altLang="zh-CN" dirty="0" err="1"/>
              <a:t>precompilation</a:t>
            </a:r>
            <a:endParaRPr lang="en-US" altLang="zh-CN" dirty="0"/>
          </a:p>
          <a:p>
            <a:endParaRPr lang="en-US" altLang="zh-CN" dirty="0"/>
          </a:p>
          <a:p>
            <a:pPr marL="0" indent="0">
              <a:buNone/>
            </a:pPr>
            <a:endParaRPr lang="en-US" altLang="zh-CN" dirty="0"/>
          </a:p>
          <a:p>
            <a:pPr lvl="1">
              <a:lnSpc>
                <a:spcPct val="150000"/>
              </a:lnSpc>
            </a:pPr>
            <a:endParaRPr lang="en-US" altLang="zh-CN" dirty="0"/>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en-US" altLang="zh-CN" dirty="0" err="1"/>
              <a:t>Vite</a:t>
            </a:r>
            <a:r>
              <a:rPr lang="zh-CN" altLang="en-US" dirty="0"/>
              <a:t> 原理 </a:t>
            </a:r>
            <a:r>
              <a:rPr lang="en-US" altLang="zh-CN" dirty="0" err="1"/>
              <a:t>Vite</a:t>
            </a:r>
            <a:r>
              <a:rPr lang="zh-CN" altLang="en-US" dirty="0"/>
              <a:t> </a:t>
            </a:r>
            <a:r>
              <a:rPr lang="en-US" altLang="zh-CN" dirty="0"/>
              <a:t>Principle</a:t>
            </a:r>
            <a:endParaRPr lang="en-US" dirty="0"/>
          </a:p>
        </p:txBody>
      </p:sp>
    </p:spTree>
    <p:extLst>
      <p:ext uri="{BB962C8B-B14F-4D97-AF65-F5344CB8AC3E}">
        <p14:creationId xmlns:p14="http://schemas.microsoft.com/office/powerpoint/2010/main" val="3065437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E400-BC4F-9042-B26E-6365B3F5A304}"/>
              </a:ext>
            </a:extLst>
          </p:cNvPr>
          <p:cNvSpPr>
            <a:spLocks noGrp="1"/>
          </p:cNvSpPr>
          <p:nvPr>
            <p:ph type="title"/>
          </p:nvPr>
        </p:nvSpPr>
        <p:spPr/>
        <p:txBody>
          <a:bodyPr/>
          <a:lstStyle/>
          <a:p>
            <a:r>
              <a:rPr lang="en-US" altLang="zh-CN" dirty="0" err="1"/>
              <a:t>工程化实践</a:t>
            </a:r>
            <a:r>
              <a:rPr lang="zh-CN" altLang="en-US" dirty="0"/>
              <a:t> </a:t>
            </a:r>
            <a:r>
              <a:rPr lang="en-US" altLang="zh-CN" dirty="0"/>
              <a:t>Engineering</a:t>
            </a:r>
            <a:r>
              <a:rPr lang="zh-CN" altLang="en-US" dirty="0"/>
              <a:t> </a:t>
            </a:r>
            <a:r>
              <a:rPr lang="en-US" altLang="zh-CN" dirty="0"/>
              <a:t>Practice</a:t>
            </a:r>
          </a:p>
        </p:txBody>
      </p:sp>
      <p:sp>
        <p:nvSpPr>
          <p:cNvPr id="3" name="Text Placeholder 2">
            <a:extLst>
              <a:ext uri="{FF2B5EF4-FFF2-40B4-BE49-F238E27FC236}">
                <a16:creationId xmlns:a16="http://schemas.microsoft.com/office/drawing/2014/main" id="{417D637B-DC16-B14B-BCBC-1E2829B30528}"/>
              </a:ext>
            </a:extLst>
          </p:cNvPr>
          <p:cNvSpPr>
            <a:spLocks noGrp="1"/>
          </p:cNvSpPr>
          <p:nvPr>
            <p:ph type="body" idx="1"/>
          </p:nvPr>
        </p:nvSpPr>
        <p:spPr/>
        <p:txBody>
          <a:bodyPr/>
          <a:lstStyle/>
          <a:p>
            <a:pPr>
              <a:spcBef>
                <a:spcPts val="0"/>
              </a:spcBef>
            </a:pPr>
            <a:r>
              <a:rPr lang="en-US" altLang="zh-CN" dirty="0" err="1"/>
              <a:t>Vite</a:t>
            </a:r>
            <a:r>
              <a:rPr lang="zh-CN" altLang="en-US" dirty="0"/>
              <a:t> </a:t>
            </a:r>
            <a:r>
              <a:rPr lang="en-US" altLang="zh-CN" dirty="0"/>
              <a:t>Engineering Practice</a:t>
            </a:r>
          </a:p>
        </p:txBody>
      </p:sp>
    </p:spTree>
    <p:extLst>
      <p:ext uri="{BB962C8B-B14F-4D97-AF65-F5344CB8AC3E}">
        <p14:creationId xmlns:p14="http://schemas.microsoft.com/office/powerpoint/2010/main" val="1578369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p:txBody>
          <a:bodyPr>
            <a:normAutofit/>
          </a:bodyPr>
          <a:lstStyle/>
          <a:p>
            <a:r>
              <a:rPr lang="zh-CN" altLang="en-US" b="1" dirty="0">
                <a:solidFill>
                  <a:srgbClr val="1846BA"/>
                </a:solidFill>
              </a:rPr>
              <a:t>兼容性注意</a:t>
            </a:r>
            <a:endParaRPr lang="zh-CN" altLang="en-US" dirty="0">
              <a:solidFill>
                <a:srgbClr val="1846BA"/>
              </a:solidFill>
            </a:endParaRPr>
          </a:p>
          <a:p>
            <a:pPr lvl="1"/>
            <a:r>
              <a:rPr lang="en-US" altLang="zh-CN" dirty="0" err="1">
                <a:solidFill>
                  <a:srgbClr val="1846BA"/>
                </a:solidFill>
              </a:rPr>
              <a:t>Vite</a:t>
            </a:r>
            <a:r>
              <a:rPr lang="en-US" altLang="zh-CN" dirty="0">
                <a:solidFill>
                  <a:srgbClr val="1846BA"/>
                </a:solidFill>
              </a:rPr>
              <a:t> </a:t>
            </a:r>
            <a:r>
              <a:rPr lang="zh-CN" altLang="en-US" dirty="0">
                <a:solidFill>
                  <a:srgbClr val="1846BA"/>
                </a:solidFill>
              </a:rPr>
              <a:t>需要 </a:t>
            </a:r>
            <a:r>
              <a:rPr lang="en-US" altLang="zh-CN" dirty="0">
                <a:solidFill>
                  <a:srgbClr val="1846BA"/>
                </a:solidFill>
                <a:hlinkClick r:id="rId3">
                  <a:extLst>
                    <a:ext uri="{A12FA001-AC4F-418D-AE19-62706E023703}">
                      <ahyp:hlinkClr xmlns:ahyp="http://schemas.microsoft.com/office/drawing/2018/hyperlinkcolor" val="tx"/>
                    </a:ext>
                  </a:extLst>
                </a:hlinkClick>
              </a:rPr>
              <a:t>Node.js</a:t>
            </a:r>
            <a:r>
              <a:rPr lang="en-US" altLang="zh-CN" dirty="0">
                <a:solidFill>
                  <a:srgbClr val="1846BA"/>
                </a:solidFill>
              </a:rPr>
              <a:t> </a:t>
            </a:r>
            <a:r>
              <a:rPr lang="zh-CN" altLang="en-US" dirty="0">
                <a:solidFill>
                  <a:srgbClr val="1846BA"/>
                </a:solidFill>
              </a:rPr>
              <a:t>版本 </a:t>
            </a:r>
            <a:r>
              <a:rPr lang="en-US" altLang="zh-CN" dirty="0">
                <a:solidFill>
                  <a:srgbClr val="1846BA"/>
                </a:solidFill>
              </a:rPr>
              <a:t>&gt;= 12.0.0</a:t>
            </a:r>
            <a:r>
              <a:rPr lang="zh-CN" altLang="en-US" dirty="0">
                <a:solidFill>
                  <a:srgbClr val="1846BA"/>
                </a:solidFill>
              </a:rPr>
              <a:t>。</a:t>
            </a:r>
          </a:p>
          <a:p>
            <a:pPr lvl="1"/>
            <a:r>
              <a:rPr lang="zh-CN" altLang="en-US" dirty="0">
                <a:solidFill>
                  <a:srgbClr val="1846BA"/>
                </a:solidFill>
              </a:rPr>
              <a:t>默认的构建目标浏览器是能 </a:t>
            </a:r>
            <a:r>
              <a:rPr lang="zh-CN" altLang="en-US" dirty="0">
                <a:solidFill>
                  <a:srgbClr val="0563C1"/>
                </a:solidFill>
                <a:hlinkClick r:id="rId4">
                  <a:extLst>
                    <a:ext uri="{A12FA001-AC4F-418D-AE19-62706E023703}">
                      <ahyp:hlinkClr xmlns:ahyp="http://schemas.microsoft.com/office/drawing/2018/hyperlinkcolor" val="tx"/>
                    </a:ext>
                  </a:extLst>
                </a:hlinkClick>
              </a:rPr>
              <a:t>在 </a:t>
            </a:r>
            <a:r>
              <a:rPr lang="en-US" altLang="zh-CN" dirty="0">
                <a:solidFill>
                  <a:srgbClr val="0563C1"/>
                </a:solidFill>
                <a:hlinkClick r:id="rId4">
                  <a:extLst>
                    <a:ext uri="{A12FA001-AC4F-418D-AE19-62706E023703}">
                      <ahyp:hlinkClr xmlns:ahyp="http://schemas.microsoft.com/office/drawing/2018/hyperlinkcolor" val="tx"/>
                    </a:ext>
                  </a:extLst>
                </a:hlinkClick>
              </a:rPr>
              <a:t>script </a:t>
            </a:r>
            <a:r>
              <a:rPr lang="zh-CN" altLang="en-US" dirty="0">
                <a:solidFill>
                  <a:srgbClr val="0563C1"/>
                </a:solidFill>
                <a:hlinkClick r:id="rId4">
                  <a:extLst>
                    <a:ext uri="{A12FA001-AC4F-418D-AE19-62706E023703}">
                      <ahyp:hlinkClr xmlns:ahyp="http://schemas.microsoft.com/office/drawing/2018/hyperlinkcolor" val="tx"/>
                    </a:ext>
                  </a:extLst>
                </a:hlinkClick>
              </a:rPr>
              <a:t>标签上支持原生 </a:t>
            </a:r>
            <a:r>
              <a:rPr lang="en-US" altLang="zh-CN" dirty="0">
                <a:solidFill>
                  <a:srgbClr val="1846BA"/>
                </a:solidFill>
                <a:hlinkClick r:id="rId4">
                  <a:extLst>
                    <a:ext uri="{A12FA001-AC4F-418D-AE19-62706E023703}">
                      <ahyp:hlinkClr xmlns:ahyp="http://schemas.microsoft.com/office/drawing/2018/hyperlinkcolor" val="tx"/>
                    </a:ext>
                  </a:extLst>
                </a:hlinkClick>
              </a:rPr>
              <a:t>ESM</a:t>
            </a:r>
            <a:r>
              <a:rPr lang="en-US" altLang="zh-CN" dirty="0">
                <a:solidFill>
                  <a:srgbClr val="1846BA"/>
                </a:solidFill>
              </a:rPr>
              <a:t> </a:t>
            </a:r>
            <a:r>
              <a:rPr lang="zh-CN" altLang="en-US" dirty="0">
                <a:solidFill>
                  <a:srgbClr val="1846BA"/>
                </a:solidFill>
              </a:rPr>
              <a:t>和 </a:t>
            </a:r>
            <a:r>
              <a:rPr lang="zh-CN" altLang="en-US" dirty="0">
                <a:solidFill>
                  <a:srgbClr val="0563C1"/>
                </a:solidFill>
                <a:hlinkClick r:id="rId5">
                  <a:extLst>
                    <a:ext uri="{A12FA001-AC4F-418D-AE19-62706E023703}">
                      <ahyp:hlinkClr xmlns:ahyp="http://schemas.microsoft.com/office/drawing/2018/hyperlinkcolor" val="tx"/>
                    </a:ext>
                  </a:extLst>
                </a:hlinkClick>
              </a:rPr>
              <a:t>原生 </a:t>
            </a:r>
            <a:r>
              <a:rPr lang="en-US" altLang="zh-CN" dirty="0">
                <a:solidFill>
                  <a:srgbClr val="0563C1"/>
                </a:solidFill>
                <a:hlinkClick r:id="rId5">
                  <a:extLst>
                    <a:ext uri="{A12FA001-AC4F-418D-AE19-62706E023703}">
                      <ahyp:hlinkClr xmlns:ahyp="http://schemas.microsoft.com/office/drawing/2018/hyperlinkcolor" val="tx"/>
                    </a:ext>
                  </a:extLst>
                </a:hlinkClick>
              </a:rPr>
              <a:t>ESM </a:t>
            </a:r>
            <a:r>
              <a:rPr lang="zh-CN" altLang="en-US" dirty="0">
                <a:solidFill>
                  <a:srgbClr val="1846BA"/>
                </a:solidFill>
                <a:hlinkClick r:id="rId5">
                  <a:extLst>
                    <a:ext uri="{A12FA001-AC4F-418D-AE19-62706E023703}">
                      <ahyp:hlinkClr xmlns:ahyp="http://schemas.microsoft.com/office/drawing/2018/hyperlinkcolor" val="tx"/>
                    </a:ext>
                  </a:extLst>
                </a:hlinkClick>
              </a:rPr>
              <a:t>动态导入</a:t>
            </a:r>
            <a:r>
              <a:rPr lang="zh-CN" altLang="en-US" dirty="0">
                <a:solidFill>
                  <a:srgbClr val="1846BA"/>
                </a:solidFill>
              </a:rPr>
              <a:t>。传统浏览器可以通过官方插件 </a:t>
            </a:r>
            <a:r>
              <a:rPr lang="en-US" altLang="zh-CN" dirty="0">
                <a:solidFill>
                  <a:srgbClr val="1846BA"/>
                </a:solidFill>
                <a:hlinkClick r:id="rId6">
                  <a:extLst>
                    <a:ext uri="{A12FA001-AC4F-418D-AE19-62706E023703}">
                      <ahyp:hlinkClr xmlns:ahyp="http://schemas.microsoft.com/office/drawing/2018/hyperlinkcolor" val="tx"/>
                    </a:ext>
                  </a:extLst>
                </a:hlinkClick>
              </a:rPr>
              <a:t>@vitejs/plugin-legacy</a:t>
            </a:r>
            <a:r>
              <a:rPr lang="en-US" altLang="zh-CN" dirty="0">
                <a:solidFill>
                  <a:srgbClr val="1846BA"/>
                </a:solidFill>
              </a:rPr>
              <a:t> </a:t>
            </a:r>
            <a:r>
              <a:rPr lang="zh-CN" altLang="en-US" dirty="0">
                <a:solidFill>
                  <a:srgbClr val="1846BA"/>
                </a:solidFill>
              </a:rPr>
              <a:t>支持 </a:t>
            </a:r>
            <a:r>
              <a:rPr lang="en-US" altLang="zh-CN" dirty="0">
                <a:solidFill>
                  <a:srgbClr val="1846BA"/>
                </a:solidFill>
              </a:rPr>
              <a:t>—— </a:t>
            </a:r>
            <a:r>
              <a:rPr lang="zh-CN" altLang="en-US" dirty="0">
                <a:solidFill>
                  <a:srgbClr val="1846BA"/>
                </a:solidFill>
              </a:rPr>
              <a:t>查看 </a:t>
            </a:r>
            <a:r>
              <a:rPr lang="zh-CN" altLang="en-US" dirty="0">
                <a:solidFill>
                  <a:srgbClr val="1846BA"/>
                </a:solidFill>
                <a:hlinkClick r:id="rId7">
                  <a:extLst>
                    <a:ext uri="{A12FA001-AC4F-418D-AE19-62706E023703}">
                      <ahyp:hlinkClr xmlns:ahyp="http://schemas.microsoft.com/office/drawing/2018/hyperlinkcolor" val="tx"/>
                    </a:ext>
                  </a:extLst>
                </a:hlinkClick>
              </a:rPr>
              <a:t>构建生产版本</a:t>
            </a:r>
            <a:r>
              <a:rPr lang="zh-CN" altLang="en-US" dirty="0">
                <a:solidFill>
                  <a:srgbClr val="1846BA"/>
                </a:solidFill>
              </a:rPr>
              <a:t> 章节获取更多细节。</a:t>
            </a:r>
            <a:endParaRPr lang="en-US" altLang="zh-CN" dirty="0">
              <a:solidFill>
                <a:srgbClr val="1846BA"/>
              </a:solidFill>
            </a:endParaRPr>
          </a:p>
          <a:p>
            <a:endParaRPr lang="en-US" altLang="zh-CN" dirty="0"/>
          </a:p>
          <a:p>
            <a:r>
              <a:rPr lang="en-US" altLang="zh-CN" b="1" dirty="0"/>
              <a:t>Compatibility Note</a:t>
            </a:r>
          </a:p>
          <a:p>
            <a:pPr lvl="1"/>
            <a:r>
              <a:rPr lang="en-US" altLang="zh-CN" dirty="0" err="1"/>
              <a:t>Vite</a:t>
            </a:r>
            <a:r>
              <a:rPr lang="en-US" altLang="zh-CN" dirty="0"/>
              <a:t> requires </a:t>
            </a:r>
            <a:r>
              <a:rPr lang="en-US" altLang="zh-CN" dirty="0">
                <a:hlinkClick r:id="rId3"/>
              </a:rPr>
              <a:t>Node.js</a:t>
            </a:r>
            <a:r>
              <a:rPr lang="en-US" altLang="zh-CN" dirty="0"/>
              <a:t> version &gt;=12.0.0.</a:t>
            </a:r>
          </a:p>
          <a:p>
            <a:pPr lvl="1"/>
            <a:r>
              <a:rPr lang="en-US" altLang="zh-CN" dirty="0"/>
              <a:t>The default build targets browsers that support both </a:t>
            </a:r>
            <a:r>
              <a:rPr lang="en-US" altLang="zh-CN" dirty="0">
                <a:hlinkClick r:id="rId4"/>
              </a:rPr>
              <a:t>native ESM via script tags</a:t>
            </a:r>
            <a:r>
              <a:rPr lang="en-US" altLang="zh-CN" dirty="0"/>
              <a:t> and </a:t>
            </a:r>
            <a:r>
              <a:rPr lang="en-US" altLang="zh-CN" dirty="0">
                <a:hlinkClick r:id="rId5"/>
              </a:rPr>
              <a:t>native ESM dynamic import</a:t>
            </a:r>
            <a:r>
              <a:rPr lang="en-US" altLang="zh-CN" dirty="0"/>
              <a:t>. Legacy browsers can be supported via the official </a:t>
            </a:r>
            <a:r>
              <a:rPr lang="en-US" altLang="zh-CN" dirty="0">
                <a:hlinkClick r:id="rId6"/>
              </a:rPr>
              <a:t>@vitejs/plugin-legacy</a:t>
            </a:r>
            <a:r>
              <a:rPr lang="en-US" altLang="zh-CN" dirty="0"/>
              <a:t> - see the </a:t>
            </a:r>
            <a:r>
              <a:rPr lang="en-US" altLang="zh-CN" dirty="0">
                <a:hlinkClick r:id="rId8"/>
              </a:rPr>
              <a:t>Building for Production</a:t>
            </a:r>
            <a:r>
              <a:rPr lang="en-US" altLang="zh-CN" dirty="0"/>
              <a:t> section for more details.</a:t>
            </a:r>
          </a:p>
          <a:p>
            <a:pPr marL="0" indent="0">
              <a:buNone/>
            </a:pPr>
            <a:endParaRPr lang="en-US" altLang="zh-CN" b="1" dirty="0"/>
          </a:p>
          <a:p>
            <a:endParaRPr lang="en-US" altLang="zh-CN" b="1" dirty="0"/>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en-US" altLang="zh-CN" dirty="0" err="1"/>
              <a:t>工程化实践</a:t>
            </a:r>
            <a:r>
              <a:rPr lang="zh-CN" altLang="en-US" dirty="0"/>
              <a:t> </a:t>
            </a:r>
            <a:r>
              <a:rPr lang="en-US" altLang="zh-CN" dirty="0"/>
              <a:t>Engineering</a:t>
            </a:r>
            <a:r>
              <a:rPr lang="zh-CN" altLang="en-US" dirty="0"/>
              <a:t> </a:t>
            </a:r>
            <a:r>
              <a:rPr lang="en-US" altLang="zh-CN" dirty="0"/>
              <a:t>Practice</a:t>
            </a:r>
            <a:endParaRPr lang="en-US" dirty="0"/>
          </a:p>
        </p:txBody>
      </p:sp>
    </p:spTree>
    <p:extLst>
      <p:ext uri="{BB962C8B-B14F-4D97-AF65-F5344CB8AC3E}">
        <p14:creationId xmlns:p14="http://schemas.microsoft.com/office/powerpoint/2010/main" val="2397403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p:txBody>
          <a:bodyPr>
            <a:normAutofit/>
          </a:bodyPr>
          <a:lstStyle/>
          <a:p>
            <a:r>
              <a:rPr lang="zh-CN" altLang="en-US" b="1" dirty="0">
                <a:solidFill>
                  <a:srgbClr val="1846BA"/>
                </a:solidFill>
              </a:rPr>
              <a:t>安装 </a:t>
            </a:r>
            <a:r>
              <a:rPr lang="en-US" altLang="zh-CN" b="1" dirty="0">
                <a:solidFill>
                  <a:srgbClr val="1846BA"/>
                </a:solidFill>
              </a:rPr>
              <a:t>Install</a:t>
            </a:r>
          </a:p>
          <a:p>
            <a:endParaRPr lang="en-US" altLang="zh-CN" dirty="0"/>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en-US" altLang="zh-CN" dirty="0" err="1"/>
              <a:t>工程化实践</a:t>
            </a:r>
            <a:r>
              <a:rPr lang="zh-CN" altLang="en-US" dirty="0"/>
              <a:t> </a:t>
            </a:r>
            <a:r>
              <a:rPr lang="en-US" altLang="zh-CN" dirty="0"/>
              <a:t>Engineering</a:t>
            </a:r>
            <a:r>
              <a:rPr lang="zh-CN" altLang="en-US" dirty="0"/>
              <a:t> </a:t>
            </a:r>
            <a:r>
              <a:rPr lang="en-US" altLang="zh-CN" dirty="0"/>
              <a:t>Practice</a:t>
            </a:r>
            <a:endParaRPr lang="en-US" dirty="0"/>
          </a:p>
        </p:txBody>
      </p:sp>
      <p:pic>
        <p:nvPicPr>
          <p:cNvPr id="3" name="图片 2">
            <a:extLst>
              <a:ext uri="{FF2B5EF4-FFF2-40B4-BE49-F238E27FC236}">
                <a16:creationId xmlns:a16="http://schemas.microsoft.com/office/drawing/2014/main" id="{FC92B601-B41E-D24B-AAAC-B5A1CB2466DD}"/>
              </a:ext>
            </a:extLst>
          </p:cNvPr>
          <p:cNvPicPr>
            <a:picLocks noChangeAspect="1"/>
          </p:cNvPicPr>
          <p:nvPr/>
        </p:nvPicPr>
        <p:blipFill>
          <a:blip r:embed="rId3"/>
          <a:stretch>
            <a:fillRect/>
          </a:stretch>
        </p:blipFill>
        <p:spPr>
          <a:xfrm>
            <a:off x="1081514" y="1816090"/>
            <a:ext cx="8463930" cy="4214739"/>
          </a:xfrm>
          <a:prstGeom prst="rect">
            <a:avLst/>
          </a:prstGeom>
        </p:spPr>
      </p:pic>
    </p:spTree>
    <p:extLst>
      <p:ext uri="{BB962C8B-B14F-4D97-AF65-F5344CB8AC3E}">
        <p14:creationId xmlns:p14="http://schemas.microsoft.com/office/powerpoint/2010/main" val="1575422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p:txBody>
          <a:bodyPr>
            <a:normAutofit/>
          </a:bodyPr>
          <a:lstStyle/>
          <a:p>
            <a:r>
              <a:rPr lang="zh-CN" altLang="en-US" b="1" dirty="0">
                <a:solidFill>
                  <a:srgbClr val="1846BA"/>
                </a:solidFill>
              </a:rPr>
              <a:t>目录结构 </a:t>
            </a:r>
            <a:r>
              <a:rPr lang="en-US" altLang="zh-CN" b="1" dirty="0">
                <a:solidFill>
                  <a:srgbClr val="1846BA"/>
                </a:solidFill>
              </a:rPr>
              <a:t>Directory Structure</a:t>
            </a:r>
          </a:p>
          <a:p>
            <a:endParaRPr lang="en-US" altLang="zh-CN" b="1" dirty="0"/>
          </a:p>
          <a:p>
            <a:endParaRPr lang="en-US" altLang="zh-CN" dirty="0"/>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en-US" altLang="zh-CN" dirty="0" err="1"/>
              <a:t>工程化实践</a:t>
            </a:r>
            <a:r>
              <a:rPr lang="zh-CN" altLang="en-US" dirty="0"/>
              <a:t> </a:t>
            </a:r>
            <a:r>
              <a:rPr lang="en-US" altLang="zh-CN" dirty="0"/>
              <a:t>Engineering</a:t>
            </a:r>
            <a:r>
              <a:rPr lang="zh-CN" altLang="en-US" dirty="0"/>
              <a:t> </a:t>
            </a:r>
            <a:r>
              <a:rPr lang="en-US" altLang="zh-CN" dirty="0"/>
              <a:t>Practice</a:t>
            </a:r>
            <a:endParaRPr lang="en-US" dirty="0"/>
          </a:p>
        </p:txBody>
      </p:sp>
      <p:pic>
        <p:nvPicPr>
          <p:cNvPr id="2" name="图片 1">
            <a:extLst>
              <a:ext uri="{FF2B5EF4-FFF2-40B4-BE49-F238E27FC236}">
                <a16:creationId xmlns:a16="http://schemas.microsoft.com/office/drawing/2014/main" id="{082BD52D-EBDD-6A46-A4BD-3380C01258B0}"/>
              </a:ext>
            </a:extLst>
          </p:cNvPr>
          <p:cNvPicPr>
            <a:picLocks noChangeAspect="1"/>
          </p:cNvPicPr>
          <p:nvPr/>
        </p:nvPicPr>
        <p:blipFill>
          <a:blip r:embed="rId3"/>
          <a:stretch>
            <a:fillRect/>
          </a:stretch>
        </p:blipFill>
        <p:spPr>
          <a:xfrm>
            <a:off x="1124259" y="2022708"/>
            <a:ext cx="3721100" cy="3860800"/>
          </a:xfrm>
          <a:prstGeom prst="rect">
            <a:avLst/>
          </a:prstGeom>
        </p:spPr>
      </p:pic>
      <p:sp>
        <p:nvSpPr>
          <p:cNvPr id="6" name="矩形 5">
            <a:extLst>
              <a:ext uri="{FF2B5EF4-FFF2-40B4-BE49-F238E27FC236}">
                <a16:creationId xmlns:a16="http://schemas.microsoft.com/office/drawing/2014/main" id="{8FA0F46C-98F6-E044-8FB4-0A81EDCD0856}"/>
              </a:ext>
            </a:extLst>
          </p:cNvPr>
          <p:cNvSpPr/>
          <p:nvPr/>
        </p:nvSpPr>
        <p:spPr>
          <a:xfrm>
            <a:off x="6096000" y="2022708"/>
            <a:ext cx="6096000" cy="3139321"/>
          </a:xfrm>
          <a:prstGeom prst="rect">
            <a:avLst/>
          </a:prstGeom>
        </p:spPr>
        <p:txBody>
          <a:bodyPr>
            <a:spAutoFit/>
          </a:bodyPr>
          <a:lstStyle/>
          <a:p>
            <a:pPr marL="342900" indent="-342900">
              <a:buFont typeface="+mj-lt"/>
              <a:buAutoNum type="arabicPeriod"/>
            </a:pPr>
            <a:r>
              <a:rPr lang="zh-CN" altLang="en-US" dirty="0">
                <a:solidFill>
                  <a:srgbClr val="1846BA"/>
                </a:solidFill>
              </a:rPr>
              <a:t>别名配置 </a:t>
            </a:r>
            <a:r>
              <a:rPr lang="en-US" altLang="zh-CN" dirty="0"/>
              <a:t>The alias configuration</a:t>
            </a:r>
            <a:endParaRPr lang="zh-CN" altLang="en-US" dirty="0"/>
          </a:p>
          <a:p>
            <a:pPr marL="342900" indent="-342900">
              <a:buFont typeface="+mj-lt"/>
              <a:buAutoNum type="arabicPeriod"/>
            </a:pPr>
            <a:r>
              <a:rPr lang="zh-CN" altLang="en-US" dirty="0">
                <a:solidFill>
                  <a:srgbClr val="1846BA"/>
                </a:solidFill>
              </a:rPr>
              <a:t>资源加载 </a:t>
            </a:r>
            <a:r>
              <a:rPr lang="en-US" altLang="zh-CN" dirty="0"/>
              <a:t>Resource to load</a:t>
            </a:r>
          </a:p>
          <a:p>
            <a:pPr marL="742950" lvl="1" indent="-285750">
              <a:buFont typeface="Arial" panose="020B0604020202020204" pitchFamily="34" charset="0"/>
              <a:buChar char="•"/>
            </a:pPr>
            <a:r>
              <a:rPr lang="en-US" altLang="zh-CN" dirty="0">
                <a:solidFill>
                  <a:srgbClr val="1846BA"/>
                </a:solidFill>
              </a:rPr>
              <a:t>CSS</a:t>
            </a:r>
            <a:r>
              <a:rPr lang="zh-CN" altLang="en-US" dirty="0">
                <a:solidFill>
                  <a:srgbClr val="1846BA"/>
                </a:solidFill>
              </a:rPr>
              <a:t> </a:t>
            </a:r>
            <a:endParaRPr lang="en-US" altLang="zh-CN" dirty="0">
              <a:solidFill>
                <a:srgbClr val="1846BA"/>
              </a:solidFill>
            </a:endParaRPr>
          </a:p>
          <a:p>
            <a:pPr marL="800100" lvl="1" indent="-342900">
              <a:buFont typeface="Arial" panose="020B0604020202020204" pitchFamily="34" charset="0"/>
              <a:buChar char="•"/>
            </a:pPr>
            <a:r>
              <a:rPr lang="en-US" altLang="zh-CN" dirty="0">
                <a:solidFill>
                  <a:srgbClr val="1846BA"/>
                </a:solidFill>
              </a:rPr>
              <a:t>Image</a:t>
            </a:r>
          </a:p>
          <a:p>
            <a:pPr marL="800100" lvl="1" indent="-342900">
              <a:buFont typeface="Arial" panose="020B0604020202020204" pitchFamily="34" charset="0"/>
              <a:buChar char="•"/>
            </a:pPr>
            <a:r>
              <a:rPr lang="en-US" altLang="zh-CN" dirty="0">
                <a:solidFill>
                  <a:srgbClr val="1846BA"/>
                </a:solidFill>
              </a:rPr>
              <a:t>TS</a:t>
            </a:r>
            <a:r>
              <a:rPr lang="zh-CN" altLang="en-US" dirty="0">
                <a:solidFill>
                  <a:srgbClr val="1846BA"/>
                </a:solidFill>
              </a:rPr>
              <a:t> 默认支持</a:t>
            </a:r>
            <a:r>
              <a:rPr lang="zh-CN" altLang="en-US" dirty="0"/>
              <a:t> </a:t>
            </a:r>
            <a:r>
              <a:rPr lang="en-US" altLang="zh-CN" dirty="0"/>
              <a:t>TS Default suppor</a:t>
            </a:r>
            <a:r>
              <a:rPr lang="en-US" altLang="zh-CN" dirty="0">
                <a:solidFill>
                  <a:srgbClr val="1846BA"/>
                </a:solidFill>
              </a:rPr>
              <a:t>t</a:t>
            </a:r>
            <a:endParaRPr lang="zh-CN" altLang="en-US" dirty="0">
              <a:solidFill>
                <a:srgbClr val="1846BA"/>
              </a:solidFill>
            </a:endParaRPr>
          </a:p>
          <a:p>
            <a:pPr marL="342900" indent="-342900">
              <a:buFont typeface="+mj-lt"/>
              <a:buAutoNum type="arabicPeriod"/>
            </a:pPr>
            <a:r>
              <a:rPr lang="zh-CN" altLang="en-US" dirty="0">
                <a:solidFill>
                  <a:srgbClr val="1846BA"/>
                </a:solidFill>
              </a:rPr>
              <a:t>数据模拟 </a:t>
            </a:r>
            <a:r>
              <a:rPr lang="en-US" altLang="zh-CN" dirty="0"/>
              <a:t>Data </a:t>
            </a:r>
            <a:r>
              <a:rPr lang="zh-CN" altLang="en-US" dirty="0"/>
              <a:t> </a:t>
            </a:r>
            <a:r>
              <a:rPr lang="en-US" altLang="zh-CN" dirty="0"/>
              <a:t>Mock</a:t>
            </a:r>
          </a:p>
          <a:p>
            <a:pPr marL="342900" indent="-342900">
              <a:buFont typeface="+mj-lt"/>
              <a:buAutoNum type="arabicPeriod"/>
            </a:pPr>
            <a:r>
              <a:rPr lang="zh-CN" altLang="en-US" dirty="0">
                <a:solidFill>
                  <a:srgbClr val="1846BA"/>
                </a:solidFill>
              </a:rPr>
              <a:t>服务器代理配置 </a:t>
            </a:r>
            <a:r>
              <a:rPr lang="en-US" altLang="zh-CN" dirty="0"/>
              <a:t>Server proxy Configuration</a:t>
            </a:r>
          </a:p>
          <a:p>
            <a:pPr marL="342900" indent="-342900">
              <a:buFont typeface="+mj-lt"/>
              <a:buAutoNum type="arabicPeriod"/>
            </a:pPr>
            <a:r>
              <a:rPr lang="zh-CN" altLang="en-US" dirty="0">
                <a:solidFill>
                  <a:srgbClr val="1846BA"/>
                </a:solidFill>
              </a:rPr>
              <a:t>代码规范 </a:t>
            </a:r>
            <a:r>
              <a:rPr lang="en-US" altLang="zh-CN" dirty="0" err="1">
                <a:solidFill>
                  <a:srgbClr val="1846BA"/>
                </a:solidFill>
              </a:rPr>
              <a:t>ESLint</a:t>
            </a:r>
            <a:r>
              <a:rPr lang="zh-CN" altLang="en-US" dirty="0">
                <a:solidFill>
                  <a:srgbClr val="1846BA"/>
                </a:solidFill>
              </a:rPr>
              <a:t> </a:t>
            </a:r>
            <a:r>
              <a:rPr lang="en-US" altLang="zh-CN" dirty="0">
                <a:solidFill>
                  <a:srgbClr val="1846BA"/>
                </a:solidFill>
              </a:rPr>
              <a:t>+</a:t>
            </a:r>
            <a:r>
              <a:rPr lang="zh-CN" altLang="en-US" dirty="0">
                <a:solidFill>
                  <a:srgbClr val="1846BA"/>
                </a:solidFill>
              </a:rPr>
              <a:t> </a:t>
            </a:r>
            <a:r>
              <a:rPr lang="en-US" altLang="zh-CN" dirty="0">
                <a:solidFill>
                  <a:srgbClr val="1846BA"/>
                </a:solidFill>
              </a:rPr>
              <a:t>Prettier</a:t>
            </a:r>
            <a:r>
              <a:rPr lang="zh-CN" altLang="en-US" dirty="0">
                <a:solidFill>
                  <a:srgbClr val="1846BA"/>
                </a:solidFill>
              </a:rPr>
              <a:t> </a:t>
            </a:r>
            <a:r>
              <a:rPr lang="en-US" altLang="zh-CN" dirty="0" err="1"/>
              <a:t>ESLint</a:t>
            </a:r>
            <a:r>
              <a:rPr lang="zh-CN" altLang="en-US" dirty="0"/>
              <a:t> </a:t>
            </a:r>
            <a:r>
              <a:rPr lang="en-US" altLang="zh-CN" dirty="0"/>
              <a:t>+</a:t>
            </a:r>
            <a:r>
              <a:rPr lang="zh-CN" altLang="en-US" dirty="0"/>
              <a:t> </a:t>
            </a:r>
            <a:r>
              <a:rPr lang="en-US" altLang="zh-CN" dirty="0"/>
              <a:t>Prettier</a:t>
            </a:r>
          </a:p>
          <a:p>
            <a:pPr marL="342900" indent="-342900">
              <a:buFont typeface="+mj-lt"/>
              <a:buAutoNum type="arabicPeriod"/>
            </a:pPr>
            <a:r>
              <a:rPr lang="zh-CN" altLang="en-US" dirty="0">
                <a:solidFill>
                  <a:srgbClr val="1846BA"/>
                </a:solidFill>
              </a:rPr>
              <a:t>单元测试 </a:t>
            </a:r>
            <a:r>
              <a:rPr lang="en-US" altLang="zh-CN" dirty="0"/>
              <a:t>Unit</a:t>
            </a:r>
            <a:r>
              <a:rPr lang="zh-CN" altLang="en-US" dirty="0"/>
              <a:t> </a:t>
            </a:r>
            <a:r>
              <a:rPr lang="en-US" altLang="zh-CN" dirty="0"/>
              <a:t>Test</a:t>
            </a:r>
          </a:p>
          <a:p>
            <a:pPr marL="342900" indent="-342900">
              <a:buFont typeface="+mj-lt"/>
              <a:buAutoNum type="arabicPeriod"/>
            </a:pPr>
            <a:r>
              <a:rPr lang="zh-CN" altLang="en-US" dirty="0">
                <a:solidFill>
                  <a:srgbClr val="1846BA"/>
                </a:solidFill>
              </a:rPr>
              <a:t>自定义插件开发 </a:t>
            </a:r>
            <a:r>
              <a:rPr lang="en-US" altLang="zh-CN" dirty="0"/>
              <a:t>Custom</a:t>
            </a:r>
            <a:r>
              <a:rPr lang="zh-CN" altLang="en-US" dirty="0"/>
              <a:t> </a:t>
            </a:r>
            <a:r>
              <a:rPr lang="en-US" altLang="zh-CN" dirty="0"/>
              <a:t>Building</a:t>
            </a:r>
            <a:r>
              <a:rPr lang="zh-CN" altLang="en-US" dirty="0"/>
              <a:t> </a:t>
            </a:r>
            <a:r>
              <a:rPr lang="en-US" altLang="zh-CN" dirty="0"/>
              <a:t>Plugin</a:t>
            </a:r>
          </a:p>
          <a:p>
            <a:pPr marL="800100" lvl="1" indent="-342900">
              <a:buFont typeface="+mj-lt"/>
              <a:buAutoNum type="arabicPeriod"/>
            </a:pPr>
            <a:endParaRPr lang="zh-CN" altLang="en-US" dirty="0"/>
          </a:p>
        </p:txBody>
      </p:sp>
    </p:spTree>
    <p:extLst>
      <p:ext uri="{BB962C8B-B14F-4D97-AF65-F5344CB8AC3E}">
        <p14:creationId xmlns:p14="http://schemas.microsoft.com/office/powerpoint/2010/main" val="1394749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p:txBody>
          <a:bodyPr>
            <a:normAutofit/>
          </a:bodyPr>
          <a:lstStyle/>
          <a:p>
            <a:r>
              <a:rPr lang="zh-CN" altLang="en-US" b="1" dirty="0">
                <a:solidFill>
                  <a:srgbClr val="1846BA"/>
                </a:solidFill>
              </a:rPr>
              <a:t>插件开发 </a:t>
            </a:r>
            <a:r>
              <a:rPr lang="en-US" altLang="zh-CN" b="1" dirty="0">
                <a:solidFill>
                  <a:srgbClr val="1846BA"/>
                </a:solidFill>
              </a:rPr>
              <a:t>Building Plugins</a:t>
            </a:r>
            <a:r>
              <a:rPr lang="zh-CN" altLang="en-US" b="1" dirty="0">
                <a:solidFill>
                  <a:srgbClr val="1846BA"/>
                </a:solidFill>
              </a:rPr>
              <a:t>（进阶技能 </a:t>
            </a:r>
            <a:r>
              <a:rPr lang="en-US" altLang="zh-CN" b="1" dirty="0">
                <a:solidFill>
                  <a:srgbClr val="1846BA"/>
                </a:solidFill>
              </a:rPr>
              <a:t>Advanced skills </a:t>
            </a:r>
            <a:r>
              <a:rPr lang="zh-CN" altLang="en-US" b="1" dirty="0">
                <a:solidFill>
                  <a:srgbClr val="1846BA"/>
                </a:solidFill>
              </a:rPr>
              <a:t>）</a:t>
            </a:r>
            <a:endParaRPr lang="en-US" altLang="zh-CN" b="1" dirty="0">
              <a:solidFill>
                <a:srgbClr val="1846BA"/>
              </a:solidFill>
            </a:endParaRPr>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en-US" altLang="zh-CN" dirty="0" err="1"/>
              <a:t>工程化实践</a:t>
            </a:r>
            <a:r>
              <a:rPr lang="zh-CN" altLang="en-US" dirty="0"/>
              <a:t> </a:t>
            </a:r>
            <a:r>
              <a:rPr lang="en-US" altLang="zh-CN" dirty="0"/>
              <a:t>Engineering</a:t>
            </a:r>
            <a:r>
              <a:rPr lang="zh-CN" altLang="en-US" dirty="0"/>
              <a:t> </a:t>
            </a:r>
            <a:r>
              <a:rPr lang="en-US" altLang="zh-CN" dirty="0"/>
              <a:t>Practice</a:t>
            </a:r>
            <a:endParaRPr lang="en-US" dirty="0"/>
          </a:p>
        </p:txBody>
      </p:sp>
      <p:pic>
        <p:nvPicPr>
          <p:cNvPr id="7" name="图片 6">
            <a:extLst>
              <a:ext uri="{FF2B5EF4-FFF2-40B4-BE49-F238E27FC236}">
                <a16:creationId xmlns:a16="http://schemas.microsoft.com/office/drawing/2014/main" id="{FCC88F19-AB1A-6D41-B641-E45BF02AD260}"/>
              </a:ext>
            </a:extLst>
          </p:cNvPr>
          <p:cNvPicPr>
            <a:picLocks noChangeAspect="1"/>
          </p:cNvPicPr>
          <p:nvPr/>
        </p:nvPicPr>
        <p:blipFill>
          <a:blip r:embed="rId3"/>
          <a:stretch>
            <a:fillRect/>
          </a:stretch>
        </p:blipFill>
        <p:spPr>
          <a:xfrm>
            <a:off x="6777136" y="2043926"/>
            <a:ext cx="4764805" cy="3208144"/>
          </a:xfrm>
          <a:prstGeom prst="rect">
            <a:avLst/>
          </a:prstGeom>
        </p:spPr>
      </p:pic>
      <p:pic>
        <p:nvPicPr>
          <p:cNvPr id="9" name="图片 8">
            <a:extLst>
              <a:ext uri="{FF2B5EF4-FFF2-40B4-BE49-F238E27FC236}">
                <a16:creationId xmlns:a16="http://schemas.microsoft.com/office/drawing/2014/main" id="{3057AAAB-7E4F-C541-8470-039B2455997C}"/>
              </a:ext>
            </a:extLst>
          </p:cNvPr>
          <p:cNvPicPr>
            <a:picLocks noChangeAspect="1"/>
          </p:cNvPicPr>
          <p:nvPr/>
        </p:nvPicPr>
        <p:blipFill>
          <a:blip r:embed="rId4"/>
          <a:stretch>
            <a:fillRect/>
          </a:stretch>
        </p:blipFill>
        <p:spPr>
          <a:xfrm>
            <a:off x="838200" y="2416719"/>
            <a:ext cx="5517995" cy="2068460"/>
          </a:xfrm>
          <a:prstGeom prst="rect">
            <a:avLst/>
          </a:prstGeom>
        </p:spPr>
      </p:pic>
    </p:spTree>
    <p:extLst>
      <p:ext uri="{BB962C8B-B14F-4D97-AF65-F5344CB8AC3E}">
        <p14:creationId xmlns:p14="http://schemas.microsoft.com/office/powerpoint/2010/main" val="807179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E400-BC4F-9042-B26E-6365B3F5A304}"/>
              </a:ext>
            </a:extLst>
          </p:cNvPr>
          <p:cNvSpPr>
            <a:spLocks noGrp="1"/>
          </p:cNvSpPr>
          <p:nvPr>
            <p:ph type="title"/>
          </p:nvPr>
        </p:nvSpPr>
        <p:spPr/>
        <p:txBody>
          <a:bodyPr/>
          <a:lstStyle/>
          <a:p>
            <a:r>
              <a:rPr lang="zh-CN" altLang="en-US" b="1" dirty="0">
                <a:latin typeface="+mj-ea"/>
              </a:rPr>
              <a:t>比较</a:t>
            </a:r>
            <a:r>
              <a:rPr lang="en-US" altLang="zh-CN" dirty="0"/>
              <a:t> Compare</a:t>
            </a:r>
          </a:p>
        </p:txBody>
      </p:sp>
      <p:sp>
        <p:nvSpPr>
          <p:cNvPr id="3" name="Text Placeholder 2">
            <a:extLst>
              <a:ext uri="{FF2B5EF4-FFF2-40B4-BE49-F238E27FC236}">
                <a16:creationId xmlns:a16="http://schemas.microsoft.com/office/drawing/2014/main" id="{417D637B-DC16-B14B-BCBC-1E2829B30528}"/>
              </a:ext>
            </a:extLst>
          </p:cNvPr>
          <p:cNvSpPr>
            <a:spLocks noGrp="1"/>
          </p:cNvSpPr>
          <p:nvPr>
            <p:ph type="body" idx="1"/>
          </p:nvPr>
        </p:nvSpPr>
        <p:spPr/>
        <p:txBody>
          <a:bodyPr/>
          <a:lstStyle/>
          <a:p>
            <a:pPr>
              <a:spcBef>
                <a:spcPts val="0"/>
              </a:spcBef>
            </a:pPr>
            <a:r>
              <a:rPr lang="en-US" altLang="zh-CN" dirty="0"/>
              <a:t>Compared</a:t>
            </a:r>
            <a:r>
              <a:rPr lang="zh-CN" altLang="en-US" dirty="0"/>
              <a:t> </a:t>
            </a:r>
            <a:r>
              <a:rPr lang="en-US" altLang="zh-CN" dirty="0"/>
              <a:t>with</a:t>
            </a:r>
            <a:r>
              <a:rPr lang="zh-CN" altLang="en-US" dirty="0"/>
              <a:t> </a:t>
            </a:r>
            <a:r>
              <a:rPr lang="en-US" altLang="zh-CN" dirty="0"/>
              <a:t>Webpack</a:t>
            </a:r>
          </a:p>
        </p:txBody>
      </p:sp>
    </p:spTree>
    <p:extLst>
      <p:ext uri="{BB962C8B-B14F-4D97-AF65-F5344CB8AC3E}">
        <p14:creationId xmlns:p14="http://schemas.microsoft.com/office/powerpoint/2010/main" val="3946807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p:txBody>
          <a:bodyPr>
            <a:normAutofit/>
          </a:bodyPr>
          <a:lstStyle/>
          <a:p>
            <a:r>
              <a:rPr lang="en-US" altLang="zh-CN" b="1" dirty="0" err="1">
                <a:solidFill>
                  <a:srgbClr val="1846BA"/>
                </a:solidFill>
              </a:rPr>
              <a:t>Vite</a:t>
            </a:r>
            <a:r>
              <a:rPr lang="zh-CN" altLang="en-US" b="1" dirty="0">
                <a:solidFill>
                  <a:srgbClr val="1846BA"/>
                </a:solidFill>
              </a:rPr>
              <a:t> </a:t>
            </a:r>
            <a:r>
              <a:rPr lang="en-US" altLang="zh-CN" b="1" dirty="0">
                <a:solidFill>
                  <a:srgbClr val="1846BA"/>
                </a:solidFill>
              </a:rPr>
              <a:t>VS</a:t>
            </a:r>
            <a:r>
              <a:rPr lang="zh-CN" altLang="en-US" b="1" dirty="0">
                <a:solidFill>
                  <a:srgbClr val="1846BA"/>
                </a:solidFill>
              </a:rPr>
              <a:t> </a:t>
            </a:r>
            <a:r>
              <a:rPr lang="en-US" altLang="zh-CN" b="1" dirty="0">
                <a:solidFill>
                  <a:srgbClr val="1846BA"/>
                </a:solidFill>
              </a:rPr>
              <a:t>Webpack</a:t>
            </a:r>
          </a:p>
          <a:p>
            <a:endParaRPr lang="en-US" altLang="zh-CN" b="1" dirty="0">
              <a:solidFill>
                <a:srgbClr val="1846BA"/>
              </a:solidFill>
            </a:endParaRPr>
          </a:p>
          <a:p>
            <a:endParaRPr lang="en-US" altLang="zh-CN" b="1" dirty="0">
              <a:solidFill>
                <a:srgbClr val="1846BA"/>
              </a:solidFill>
            </a:endParaRPr>
          </a:p>
          <a:p>
            <a:endParaRPr lang="en-US" altLang="zh-CN" b="1" dirty="0">
              <a:solidFill>
                <a:srgbClr val="1846BA"/>
              </a:solidFill>
            </a:endParaRPr>
          </a:p>
          <a:p>
            <a:endParaRPr lang="en-US" altLang="zh-CN" b="1" dirty="0">
              <a:solidFill>
                <a:srgbClr val="1846BA"/>
              </a:solidFill>
            </a:endParaRPr>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zh-CN" altLang="en-US" b="1" dirty="0">
                <a:latin typeface="+mj-ea"/>
              </a:rPr>
              <a:t>比较</a:t>
            </a:r>
            <a:r>
              <a:rPr lang="en-US" altLang="zh-CN" dirty="0"/>
              <a:t> Compare</a:t>
            </a:r>
            <a:endParaRPr lang="en-US" dirty="0"/>
          </a:p>
        </p:txBody>
      </p:sp>
      <p:pic>
        <p:nvPicPr>
          <p:cNvPr id="2" name="图片 1">
            <a:extLst>
              <a:ext uri="{FF2B5EF4-FFF2-40B4-BE49-F238E27FC236}">
                <a16:creationId xmlns:a16="http://schemas.microsoft.com/office/drawing/2014/main" id="{104A7BDB-AAF7-A54B-AD73-8FF48DC42B48}"/>
              </a:ext>
            </a:extLst>
          </p:cNvPr>
          <p:cNvPicPr>
            <a:picLocks noChangeAspect="1"/>
          </p:cNvPicPr>
          <p:nvPr/>
        </p:nvPicPr>
        <p:blipFill>
          <a:blip r:embed="rId3"/>
          <a:stretch>
            <a:fillRect/>
          </a:stretch>
        </p:blipFill>
        <p:spPr>
          <a:xfrm>
            <a:off x="1066800" y="2046008"/>
            <a:ext cx="8356348" cy="3541991"/>
          </a:xfrm>
          <a:prstGeom prst="rect">
            <a:avLst/>
          </a:prstGeom>
        </p:spPr>
      </p:pic>
    </p:spTree>
    <p:extLst>
      <p:ext uri="{BB962C8B-B14F-4D97-AF65-F5344CB8AC3E}">
        <p14:creationId xmlns:p14="http://schemas.microsoft.com/office/powerpoint/2010/main" val="3853453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zh-CN" altLang="en-US" b="1" dirty="0">
                <a:latin typeface="+mj-ea"/>
              </a:rPr>
              <a:t>比较</a:t>
            </a:r>
            <a:r>
              <a:rPr lang="en-US" altLang="zh-CN" dirty="0"/>
              <a:t> Compare</a:t>
            </a:r>
            <a:endParaRPr lang="en-US" dirty="0"/>
          </a:p>
        </p:txBody>
      </p:sp>
      <p:pic>
        <p:nvPicPr>
          <p:cNvPr id="3" name="图片 2">
            <a:extLst>
              <a:ext uri="{FF2B5EF4-FFF2-40B4-BE49-F238E27FC236}">
                <a16:creationId xmlns:a16="http://schemas.microsoft.com/office/drawing/2014/main" id="{7D254CEC-125C-3C46-8A9D-AF3CB8485AF5}"/>
              </a:ext>
            </a:extLst>
          </p:cNvPr>
          <p:cNvPicPr>
            <a:picLocks noChangeAspect="1"/>
          </p:cNvPicPr>
          <p:nvPr/>
        </p:nvPicPr>
        <p:blipFill>
          <a:blip r:embed="rId3"/>
          <a:stretch>
            <a:fillRect/>
          </a:stretch>
        </p:blipFill>
        <p:spPr>
          <a:xfrm>
            <a:off x="838200" y="1004949"/>
            <a:ext cx="7277100" cy="5250322"/>
          </a:xfrm>
          <a:prstGeom prst="rect">
            <a:avLst/>
          </a:prstGeom>
        </p:spPr>
      </p:pic>
    </p:spTree>
    <p:extLst>
      <p:ext uri="{BB962C8B-B14F-4D97-AF65-F5344CB8AC3E}">
        <p14:creationId xmlns:p14="http://schemas.microsoft.com/office/powerpoint/2010/main" val="3508550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a:xfrm>
            <a:off x="838200" y="1004949"/>
            <a:ext cx="10515600" cy="5214679"/>
          </a:xfrm>
        </p:spPr>
        <p:txBody>
          <a:bodyPr>
            <a:normAutofit/>
          </a:bodyPr>
          <a:lstStyle/>
          <a:p>
            <a:pPr marL="0" indent="0">
              <a:buNone/>
            </a:pPr>
            <a:r>
              <a:rPr lang="zh-CN" altLang="en-US" b="1" dirty="0">
                <a:solidFill>
                  <a:srgbClr val="1846BA"/>
                </a:solidFill>
              </a:rPr>
              <a:t>优点：</a:t>
            </a:r>
          </a:p>
          <a:p>
            <a:r>
              <a:rPr lang="zh-CN" altLang="en-US" dirty="0">
                <a:solidFill>
                  <a:srgbClr val="1846BA"/>
                </a:solidFill>
              </a:rPr>
              <a:t>针对 </a:t>
            </a:r>
            <a:r>
              <a:rPr lang="en-US" altLang="zh-CN" dirty="0">
                <a:solidFill>
                  <a:srgbClr val="1846BA"/>
                </a:solidFill>
              </a:rPr>
              <a:t>Webpack</a:t>
            </a:r>
            <a:r>
              <a:rPr lang="zh-CN" altLang="en-US" dirty="0">
                <a:solidFill>
                  <a:srgbClr val="1846BA"/>
                </a:solidFill>
              </a:rPr>
              <a:t> 的痛点改进，如：服务器启动慢、打包慢、</a:t>
            </a:r>
            <a:r>
              <a:rPr lang="en-US" altLang="zh-CN" dirty="0">
                <a:solidFill>
                  <a:srgbClr val="1846BA"/>
                </a:solidFill>
              </a:rPr>
              <a:t>HMR</a:t>
            </a:r>
            <a:r>
              <a:rPr lang="zh-CN" altLang="en-US" dirty="0">
                <a:solidFill>
                  <a:srgbClr val="1846BA"/>
                </a:solidFill>
              </a:rPr>
              <a:t> 慢</a:t>
            </a:r>
            <a:endParaRPr lang="en-US" altLang="zh-CN" dirty="0">
              <a:solidFill>
                <a:srgbClr val="1846BA"/>
              </a:solidFill>
            </a:endParaRPr>
          </a:p>
          <a:p>
            <a:r>
              <a:rPr lang="zh-CN" altLang="en-US" dirty="0">
                <a:solidFill>
                  <a:srgbClr val="1846BA"/>
                </a:solidFill>
              </a:rPr>
              <a:t>按需加载，</a:t>
            </a:r>
            <a:r>
              <a:rPr lang="en-US" altLang="zh-CN" dirty="0">
                <a:solidFill>
                  <a:srgbClr val="1846BA"/>
                </a:solidFill>
              </a:rPr>
              <a:t>ES</a:t>
            </a:r>
            <a:r>
              <a:rPr lang="zh-CN" altLang="en-US" dirty="0">
                <a:solidFill>
                  <a:srgbClr val="1846BA"/>
                </a:solidFill>
              </a:rPr>
              <a:t> </a:t>
            </a:r>
            <a:r>
              <a:rPr lang="en-US" altLang="zh-CN" dirty="0">
                <a:solidFill>
                  <a:srgbClr val="1846BA"/>
                </a:solidFill>
              </a:rPr>
              <a:t>Build</a:t>
            </a:r>
            <a:r>
              <a:rPr lang="zh-CN" altLang="en-US" dirty="0">
                <a:solidFill>
                  <a:srgbClr val="1846BA"/>
                </a:solidFill>
              </a:rPr>
              <a:t> 本地包预编译</a:t>
            </a:r>
          </a:p>
          <a:p>
            <a:r>
              <a:rPr lang="zh-CN" altLang="en-US" dirty="0">
                <a:solidFill>
                  <a:srgbClr val="1846BA"/>
                </a:solidFill>
              </a:rPr>
              <a:t>速度快到惊人的 模块热更新（</a:t>
            </a:r>
            <a:r>
              <a:rPr lang="en-US" altLang="zh-CN" dirty="0">
                <a:solidFill>
                  <a:srgbClr val="1846BA"/>
                </a:solidFill>
              </a:rPr>
              <a:t>HMR</a:t>
            </a:r>
            <a:r>
              <a:rPr lang="zh-CN" altLang="en-US" dirty="0">
                <a:solidFill>
                  <a:srgbClr val="1846BA"/>
                </a:solidFill>
              </a:rPr>
              <a:t>）</a:t>
            </a:r>
            <a:endParaRPr lang="en-US" altLang="zh-CN" dirty="0">
              <a:solidFill>
                <a:srgbClr val="1846BA"/>
              </a:solidFill>
            </a:endParaRPr>
          </a:p>
          <a:p>
            <a:pPr marL="0" indent="0">
              <a:buNone/>
            </a:pPr>
            <a:r>
              <a:rPr lang="en-US" altLang="zh-CN" b="1" dirty="0">
                <a:solidFill>
                  <a:schemeClr val="tx1"/>
                </a:solidFill>
              </a:rPr>
              <a:t>Advantages:</a:t>
            </a:r>
          </a:p>
          <a:p>
            <a:r>
              <a:rPr lang="en-US" altLang="zh-CN" dirty="0">
                <a:solidFill>
                  <a:schemeClr val="tx1"/>
                </a:solidFill>
              </a:rPr>
              <a:t>Improve the pain points of Webpack, such as slow server startup, slow packaging, slow HMR</a:t>
            </a:r>
          </a:p>
          <a:p>
            <a:r>
              <a:rPr lang="en-US" altLang="zh-CN" dirty="0">
                <a:solidFill>
                  <a:schemeClr val="tx1"/>
                </a:solidFill>
              </a:rPr>
              <a:t>Load on demand, ES Build local package precompiled</a:t>
            </a:r>
          </a:p>
          <a:p>
            <a:r>
              <a:rPr lang="en-US" altLang="zh-CN" dirty="0">
                <a:solidFill>
                  <a:schemeClr val="tx1"/>
                </a:solidFill>
              </a:rPr>
              <a:t>Surprisingly fast module hot Update (HMR)</a:t>
            </a:r>
            <a:endParaRPr lang="zh-CN" altLang="en-US" dirty="0">
              <a:solidFill>
                <a:schemeClr val="tx1"/>
              </a:solidFill>
            </a:endParaRPr>
          </a:p>
          <a:p>
            <a:pPr marL="0" indent="0">
              <a:buNone/>
            </a:pPr>
            <a:endParaRPr lang="en-US" altLang="zh-CN" b="1" dirty="0">
              <a:solidFill>
                <a:srgbClr val="1846BA"/>
              </a:solidFill>
            </a:endParaRPr>
          </a:p>
          <a:p>
            <a:pPr marL="0" indent="0">
              <a:buNone/>
            </a:pPr>
            <a:r>
              <a:rPr lang="zh-CN" altLang="en-US" b="1" dirty="0">
                <a:solidFill>
                  <a:srgbClr val="1846BA"/>
                </a:solidFill>
              </a:rPr>
              <a:t>缺点：</a:t>
            </a:r>
          </a:p>
          <a:p>
            <a:r>
              <a:rPr lang="zh-CN" altLang="en-US" dirty="0">
                <a:solidFill>
                  <a:srgbClr val="1846BA"/>
                </a:solidFill>
              </a:rPr>
              <a:t>刚发布不久生态不如 </a:t>
            </a:r>
            <a:r>
              <a:rPr lang="en-US" altLang="zh-CN" dirty="0">
                <a:solidFill>
                  <a:srgbClr val="1846BA"/>
                </a:solidFill>
              </a:rPr>
              <a:t>Webpack</a:t>
            </a:r>
            <a:r>
              <a:rPr lang="zh-CN" altLang="en-US" dirty="0">
                <a:solidFill>
                  <a:srgbClr val="1846BA"/>
                </a:solidFill>
              </a:rPr>
              <a:t>，还需要进一步验证</a:t>
            </a:r>
            <a:endParaRPr lang="en-US" altLang="zh-CN" dirty="0">
              <a:solidFill>
                <a:srgbClr val="1846BA"/>
              </a:solidFill>
            </a:endParaRPr>
          </a:p>
          <a:p>
            <a:pPr marL="0" indent="0">
              <a:buNone/>
            </a:pPr>
            <a:r>
              <a:rPr lang="en-US" altLang="zh-CN" b="1" dirty="0">
                <a:solidFill>
                  <a:schemeClr val="tx1"/>
                </a:solidFill>
              </a:rPr>
              <a:t>Disadvantages:</a:t>
            </a:r>
          </a:p>
          <a:p>
            <a:r>
              <a:rPr lang="en-US" altLang="zh-CN" dirty="0">
                <a:solidFill>
                  <a:schemeClr val="tx1"/>
                </a:solidFill>
              </a:rPr>
              <a:t>The ecosystem is not as good as Webpack when it was just released and needs further validation</a:t>
            </a:r>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zh-CN" altLang="en-US" b="1" dirty="0">
                <a:latin typeface="+mj-ea"/>
              </a:rPr>
              <a:t>比较</a:t>
            </a:r>
            <a:r>
              <a:rPr lang="en-US" altLang="zh-CN" dirty="0"/>
              <a:t> Compare</a:t>
            </a:r>
            <a:endParaRPr lang="en-US" dirty="0"/>
          </a:p>
        </p:txBody>
      </p:sp>
    </p:spTree>
    <p:extLst>
      <p:ext uri="{BB962C8B-B14F-4D97-AF65-F5344CB8AC3E}">
        <p14:creationId xmlns:p14="http://schemas.microsoft.com/office/powerpoint/2010/main" val="1812173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202B000-03CD-2740-B96A-DA65F623A0B3}"/>
              </a:ext>
            </a:extLst>
          </p:cNvPr>
          <p:cNvSpPr>
            <a:spLocks noGrp="1"/>
          </p:cNvSpPr>
          <p:nvPr>
            <p:ph type="body" sz="quarter" idx="13"/>
          </p:nvPr>
        </p:nvSpPr>
        <p:spPr/>
        <p:txBody>
          <a:bodyPr/>
          <a:lstStyle/>
          <a:p>
            <a:pPr indent="-360000">
              <a:buFont typeface="+mj-lt"/>
              <a:buAutoNum type="arabicPeriod"/>
            </a:pPr>
            <a:r>
              <a:rPr lang="en-US" dirty="0" err="1">
                <a:solidFill>
                  <a:srgbClr val="1846BA"/>
                </a:solidFill>
              </a:rPr>
              <a:t>简介</a:t>
            </a:r>
            <a:r>
              <a:rPr lang="zh-CN" altLang="en-US" dirty="0">
                <a:solidFill>
                  <a:srgbClr val="1846BA"/>
                </a:solidFill>
              </a:rPr>
              <a:t> </a:t>
            </a:r>
            <a:r>
              <a:rPr lang="en-US" altLang="zh-CN" dirty="0">
                <a:solidFill>
                  <a:srgbClr val="1846BA"/>
                </a:solidFill>
              </a:rPr>
              <a:t>Introduce</a:t>
            </a:r>
            <a:endParaRPr lang="en-US" dirty="0">
              <a:solidFill>
                <a:srgbClr val="1846BA"/>
              </a:solidFill>
            </a:endParaRPr>
          </a:p>
          <a:p>
            <a:pPr>
              <a:spcBef>
                <a:spcPts val="0"/>
              </a:spcBef>
            </a:pPr>
            <a:r>
              <a:rPr lang="en-US" dirty="0"/>
              <a:t>Introduce myself and </a:t>
            </a:r>
            <a:r>
              <a:rPr lang="en-US" dirty="0" err="1"/>
              <a:t>Vite</a:t>
            </a:r>
            <a:endParaRPr lang="en-US" dirty="0"/>
          </a:p>
          <a:p>
            <a:pPr>
              <a:spcBef>
                <a:spcPts val="0"/>
              </a:spcBef>
            </a:pPr>
            <a:endParaRPr lang="en-US" dirty="0"/>
          </a:p>
          <a:p>
            <a:pPr indent="-360000">
              <a:buFont typeface="+mj-lt"/>
              <a:buAutoNum type="arabicPeriod" startAt="2"/>
            </a:pPr>
            <a:r>
              <a:rPr lang="en-US" altLang="zh-CN" dirty="0" err="1">
                <a:solidFill>
                  <a:srgbClr val="1846BA"/>
                </a:solidFill>
              </a:rPr>
              <a:t>Vite</a:t>
            </a:r>
            <a:r>
              <a:rPr lang="zh-CN" altLang="en-US" dirty="0">
                <a:solidFill>
                  <a:srgbClr val="1846BA"/>
                </a:solidFill>
              </a:rPr>
              <a:t> 原理 </a:t>
            </a:r>
            <a:r>
              <a:rPr lang="en-US" altLang="zh-CN" dirty="0" err="1">
                <a:solidFill>
                  <a:srgbClr val="1846BA"/>
                </a:solidFill>
              </a:rPr>
              <a:t>Vite</a:t>
            </a:r>
            <a:r>
              <a:rPr lang="en-US" altLang="zh-CN" dirty="0">
                <a:solidFill>
                  <a:srgbClr val="1846BA"/>
                </a:solidFill>
              </a:rPr>
              <a:t> Principle</a:t>
            </a:r>
            <a:endParaRPr lang="en-US" dirty="0">
              <a:solidFill>
                <a:srgbClr val="1846BA"/>
              </a:solidFill>
            </a:endParaRPr>
          </a:p>
          <a:p>
            <a:pPr>
              <a:spcBef>
                <a:spcPts val="0"/>
              </a:spcBef>
            </a:pPr>
            <a:r>
              <a:rPr lang="en-US" dirty="0"/>
              <a:t>How </a:t>
            </a:r>
            <a:r>
              <a:rPr lang="en-US" dirty="0" err="1"/>
              <a:t>Vite</a:t>
            </a:r>
            <a:r>
              <a:rPr lang="en-US" dirty="0"/>
              <a:t> works</a:t>
            </a:r>
          </a:p>
          <a:p>
            <a:pPr>
              <a:spcBef>
                <a:spcPts val="0"/>
              </a:spcBef>
            </a:pPr>
            <a:endParaRPr lang="en-US" dirty="0"/>
          </a:p>
          <a:p>
            <a:pPr indent="-360000">
              <a:buFont typeface="+mj-lt"/>
              <a:buAutoNum type="arabicPeriod" startAt="3"/>
            </a:pPr>
            <a:r>
              <a:rPr lang="en-US" dirty="0" err="1">
                <a:solidFill>
                  <a:srgbClr val="1846BA"/>
                </a:solidFill>
              </a:rPr>
              <a:t>工程化实践</a:t>
            </a:r>
            <a:r>
              <a:rPr lang="zh-CN" altLang="en-US" dirty="0">
                <a:solidFill>
                  <a:srgbClr val="1846BA"/>
                </a:solidFill>
              </a:rPr>
              <a:t> </a:t>
            </a:r>
            <a:r>
              <a:rPr lang="en-US" altLang="zh-CN" dirty="0">
                <a:solidFill>
                  <a:srgbClr val="1846BA"/>
                </a:solidFill>
              </a:rPr>
              <a:t>Engineering Practice</a:t>
            </a:r>
            <a:endParaRPr lang="en-US" dirty="0">
              <a:solidFill>
                <a:srgbClr val="1846BA"/>
              </a:solidFill>
            </a:endParaRPr>
          </a:p>
          <a:p>
            <a:pPr>
              <a:spcBef>
                <a:spcPts val="0"/>
              </a:spcBef>
            </a:pPr>
            <a:r>
              <a:rPr lang="en-US" altLang="zh-CN" dirty="0" err="1"/>
              <a:t>Vite</a:t>
            </a:r>
            <a:r>
              <a:rPr lang="zh-CN" altLang="en-US" dirty="0"/>
              <a:t> </a:t>
            </a:r>
            <a:r>
              <a:rPr lang="en-US" dirty="0"/>
              <a:t>Engineering </a:t>
            </a:r>
            <a:r>
              <a:rPr lang="en-US" altLang="zh-CN" dirty="0"/>
              <a:t>P</a:t>
            </a:r>
            <a:r>
              <a:rPr lang="en-US" dirty="0"/>
              <a:t>ractice</a:t>
            </a:r>
          </a:p>
          <a:p>
            <a:pPr>
              <a:spcBef>
                <a:spcPts val="0"/>
              </a:spcBef>
            </a:pPr>
            <a:endParaRPr lang="en-US" dirty="0"/>
          </a:p>
          <a:p>
            <a:pPr indent="-360000">
              <a:buFont typeface="+mj-lt"/>
              <a:buAutoNum type="arabicPeriod" startAt="4"/>
            </a:pPr>
            <a:r>
              <a:rPr lang="zh-CN" altLang="en-US" b="1" dirty="0">
                <a:solidFill>
                  <a:srgbClr val="1846BA"/>
                </a:solidFill>
                <a:latin typeface="+mj-ea"/>
                <a:ea typeface="+mj-ea"/>
              </a:rPr>
              <a:t>比较</a:t>
            </a:r>
            <a:r>
              <a:rPr lang="en-US" dirty="0">
                <a:solidFill>
                  <a:srgbClr val="1846BA"/>
                </a:solidFill>
              </a:rPr>
              <a:t> </a:t>
            </a:r>
            <a:r>
              <a:rPr lang="en-US" altLang="zh-CN" dirty="0">
                <a:solidFill>
                  <a:srgbClr val="1846BA"/>
                </a:solidFill>
              </a:rPr>
              <a:t>Compare</a:t>
            </a:r>
            <a:endParaRPr lang="en-US" dirty="0">
              <a:solidFill>
                <a:srgbClr val="1846BA"/>
              </a:solidFill>
            </a:endParaRPr>
          </a:p>
          <a:p>
            <a:pPr>
              <a:spcBef>
                <a:spcPts val="0"/>
              </a:spcBef>
            </a:pPr>
            <a:r>
              <a:rPr lang="en-US" dirty="0"/>
              <a:t>Compared with </a:t>
            </a:r>
            <a:r>
              <a:rPr lang="en-US" altLang="zh-CN" dirty="0"/>
              <a:t>W</a:t>
            </a:r>
            <a:r>
              <a:rPr lang="en-US" dirty="0"/>
              <a:t>ebpack</a:t>
            </a:r>
          </a:p>
          <a:p>
            <a:pPr>
              <a:spcBef>
                <a:spcPts val="0"/>
              </a:spcBef>
            </a:pPr>
            <a:endParaRPr lang="en-US" dirty="0"/>
          </a:p>
          <a:p>
            <a:pPr indent="-360000">
              <a:buFont typeface="+mj-lt"/>
              <a:buAutoNum type="arabicPeriod" startAt="5"/>
            </a:pPr>
            <a:r>
              <a:rPr lang="en-US" dirty="0" err="1">
                <a:solidFill>
                  <a:srgbClr val="1846BA"/>
                </a:solidFill>
              </a:rPr>
              <a:t>总结</a:t>
            </a:r>
            <a:r>
              <a:rPr lang="zh-CN" altLang="en-US" dirty="0">
                <a:solidFill>
                  <a:srgbClr val="1846BA"/>
                </a:solidFill>
              </a:rPr>
              <a:t> </a:t>
            </a:r>
            <a:r>
              <a:rPr lang="en-US" altLang="zh-CN" dirty="0">
                <a:solidFill>
                  <a:srgbClr val="1846BA"/>
                </a:solidFill>
              </a:rPr>
              <a:t>Summary</a:t>
            </a:r>
            <a:endParaRPr lang="en-US" dirty="0">
              <a:solidFill>
                <a:srgbClr val="1846BA"/>
              </a:solidFill>
            </a:endParaRPr>
          </a:p>
          <a:p>
            <a:pPr>
              <a:spcBef>
                <a:spcPts val="0"/>
              </a:spcBef>
            </a:pPr>
            <a:r>
              <a:rPr lang="en-US" dirty="0"/>
              <a:t>Summary of this sharing</a:t>
            </a:r>
          </a:p>
        </p:txBody>
      </p:sp>
      <p:sp>
        <p:nvSpPr>
          <p:cNvPr id="5" name="Title 4">
            <a:extLst>
              <a:ext uri="{FF2B5EF4-FFF2-40B4-BE49-F238E27FC236}">
                <a16:creationId xmlns:a16="http://schemas.microsoft.com/office/drawing/2014/main" id="{548873F6-9E01-AB4C-8E6B-DD51C6577AAC}"/>
              </a:ext>
            </a:extLst>
          </p:cNvPr>
          <p:cNvSpPr>
            <a:spLocks noGrp="1"/>
          </p:cNvSpPr>
          <p:nvPr>
            <p:ph type="title"/>
          </p:nvPr>
        </p:nvSpPr>
        <p:spPr/>
        <p:txBody>
          <a:bodyPr/>
          <a:lstStyle/>
          <a:p>
            <a:r>
              <a:rPr lang="en-US" dirty="0"/>
              <a:t>Table of Content</a:t>
            </a:r>
          </a:p>
        </p:txBody>
      </p:sp>
    </p:spTree>
    <p:extLst>
      <p:ext uri="{BB962C8B-B14F-4D97-AF65-F5344CB8AC3E}">
        <p14:creationId xmlns:p14="http://schemas.microsoft.com/office/powerpoint/2010/main" val="1843008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E400-BC4F-9042-B26E-6365B3F5A304}"/>
              </a:ext>
            </a:extLst>
          </p:cNvPr>
          <p:cNvSpPr>
            <a:spLocks noGrp="1"/>
          </p:cNvSpPr>
          <p:nvPr>
            <p:ph type="title"/>
          </p:nvPr>
        </p:nvSpPr>
        <p:spPr/>
        <p:txBody>
          <a:bodyPr/>
          <a:lstStyle/>
          <a:p>
            <a:r>
              <a:rPr lang="zh-CN" altLang="en-US" dirty="0"/>
              <a:t>总结 </a:t>
            </a:r>
            <a:r>
              <a:rPr lang="en-US" altLang="zh-CN" dirty="0"/>
              <a:t>Summary</a:t>
            </a:r>
            <a:endParaRPr lang="en-US" dirty="0"/>
          </a:p>
        </p:txBody>
      </p:sp>
      <p:sp>
        <p:nvSpPr>
          <p:cNvPr id="3" name="Text Placeholder 2">
            <a:extLst>
              <a:ext uri="{FF2B5EF4-FFF2-40B4-BE49-F238E27FC236}">
                <a16:creationId xmlns:a16="http://schemas.microsoft.com/office/drawing/2014/main" id="{417D637B-DC16-B14B-BCBC-1E2829B30528}"/>
              </a:ext>
            </a:extLst>
          </p:cNvPr>
          <p:cNvSpPr>
            <a:spLocks noGrp="1"/>
          </p:cNvSpPr>
          <p:nvPr>
            <p:ph type="body" idx="1"/>
          </p:nvPr>
        </p:nvSpPr>
        <p:spPr/>
        <p:txBody>
          <a:bodyPr/>
          <a:lstStyle/>
          <a:p>
            <a:pPr>
              <a:spcBef>
                <a:spcPts val="0"/>
              </a:spcBef>
            </a:pPr>
            <a:r>
              <a:rPr lang="en-US" altLang="zh-CN" dirty="0"/>
              <a:t>Summary of this sharing</a:t>
            </a:r>
          </a:p>
        </p:txBody>
      </p:sp>
    </p:spTree>
    <p:extLst>
      <p:ext uri="{BB962C8B-B14F-4D97-AF65-F5344CB8AC3E}">
        <p14:creationId xmlns:p14="http://schemas.microsoft.com/office/powerpoint/2010/main" val="4009146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p:txBody>
          <a:bodyPr>
            <a:normAutofit/>
          </a:bodyPr>
          <a:lstStyle/>
          <a:p>
            <a:pPr marL="342900" indent="-342900">
              <a:buAutoNum type="arabicPeriod"/>
            </a:pPr>
            <a:r>
              <a:rPr lang="zh-CN" altLang="en-US" dirty="0">
                <a:solidFill>
                  <a:srgbClr val="1846BA"/>
                </a:solidFill>
              </a:rPr>
              <a:t>简单介绍了什么是 </a:t>
            </a:r>
            <a:r>
              <a:rPr lang="en-US" altLang="zh-CN" dirty="0" err="1">
                <a:solidFill>
                  <a:srgbClr val="1846BA"/>
                </a:solidFill>
              </a:rPr>
              <a:t>Vite</a:t>
            </a:r>
            <a:r>
              <a:rPr lang="en-US" altLang="zh-CN" dirty="0">
                <a:solidFill>
                  <a:srgbClr val="1846BA"/>
                </a:solidFill>
              </a:rPr>
              <a:t>?</a:t>
            </a:r>
          </a:p>
          <a:p>
            <a:pPr marL="342900" indent="-342900">
              <a:buAutoNum type="arabicPeriod"/>
            </a:pPr>
            <a:r>
              <a:rPr lang="zh-CN" altLang="en-US" dirty="0">
                <a:solidFill>
                  <a:srgbClr val="1846BA"/>
                </a:solidFill>
              </a:rPr>
              <a:t>分析了 </a:t>
            </a:r>
            <a:r>
              <a:rPr lang="en-US" altLang="zh-CN" dirty="0" err="1">
                <a:solidFill>
                  <a:srgbClr val="1846BA"/>
                </a:solidFill>
              </a:rPr>
              <a:t>Vite</a:t>
            </a:r>
            <a:r>
              <a:rPr lang="zh-CN" altLang="en-US" dirty="0">
                <a:solidFill>
                  <a:srgbClr val="1846BA"/>
                </a:solidFill>
              </a:rPr>
              <a:t> 的工作原理</a:t>
            </a:r>
            <a:endParaRPr lang="en-US" altLang="zh-CN" dirty="0">
              <a:solidFill>
                <a:srgbClr val="1846BA"/>
              </a:solidFill>
            </a:endParaRPr>
          </a:p>
          <a:p>
            <a:pPr marL="342900" indent="-342900">
              <a:buAutoNum type="arabicPeriod"/>
            </a:pPr>
            <a:r>
              <a:rPr lang="zh-CN" altLang="en-US" dirty="0">
                <a:solidFill>
                  <a:srgbClr val="1846BA"/>
                </a:solidFill>
              </a:rPr>
              <a:t>搭建了一个简易的脚手架</a:t>
            </a:r>
            <a:endParaRPr lang="en-US" altLang="zh-CN" dirty="0">
              <a:solidFill>
                <a:srgbClr val="1846BA"/>
              </a:solidFill>
            </a:endParaRPr>
          </a:p>
          <a:p>
            <a:pPr marL="342900" indent="-342900">
              <a:buAutoNum type="arabicPeriod"/>
            </a:pPr>
            <a:r>
              <a:rPr lang="zh-CN" altLang="en-US" dirty="0">
                <a:solidFill>
                  <a:srgbClr val="1846BA"/>
                </a:solidFill>
              </a:rPr>
              <a:t>与其他打包工具如 </a:t>
            </a:r>
            <a:r>
              <a:rPr lang="en-US" altLang="zh-CN" dirty="0">
                <a:solidFill>
                  <a:srgbClr val="1846BA"/>
                </a:solidFill>
              </a:rPr>
              <a:t>Webpack</a:t>
            </a:r>
            <a:r>
              <a:rPr lang="zh-CN" altLang="en-US" dirty="0">
                <a:solidFill>
                  <a:srgbClr val="1846BA"/>
                </a:solidFill>
              </a:rPr>
              <a:t> 进行比较</a:t>
            </a:r>
            <a:endParaRPr lang="en-US" altLang="zh-CN" dirty="0">
              <a:solidFill>
                <a:srgbClr val="1846BA"/>
              </a:solidFill>
            </a:endParaRPr>
          </a:p>
          <a:p>
            <a:endParaRPr lang="en-US" altLang="zh-CN" dirty="0"/>
          </a:p>
          <a:p>
            <a:pPr marL="342900" indent="-342900">
              <a:buFont typeface="+mj-lt"/>
              <a:buAutoNum type="arabicPeriod"/>
            </a:pPr>
            <a:r>
              <a:rPr lang="en-US" altLang="zh-CN" dirty="0"/>
              <a:t>What is </a:t>
            </a:r>
            <a:r>
              <a:rPr lang="en-US" altLang="zh-CN" dirty="0" err="1"/>
              <a:t>Vite</a:t>
            </a:r>
            <a:r>
              <a:rPr lang="en-US" altLang="zh-CN" dirty="0"/>
              <a:t>?</a:t>
            </a:r>
          </a:p>
          <a:p>
            <a:pPr marL="342900" indent="-342900">
              <a:buFont typeface="+mj-lt"/>
              <a:buAutoNum type="arabicPeriod"/>
            </a:pPr>
            <a:r>
              <a:rPr lang="en-US" altLang="zh-CN" dirty="0"/>
              <a:t>The working principle of </a:t>
            </a:r>
            <a:r>
              <a:rPr lang="en-US" altLang="zh-CN" dirty="0" err="1"/>
              <a:t>Vite</a:t>
            </a:r>
            <a:r>
              <a:rPr lang="en-US" altLang="zh-CN" dirty="0"/>
              <a:t> is analyzed</a:t>
            </a:r>
          </a:p>
          <a:p>
            <a:pPr marL="342900" indent="-342900">
              <a:buFont typeface="+mj-lt"/>
              <a:buAutoNum type="arabicPeriod"/>
            </a:pPr>
            <a:r>
              <a:rPr lang="en-US" altLang="zh-CN" dirty="0"/>
              <a:t>A simple scaffold was set up</a:t>
            </a:r>
          </a:p>
          <a:p>
            <a:pPr marL="342900" indent="-342900">
              <a:buFont typeface="+mj-lt"/>
              <a:buAutoNum type="arabicPeriod"/>
            </a:pPr>
            <a:r>
              <a:rPr lang="en-US" altLang="zh-CN" dirty="0"/>
              <a:t>Compare with other packaging tools such as Webpack</a:t>
            </a:r>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zh-CN" altLang="en-US" dirty="0"/>
              <a:t>总结 </a:t>
            </a:r>
            <a:r>
              <a:rPr lang="en-US" altLang="zh-CN" dirty="0"/>
              <a:t>Summary</a:t>
            </a:r>
            <a:endParaRPr lang="en-US" dirty="0"/>
          </a:p>
        </p:txBody>
      </p:sp>
    </p:spTree>
    <p:extLst>
      <p:ext uri="{BB962C8B-B14F-4D97-AF65-F5344CB8AC3E}">
        <p14:creationId xmlns:p14="http://schemas.microsoft.com/office/powerpoint/2010/main" val="4086268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p:txBody>
          <a:bodyPr>
            <a:normAutofit/>
          </a:bodyPr>
          <a:lstStyle/>
          <a:p>
            <a:pPr marL="0" indent="0">
              <a:buNone/>
            </a:pPr>
            <a:r>
              <a:rPr lang="en-US" altLang="zh-CN" b="1" dirty="0">
                <a:solidFill>
                  <a:srgbClr val="1846BA"/>
                </a:solidFill>
              </a:rPr>
              <a:t>Reference:</a:t>
            </a:r>
          </a:p>
          <a:p>
            <a:pPr lvl="1"/>
            <a:r>
              <a:rPr lang="en-US" altLang="zh-CN" dirty="0">
                <a:hlinkClick r:id="rId3"/>
              </a:rPr>
              <a:t>Vite</a:t>
            </a:r>
            <a:r>
              <a:rPr lang="zh-CN" altLang="en-US" dirty="0">
                <a:hlinkClick r:id="rId3"/>
              </a:rPr>
              <a:t> </a:t>
            </a:r>
            <a:r>
              <a:rPr lang="en-US" altLang="zh-CN" dirty="0">
                <a:hlinkClick r:id="rId3"/>
              </a:rPr>
              <a:t>Site</a:t>
            </a:r>
            <a:endParaRPr lang="en-US" altLang="zh-CN" dirty="0"/>
          </a:p>
          <a:p>
            <a:pPr lvl="1"/>
            <a:r>
              <a:rPr lang="en-US" altLang="zh-CN" dirty="0" err="1">
                <a:hlinkClick r:id="rId4"/>
              </a:rPr>
              <a:t>Vite</a:t>
            </a:r>
            <a:r>
              <a:rPr lang="zh-CN" altLang="en-US" dirty="0">
                <a:hlinkClick r:id="rId4"/>
              </a:rPr>
              <a:t> 和 </a:t>
            </a:r>
            <a:r>
              <a:rPr lang="en-US" altLang="zh-CN" dirty="0">
                <a:hlinkClick r:id="rId4"/>
              </a:rPr>
              <a:t>Webpack</a:t>
            </a:r>
            <a:r>
              <a:rPr lang="zh-CN" altLang="en-US" dirty="0">
                <a:hlinkClick r:id="rId4"/>
              </a:rPr>
              <a:t> 的核心差异</a:t>
            </a:r>
            <a:endParaRPr lang="zh-CN" altLang="en-US" dirty="0"/>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zh-CN" altLang="en-US" dirty="0"/>
              <a:t>总结 </a:t>
            </a:r>
            <a:r>
              <a:rPr lang="en-US" altLang="zh-CN" dirty="0"/>
              <a:t>Summary</a:t>
            </a:r>
            <a:endParaRPr lang="en-US" dirty="0"/>
          </a:p>
        </p:txBody>
      </p:sp>
    </p:spTree>
    <p:extLst>
      <p:ext uri="{BB962C8B-B14F-4D97-AF65-F5344CB8AC3E}">
        <p14:creationId xmlns:p14="http://schemas.microsoft.com/office/powerpoint/2010/main" val="2663849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52DA24-3DAE-4AD9-B232-5ADE2E773FB2}"/>
              </a:ext>
            </a:extLst>
          </p:cNvPr>
          <p:cNvSpPr>
            <a:spLocks noGrp="1"/>
          </p:cNvSpPr>
          <p:nvPr>
            <p:ph type="ctrTitle"/>
          </p:nvPr>
        </p:nvSpPr>
        <p:spPr/>
        <p:txBody>
          <a:bodyPr/>
          <a:lstStyle/>
          <a:p>
            <a:r>
              <a:rPr lang="en-US" altLang="zh-CN" dirty="0"/>
              <a:t>F</a:t>
            </a:r>
            <a:r>
              <a:rPr lang="zh-CN" altLang="en-US" dirty="0"/>
              <a:t> </a:t>
            </a:r>
            <a:r>
              <a:rPr lang="en-US" altLang="zh-CN" dirty="0"/>
              <a:t>A</a:t>
            </a:r>
            <a:r>
              <a:rPr lang="zh-CN" altLang="en-US" dirty="0"/>
              <a:t> </a:t>
            </a:r>
            <a:r>
              <a:rPr lang="en-US" altLang="zh-CN" dirty="0"/>
              <a:t>Q</a:t>
            </a:r>
            <a:endParaRPr lang="en-US" dirty="0"/>
          </a:p>
        </p:txBody>
      </p:sp>
    </p:spTree>
    <p:extLst>
      <p:ext uri="{BB962C8B-B14F-4D97-AF65-F5344CB8AC3E}">
        <p14:creationId xmlns:p14="http://schemas.microsoft.com/office/powerpoint/2010/main" val="2156431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52DA24-3DAE-4AD9-B232-5ADE2E773FB2}"/>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966378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E400-BC4F-9042-B26E-6365B3F5A304}"/>
              </a:ext>
            </a:extLst>
          </p:cNvPr>
          <p:cNvSpPr>
            <a:spLocks noGrp="1"/>
          </p:cNvSpPr>
          <p:nvPr>
            <p:ph type="title"/>
          </p:nvPr>
        </p:nvSpPr>
        <p:spPr/>
        <p:txBody>
          <a:bodyPr/>
          <a:lstStyle/>
          <a:p>
            <a:r>
              <a:rPr lang="zh-CN" altLang="en-US" dirty="0"/>
              <a:t>简介 </a:t>
            </a:r>
            <a:r>
              <a:rPr lang="en-US" altLang="zh-CN" dirty="0"/>
              <a:t>Introduce</a:t>
            </a:r>
            <a:endParaRPr lang="en-US" dirty="0"/>
          </a:p>
        </p:txBody>
      </p:sp>
      <p:sp>
        <p:nvSpPr>
          <p:cNvPr id="3" name="Text Placeholder 2">
            <a:extLst>
              <a:ext uri="{FF2B5EF4-FFF2-40B4-BE49-F238E27FC236}">
                <a16:creationId xmlns:a16="http://schemas.microsoft.com/office/drawing/2014/main" id="{417D637B-DC16-B14B-BCBC-1E2829B30528}"/>
              </a:ext>
            </a:extLst>
          </p:cNvPr>
          <p:cNvSpPr>
            <a:spLocks noGrp="1"/>
          </p:cNvSpPr>
          <p:nvPr>
            <p:ph type="body" idx="1"/>
          </p:nvPr>
        </p:nvSpPr>
        <p:spPr/>
        <p:txBody>
          <a:bodyPr/>
          <a:lstStyle/>
          <a:p>
            <a:pPr>
              <a:spcBef>
                <a:spcPts val="0"/>
              </a:spcBef>
            </a:pPr>
            <a:r>
              <a:rPr lang="en-US" altLang="zh-CN" dirty="0"/>
              <a:t>Introduce myself and </a:t>
            </a:r>
            <a:r>
              <a:rPr lang="en-US" altLang="zh-CN" dirty="0" err="1"/>
              <a:t>Vite</a:t>
            </a:r>
            <a:endParaRPr lang="en-US" altLang="zh-CN" dirty="0"/>
          </a:p>
        </p:txBody>
      </p:sp>
    </p:spTree>
    <p:extLst>
      <p:ext uri="{BB962C8B-B14F-4D97-AF65-F5344CB8AC3E}">
        <p14:creationId xmlns:p14="http://schemas.microsoft.com/office/powerpoint/2010/main" val="3913320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a:xfrm>
            <a:off x="838200" y="1033740"/>
            <a:ext cx="5473390" cy="4790519"/>
          </a:xfrm>
        </p:spPr>
        <p:txBody>
          <a:bodyPr>
            <a:normAutofit/>
          </a:bodyPr>
          <a:lstStyle/>
          <a:p>
            <a:pPr>
              <a:lnSpc>
                <a:spcPct val="100000"/>
              </a:lnSpc>
            </a:pPr>
            <a:r>
              <a:rPr lang="zh-CN" altLang="en-US" dirty="0"/>
              <a:t>介绍我自己</a:t>
            </a:r>
            <a:endParaRPr lang="en-US" altLang="zh-CN" dirty="0"/>
          </a:p>
          <a:p>
            <a:pPr lvl="1">
              <a:lnSpc>
                <a:spcPct val="100000"/>
              </a:lnSpc>
            </a:pPr>
            <a:r>
              <a:rPr lang="zh-CN" altLang="en-US" sz="1400" dirty="0">
                <a:solidFill>
                  <a:srgbClr val="1846BA"/>
                </a:solidFill>
              </a:rPr>
              <a:t>我叫朱迎春，英文名 </a:t>
            </a:r>
            <a:r>
              <a:rPr lang="en-US" altLang="zh-CN" sz="1400" dirty="0">
                <a:solidFill>
                  <a:srgbClr val="1846BA"/>
                </a:solidFill>
              </a:rPr>
              <a:t>Season</a:t>
            </a:r>
            <a:r>
              <a:rPr lang="zh-CN" altLang="en-US" sz="1400" dirty="0">
                <a:solidFill>
                  <a:srgbClr val="1846BA"/>
                </a:solidFill>
              </a:rPr>
              <a:t>，是来自 </a:t>
            </a:r>
            <a:r>
              <a:rPr lang="en-US" altLang="zh-CN" sz="1400" dirty="0">
                <a:solidFill>
                  <a:srgbClr val="1846BA"/>
                </a:solidFill>
              </a:rPr>
              <a:t>Technology &amp; Mobile-Mobile-Mobile Development (China Team)</a:t>
            </a:r>
            <a:r>
              <a:rPr lang="zh-CN" altLang="en-US" sz="1400" dirty="0">
                <a:solidFill>
                  <a:srgbClr val="1846BA"/>
                </a:solidFill>
              </a:rPr>
              <a:t>  的一名前端开发。</a:t>
            </a:r>
            <a:endParaRPr lang="en-US" altLang="zh-CN" sz="1400" dirty="0">
              <a:solidFill>
                <a:srgbClr val="1846BA"/>
              </a:solidFill>
            </a:endParaRPr>
          </a:p>
          <a:p>
            <a:pPr lvl="1">
              <a:lnSpc>
                <a:spcPct val="100000"/>
              </a:lnSpc>
            </a:pPr>
            <a:r>
              <a:rPr lang="zh-CN" altLang="en-US" sz="1400" dirty="0">
                <a:solidFill>
                  <a:srgbClr val="1846BA"/>
                </a:solidFill>
              </a:rPr>
              <a:t>钉钉：朱迎春 </a:t>
            </a:r>
            <a:r>
              <a:rPr lang="en-US" altLang="zh-CN" sz="1400" dirty="0">
                <a:solidFill>
                  <a:srgbClr val="1846BA"/>
                </a:solidFill>
              </a:rPr>
              <a:t>Season</a:t>
            </a:r>
          </a:p>
          <a:p>
            <a:pPr lvl="1">
              <a:lnSpc>
                <a:spcPct val="100000"/>
              </a:lnSpc>
            </a:pPr>
            <a:r>
              <a:rPr lang="en-US" altLang="zh-CN" sz="1400" dirty="0">
                <a:solidFill>
                  <a:srgbClr val="1846BA"/>
                </a:solidFill>
              </a:rPr>
              <a:t>E-Mail</a:t>
            </a:r>
            <a:r>
              <a:rPr lang="zh-CN" altLang="en-US" sz="1400" dirty="0">
                <a:solidFill>
                  <a:srgbClr val="1846BA"/>
                </a:solidFill>
              </a:rPr>
              <a:t>：</a:t>
            </a:r>
            <a:r>
              <a:rPr lang="en-US" altLang="zh-CN" sz="1400" dirty="0">
                <a:solidFill>
                  <a:srgbClr val="0563C1"/>
                </a:solidFill>
                <a:hlinkClick r:id="rId3">
                  <a:extLst>
                    <a:ext uri="{A12FA001-AC4F-418D-AE19-62706E023703}">
                      <ahyp:hlinkClr xmlns:ahyp="http://schemas.microsoft.com/office/drawing/2018/hyperlinkcolor" val="tx"/>
                    </a:ext>
                  </a:extLst>
                </a:hlinkClick>
              </a:rPr>
              <a:t>zhuyingchun@tngdigital.com.</a:t>
            </a:r>
            <a:r>
              <a:rPr lang="en-US" altLang="zh-CN" sz="1400" dirty="0">
                <a:solidFill>
                  <a:srgbClr val="1846BA"/>
                </a:solidFill>
                <a:hlinkClick r:id="rId3">
                  <a:extLst>
                    <a:ext uri="{A12FA001-AC4F-418D-AE19-62706E023703}">
                      <ahyp:hlinkClr xmlns:ahyp="http://schemas.microsoft.com/office/drawing/2018/hyperlinkcolor" val="tx"/>
                    </a:ext>
                  </a:extLst>
                </a:hlinkClick>
              </a:rPr>
              <a:t>my</a:t>
            </a:r>
            <a:endParaRPr lang="en-US" altLang="zh-CN" sz="1400" dirty="0">
              <a:solidFill>
                <a:srgbClr val="1846BA"/>
              </a:solidFill>
            </a:endParaRPr>
          </a:p>
          <a:p>
            <a:pPr lvl="1">
              <a:lnSpc>
                <a:spcPct val="100000"/>
              </a:lnSpc>
            </a:pPr>
            <a:endParaRPr lang="en-US" altLang="zh-CN" sz="1400" dirty="0">
              <a:solidFill>
                <a:srgbClr val="1846BA"/>
              </a:solidFill>
            </a:endParaRPr>
          </a:p>
          <a:p>
            <a:pPr lvl="1">
              <a:lnSpc>
                <a:spcPct val="100000"/>
              </a:lnSpc>
            </a:pPr>
            <a:r>
              <a:rPr lang="en-US" altLang="zh-CN" sz="1400" dirty="0"/>
              <a:t>My name is Zhu </a:t>
            </a:r>
            <a:r>
              <a:rPr lang="en-US" altLang="zh-CN" sz="1400" dirty="0" err="1"/>
              <a:t>Yingchun</a:t>
            </a:r>
            <a:r>
              <a:rPr lang="en-US" altLang="zh-CN" sz="1400" dirty="0"/>
              <a:t>, English name Season, a front-end developer from Technology &amp; Mobile-mobile-Mobile Development (China Team).</a:t>
            </a:r>
          </a:p>
          <a:p>
            <a:pPr lvl="1">
              <a:lnSpc>
                <a:spcPct val="100000"/>
              </a:lnSpc>
            </a:pPr>
            <a:r>
              <a:rPr lang="en-US" altLang="zh-CN" sz="1400" dirty="0"/>
              <a:t>Ding</a:t>
            </a:r>
            <a:r>
              <a:rPr lang="zh-CN" altLang="en-US" sz="1400" dirty="0"/>
              <a:t> </a:t>
            </a:r>
            <a:r>
              <a:rPr lang="en-US" altLang="zh-CN" sz="1400" dirty="0"/>
              <a:t>Talk:</a:t>
            </a:r>
            <a:r>
              <a:rPr lang="zh-CN" altLang="en-US" sz="1400" dirty="0"/>
              <a:t> 朱迎春 </a:t>
            </a:r>
            <a:r>
              <a:rPr lang="en-US" altLang="zh-CN" sz="1400" dirty="0"/>
              <a:t>Season</a:t>
            </a:r>
          </a:p>
          <a:p>
            <a:pPr lvl="1">
              <a:lnSpc>
                <a:spcPct val="100000"/>
              </a:lnSpc>
            </a:pPr>
            <a:r>
              <a:rPr lang="en-US" altLang="zh-CN" sz="1400" dirty="0"/>
              <a:t>E-Mail:</a:t>
            </a:r>
            <a:r>
              <a:rPr lang="zh-CN" altLang="en-US" sz="1400" dirty="0"/>
              <a:t> </a:t>
            </a:r>
            <a:r>
              <a:rPr lang="en-US" altLang="zh-CN" sz="1400" dirty="0">
                <a:hlinkClick r:id="rId3"/>
              </a:rPr>
              <a:t>zhuyingchun@tngdigital.com.my</a:t>
            </a:r>
            <a:endParaRPr lang="en-US" altLang="zh-CN" sz="1400" dirty="0"/>
          </a:p>
          <a:p>
            <a:pPr marL="457200" lvl="1" indent="0">
              <a:lnSpc>
                <a:spcPct val="100000"/>
              </a:lnSpc>
              <a:buNone/>
            </a:pPr>
            <a:endParaRPr lang="en-US" altLang="zh-CN" sz="1400" dirty="0"/>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zh-CN" altLang="en-US" dirty="0"/>
              <a:t>简介 </a:t>
            </a:r>
            <a:r>
              <a:rPr lang="en-US" altLang="zh-CN" dirty="0"/>
              <a:t>Introduce</a:t>
            </a:r>
            <a:endParaRPr lang="en-US" dirty="0"/>
          </a:p>
        </p:txBody>
      </p:sp>
      <p:sp>
        <p:nvSpPr>
          <p:cNvPr id="6" name="Text Placeholder 4">
            <a:extLst>
              <a:ext uri="{FF2B5EF4-FFF2-40B4-BE49-F238E27FC236}">
                <a16:creationId xmlns:a16="http://schemas.microsoft.com/office/drawing/2014/main" id="{2BBAEE67-EDD1-3B43-A8B8-E0AEAB76A071}"/>
              </a:ext>
            </a:extLst>
          </p:cNvPr>
          <p:cNvSpPr txBox="1">
            <a:spLocks/>
          </p:cNvSpPr>
          <p:nvPr/>
        </p:nvSpPr>
        <p:spPr>
          <a:xfrm>
            <a:off x="6311590" y="1062531"/>
            <a:ext cx="5473390" cy="479051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7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5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altLang="zh-CN" sz="2100" dirty="0" err="1"/>
              <a:t>Vite</a:t>
            </a:r>
            <a:r>
              <a:rPr lang="en-US" altLang="zh-CN" sz="2100" dirty="0"/>
              <a:t> </a:t>
            </a:r>
            <a:r>
              <a:rPr lang="zh-CN" altLang="en-US" sz="2100" dirty="0"/>
              <a:t>简介</a:t>
            </a:r>
          </a:p>
          <a:p>
            <a:pPr lvl="1">
              <a:lnSpc>
                <a:spcPct val="110000"/>
              </a:lnSpc>
            </a:pPr>
            <a:r>
              <a:rPr lang="en-US" altLang="zh-CN" dirty="0" err="1">
                <a:solidFill>
                  <a:srgbClr val="1846BA"/>
                </a:solidFill>
              </a:rPr>
              <a:t>Vite</a:t>
            </a:r>
            <a:r>
              <a:rPr lang="en-US" altLang="zh-CN" dirty="0">
                <a:solidFill>
                  <a:srgbClr val="1846BA"/>
                </a:solidFill>
              </a:rPr>
              <a:t> </a:t>
            </a:r>
            <a:r>
              <a:rPr lang="zh-CN" altLang="en-US" dirty="0">
                <a:solidFill>
                  <a:srgbClr val="1846BA"/>
                </a:solidFill>
              </a:rPr>
              <a:t>是 </a:t>
            </a:r>
            <a:r>
              <a:rPr lang="en-US" altLang="zh-CN" dirty="0">
                <a:solidFill>
                  <a:srgbClr val="1846BA"/>
                </a:solidFill>
              </a:rPr>
              <a:t>Vue </a:t>
            </a:r>
            <a:r>
              <a:rPr lang="zh-CN" altLang="en-US" dirty="0">
                <a:solidFill>
                  <a:srgbClr val="1846BA"/>
                </a:solidFill>
              </a:rPr>
              <a:t>的作者尤雨溪开发的一个前端开发构建工具，开发过程中它利用浏览器 </a:t>
            </a:r>
            <a:r>
              <a:rPr lang="en-US" altLang="zh-CN" dirty="0">
                <a:solidFill>
                  <a:srgbClr val="1846BA"/>
                </a:solidFill>
              </a:rPr>
              <a:t>Native ES Module </a:t>
            </a:r>
            <a:r>
              <a:rPr lang="zh-CN" altLang="en-US" dirty="0">
                <a:solidFill>
                  <a:srgbClr val="1846BA"/>
                </a:solidFill>
              </a:rPr>
              <a:t>特性按需导入源码，预打包依赖。是为开发者量身定做的一套先进的开发工具，默认整合 </a:t>
            </a:r>
            <a:r>
              <a:rPr lang="en-US" altLang="zh-CN" dirty="0">
                <a:solidFill>
                  <a:srgbClr val="1846BA"/>
                </a:solidFill>
              </a:rPr>
              <a:t>Vue3</a:t>
            </a:r>
            <a:r>
              <a:rPr lang="zh-CN" altLang="en-US" dirty="0">
                <a:solidFill>
                  <a:srgbClr val="1846BA"/>
                </a:solidFill>
              </a:rPr>
              <a:t>。</a:t>
            </a:r>
            <a:endParaRPr lang="en-US" altLang="zh-CN" dirty="0">
              <a:solidFill>
                <a:srgbClr val="1846BA"/>
              </a:solidFill>
            </a:endParaRPr>
          </a:p>
          <a:p>
            <a:pPr lvl="1">
              <a:lnSpc>
                <a:spcPct val="110000"/>
              </a:lnSpc>
            </a:pPr>
            <a:r>
              <a:rPr lang="zh-CN" altLang="en-US" dirty="0">
                <a:solidFill>
                  <a:srgbClr val="1846BA"/>
                </a:solidFill>
              </a:rPr>
              <a:t>本次分享将由我和 </a:t>
            </a:r>
            <a:r>
              <a:rPr lang="en-US" altLang="zh-CN" dirty="0">
                <a:solidFill>
                  <a:srgbClr val="1846BA"/>
                </a:solidFill>
              </a:rPr>
              <a:t>Jerry </a:t>
            </a:r>
            <a:r>
              <a:rPr lang="zh-CN" altLang="en-US" dirty="0">
                <a:solidFill>
                  <a:srgbClr val="1846BA"/>
                </a:solidFill>
              </a:rPr>
              <a:t>跟大家一起探讨 </a:t>
            </a:r>
            <a:r>
              <a:rPr lang="en-US" altLang="zh-CN" dirty="0" err="1">
                <a:solidFill>
                  <a:srgbClr val="1846BA"/>
                </a:solidFill>
              </a:rPr>
              <a:t>Vite</a:t>
            </a:r>
            <a:r>
              <a:rPr lang="en-US" altLang="zh-CN" dirty="0">
                <a:solidFill>
                  <a:srgbClr val="1846BA"/>
                </a:solidFill>
              </a:rPr>
              <a:t> </a:t>
            </a:r>
            <a:r>
              <a:rPr lang="zh-CN" altLang="en-US" dirty="0">
                <a:solidFill>
                  <a:srgbClr val="1846BA"/>
                </a:solidFill>
              </a:rPr>
              <a:t>在前端工程化方面的实践，欢迎大家批评指正。</a:t>
            </a:r>
            <a:endParaRPr lang="en-US" altLang="zh-CN" dirty="0">
              <a:solidFill>
                <a:srgbClr val="1846BA"/>
              </a:solidFill>
            </a:endParaRPr>
          </a:p>
          <a:p>
            <a:pPr lvl="1">
              <a:lnSpc>
                <a:spcPct val="110000"/>
              </a:lnSpc>
            </a:pPr>
            <a:endParaRPr lang="en-US" altLang="zh-CN" dirty="0">
              <a:solidFill>
                <a:srgbClr val="1846BA"/>
              </a:solidFill>
            </a:endParaRPr>
          </a:p>
          <a:p>
            <a:pPr lvl="1">
              <a:lnSpc>
                <a:spcPct val="110000"/>
              </a:lnSpc>
            </a:pPr>
            <a:r>
              <a:rPr lang="en-US" altLang="zh-CN" dirty="0" err="1"/>
              <a:t>Vite</a:t>
            </a:r>
            <a:r>
              <a:rPr lang="en-US" altLang="zh-CN" dirty="0"/>
              <a:t> is a front-end development and construction tool developed by the author of Vue Evan You. During the development process, it uses the browser native ES Module features to import source code on demand and pre-package dependencies. Is a set of advanced development tools tailor-made for developers, integrated with VUE3 by default. This sharing will discuss the practice of </a:t>
            </a:r>
            <a:r>
              <a:rPr lang="en-US" altLang="zh-CN" dirty="0" err="1"/>
              <a:t>Vite</a:t>
            </a:r>
            <a:r>
              <a:rPr lang="en-US" altLang="zh-CN" dirty="0"/>
              <a:t> in front-end engineering, welcome your comments.</a:t>
            </a:r>
          </a:p>
          <a:p>
            <a:pPr lvl="1">
              <a:lnSpc>
                <a:spcPct val="110000"/>
              </a:lnSpc>
            </a:pPr>
            <a:r>
              <a:rPr lang="en-US" altLang="zh-CN" dirty="0"/>
              <a:t>In this sharing, Jerry and Me will discuss </a:t>
            </a:r>
            <a:r>
              <a:rPr lang="en-US" altLang="zh-CN" dirty="0" err="1"/>
              <a:t>Vite's</a:t>
            </a:r>
            <a:r>
              <a:rPr lang="en-US" altLang="zh-CN" dirty="0"/>
              <a:t> practice in front-end engineering with you. Your comments are welcome.</a:t>
            </a:r>
          </a:p>
          <a:p>
            <a:pPr lvl="1">
              <a:lnSpc>
                <a:spcPct val="110000"/>
              </a:lnSpc>
            </a:pPr>
            <a:endParaRPr lang="en-US" altLang="zh-CN" dirty="0"/>
          </a:p>
          <a:p>
            <a:pPr lvl="1">
              <a:lnSpc>
                <a:spcPct val="110000"/>
              </a:lnSpc>
            </a:pPr>
            <a:endParaRPr lang="zh-CN" altLang="en-US" dirty="0"/>
          </a:p>
          <a:p>
            <a:pPr>
              <a:lnSpc>
                <a:spcPct val="110000"/>
              </a:lnSpc>
            </a:pPr>
            <a:endParaRPr lang="zh-CN" altLang="en-US" dirty="0"/>
          </a:p>
        </p:txBody>
      </p:sp>
    </p:spTree>
    <p:extLst>
      <p:ext uri="{BB962C8B-B14F-4D97-AF65-F5344CB8AC3E}">
        <p14:creationId xmlns:p14="http://schemas.microsoft.com/office/powerpoint/2010/main" val="862832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2DBDF33-2136-4D43-B7E4-9C1AA46EBEB9}"/>
              </a:ext>
            </a:extLst>
          </p:cNvPr>
          <p:cNvSpPr>
            <a:spLocks noGrp="1"/>
          </p:cNvSpPr>
          <p:nvPr>
            <p:ph type="body" sz="quarter" idx="16"/>
          </p:nvPr>
        </p:nvSpPr>
        <p:spPr>
          <a:xfrm>
            <a:off x="6237905" y="998498"/>
            <a:ext cx="5115895" cy="5059402"/>
          </a:xfrm>
        </p:spPr>
        <p:txBody>
          <a:bodyPr>
            <a:normAutofit lnSpcReduction="10000"/>
          </a:bodyPr>
          <a:lstStyle/>
          <a:p>
            <a:pPr>
              <a:lnSpc>
                <a:spcPct val="110000"/>
              </a:lnSpc>
            </a:pPr>
            <a:endParaRPr lang="en-US" sz="1200" dirty="0"/>
          </a:p>
          <a:p>
            <a:pPr>
              <a:lnSpc>
                <a:spcPct val="110000"/>
              </a:lnSpc>
            </a:pPr>
            <a:r>
              <a:rPr lang="en-US" sz="1200" dirty="0" err="1">
                <a:solidFill>
                  <a:srgbClr val="1846BA"/>
                </a:solidFill>
              </a:rPr>
              <a:t>Vite</a:t>
            </a:r>
            <a:r>
              <a:rPr lang="en-US" sz="1200" dirty="0">
                <a:solidFill>
                  <a:srgbClr val="1846BA"/>
                </a:solidFill>
              </a:rPr>
              <a:t>（</a:t>
            </a:r>
            <a:r>
              <a:rPr lang="zh-CN" altLang="en-US" sz="1200" dirty="0">
                <a:solidFill>
                  <a:srgbClr val="1846BA"/>
                </a:solidFill>
              </a:rPr>
              <a:t>法语意为 </a:t>
            </a:r>
            <a:r>
              <a:rPr lang="en-US" altLang="zh-CN" sz="1200" dirty="0">
                <a:solidFill>
                  <a:srgbClr val="1846BA"/>
                </a:solidFill>
              </a:rPr>
              <a:t>"</a:t>
            </a:r>
            <a:r>
              <a:rPr lang="zh-CN" altLang="en-US" sz="1200" dirty="0">
                <a:solidFill>
                  <a:srgbClr val="1846BA"/>
                </a:solidFill>
              </a:rPr>
              <a:t>快速的</a:t>
            </a:r>
            <a:r>
              <a:rPr lang="en-US" altLang="zh-CN" sz="1200" dirty="0">
                <a:solidFill>
                  <a:srgbClr val="1846BA"/>
                </a:solidFill>
              </a:rPr>
              <a:t>"</a:t>
            </a:r>
            <a:r>
              <a:rPr lang="zh-CN" altLang="en-US" sz="1200" dirty="0">
                <a:solidFill>
                  <a:srgbClr val="1846BA"/>
                </a:solidFill>
              </a:rPr>
              <a:t>，发音 </a:t>
            </a:r>
            <a:r>
              <a:rPr lang="en-US" altLang="zh-CN" sz="1200" dirty="0">
                <a:solidFill>
                  <a:srgbClr val="1846BA"/>
                </a:solidFill>
              </a:rPr>
              <a:t>/</a:t>
            </a:r>
            <a:r>
              <a:rPr lang="en-US" sz="1200" dirty="0">
                <a:solidFill>
                  <a:srgbClr val="1846BA"/>
                </a:solidFill>
              </a:rPr>
              <a:t>vit/，</a:t>
            </a:r>
            <a:r>
              <a:rPr lang="zh-CN" altLang="en-US" sz="1200" dirty="0">
                <a:solidFill>
                  <a:srgbClr val="1846BA"/>
                </a:solidFill>
              </a:rPr>
              <a:t>发音同 </a:t>
            </a:r>
            <a:r>
              <a:rPr lang="en-US" altLang="zh-CN" sz="1200" dirty="0">
                <a:solidFill>
                  <a:srgbClr val="1846BA"/>
                </a:solidFill>
              </a:rPr>
              <a:t>"</a:t>
            </a:r>
            <a:r>
              <a:rPr lang="en-US" sz="1200" dirty="0" err="1">
                <a:solidFill>
                  <a:srgbClr val="1846BA"/>
                </a:solidFill>
              </a:rPr>
              <a:t>veet</a:t>
            </a:r>
            <a:r>
              <a:rPr lang="en-US" sz="1200" dirty="0">
                <a:solidFill>
                  <a:srgbClr val="1846BA"/>
                </a:solidFill>
              </a:rPr>
              <a:t>"）</a:t>
            </a:r>
            <a:r>
              <a:rPr lang="zh-CN" altLang="en-US" sz="1200" dirty="0">
                <a:solidFill>
                  <a:srgbClr val="1846BA"/>
                </a:solidFill>
              </a:rPr>
              <a:t>是一种新型前端构建工具，能够显著提升前端开发体验。它主要由两部分组成：</a:t>
            </a:r>
          </a:p>
          <a:p>
            <a:pPr lvl="1">
              <a:lnSpc>
                <a:spcPct val="110000"/>
              </a:lnSpc>
            </a:pPr>
            <a:r>
              <a:rPr lang="zh-CN" altLang="en-US" sz="1200" dirty="0">
                <a:solidFill>
                  <a:srgbClr val="1846BA"/>
                </a:solidFill>
              </a:rPr>
              <a:t>一个开发服务器，它基于 原生 </a:t>
            </a:r>
            <a:r>
              <a:rPr lang="en-US" sz="1200" dirty="0">
                <a:solidFill>
                  <a:srgbClr val="1846BA"/>
                </a:solidFill>
              </a:rPr>
              <a:t>ES </a:t>
            </a:r>
            <a:r>
              <a:rPr lang="zh-CN" altLang="en-US" sz="1200" dirty="0">
                <a:solidFill>
                  <a:srgbClr val="1846BA"/>
                </a:solidFill>
              </a:rPr>
              <a:t>模块 提供了 丰富的内建功能，如速度快到惊人的 模块热更新（</a:t>
            </a:r>
            <a:r>
              <a:rPr lang="en-US" sz="1200" dirty="0">
                <a:solidFill>
                  <a:srgbClr val="1846BA"/>
                </a:solidFill>
              </a:rPr>
              <a:t>HMR）。</a:t>
            </a:r>
          </a:p>
          <a:p>
            <a:pPr lvl="1">
              <a:lnSpc>
                <a:spcPct val="110000"/>
              </a:lnSpc>
            </a:pPr>
            <a:r>
              <a:rPr lang="zh-CN" altLang="en-US" sz="1200" dirty="0">
                <a:solidFill>
                  <a:srgbClr val="1846BA"/>
                </a:solidFill>
              </a:rPr>
              <a:t>一套构建指令，它使用 </a:t>
            </a:r>
            <a:r>
              <a:rPr lang="en-US" sz="1200" dirty="0">
                <a:solidFill>
                  <a:srgbClr val="1846BA"/>
                </a:solidFill>
              </a:rPr>
              <a:t>Rollup </a:t>
            </a:r>
            <a:r>
              <a:rPr lang="zh-CN" altLang="en-US" sz="1200" dirty="0">
                <a:solidFill>
                  <a:srgbClr val="1846BA"/>
                </a:solidFill>
              </a:rPr>
              <a:t>打包你的代码，并且它是预配置的，可输出用于生产环境的高度优化过的静态资源。</a:t>
            </a:r>
          </a:p>
          <a:p>
            <a:pPr>
              <a:lnSpc>
                <a:spcPct val="110000"/>
              </a:lnSpc>
            </a:pPr>
            <a:r>
              <a:rPr lang="en-US" sz="1200" dirty="0" err="1">
                <a:solidFill>
                  <a:srgbClr val="1846BA"/>
                </a:solidFill>
              </a:rPr>
              <a:t>Vite</a:t>
            </a:r>
            <a:r>
              <a:rPr lang="en-US" sz="1200" dirty="0">
                <a:solidFill>
                  <a:srgbClr val="1846BA"/>
                </a:solidFill>
              </a:rPr>
              <a:t> </a:t>
            </a:r>
            <a:r>
              <a:rPr lang="zh-CN" altLang="en-US" sz="1200" dirty="0">
                <a:solidFill>
                  <a:srgbClr val="1846BA"/>
                </a:solidFill>
              </a:rPr>
              <a:t>意在提供开箱即用的配置，同时它的 插件 </a:t>
            </a:r>
            <a:r>
              <a:rPr lang="en-US" sz="1200" dirty="0">
                <a:solidFill>
                  <a:srgbClr val="1846BA"/>
                </a:solidFill>
              </a:rPr>
              <a:t>API </a:t>
            </a:r>
            <a:r>
              <a:rPr lang="zh-CN" altLang="en-US" sz="1200" dirty="0">
                <a:solidFill>
                  <a:srgbClr val="1846BA"/>
                </a:solidFill>
              </a:rPr>
              <a:t>和 </a:t>
            </a:r>
            <a:r>
              <a:rPr lang="en-US" sz="1200" dirty="0">
                <a:solidFill>
                  <a:srgbClr val="1846BA"/>
                </a:solidFill>
              </a:rPr>
              <a:t>JavaScript API </a:t>
            </a:r>
            <a:r>
              <a:rPr lang="zh-CN" altLang="en-US" sz="1200" dirty="0">
                <a:solidFill>
                  <a:srgbClr val="1846BA"/>
                </a:solidFill>
              </a:rPr>
              <a:t>带来了高度的可扩展性，并有完整的类型支持。</a:t>
            </a:r>
            <a:endParaRPr lang="en-US" altLang="zh-CN" sz="1200" dirty="0">
              <a:solidFill>
                <a:srgbClr val="1846BA"/>
              </a:solidFill>
            </a:endParaRPr>
          </a:p>
          <a:p>
            <a:pPr marL="0" indent="0">
              <a:lnSpc>
                <a:spcPct val="110000"/>
              </a:lnSpc>
              <a:buNone/>
            </a:pPr>
            <a:endParaRPr lang="en-US" altLang="zh-CN" sz="1200" dirty="0"/>
          </a:p>
          <a:p>
            <a:pPr>
              <a:lnSpc>
                <a:spcPct val="110000"/>
              </a:lnSpc>
            </a:pPr>
            <a:r>
              <a:rPr lang="en-US" sz="1200" dirty="0" err="1"/>
              <a:t>Vite</a:t>
            </a:r>
            <a:r>
              <a:rPr lang="en-US" sz="1200" dirty="0"/>
              <a:t> (French word for "quick", pronounced /vit/, like "</a:t>
            </a:r>
            <a:r>
              <a:rPr lang="en-US" sz="1200" dirty="0" err="1"/>
              <a:t>veet</a:t>
            </a:r>
            <a:r>
              <a:rPr lang="en-US" sz="1200" dirty="0"/>
              <a:t>") is a build tool that aims to provide a faster and leaner development experience for modern web projects. It consists of two major parts:</a:t>
            </a:r>
          </a:p>
          <a:p>
            <a:pPr lvl="1">
              <a:lnSpc>
                <a:spcPct val="110000"/>
              </a:lnSpc>
            </a:pPr>
            <a:r>
              <a:rPr lang="en-US" sz="1200" dirty="0"/>
              <a:t>A dev server that provides rich feature enhancements over native ES modules, for example extremely fast Hot Module Replacement (HMR).</a:t>
            </a:r>
          </a:p>
          <a:p>
            <a:pPr lvl="1">
              <a:lnSpc>
                <a:spcPct val="110000"/>
              </a:lnSpc>
            </a:pPr>
            <a:r>
              <a:rPr lang="en-US" sz="1200" dirty="0"/>
              <a:t>A build command that bundles your code with Rollup, pre-configured to output highly optimized static assets for production.</a:t>
            </a:r>
          </a:p>
          <a:p>
            <a:pPr>
              <a:lnSpc>
                <a:spcPct val="110000"/>
              </a:lnSpc>
            </a:pPr>
            <a:r>
              <a:rPr lang="en-US" sz="1200" dirty="0" err="1"/>
              <a:t>Vite</a:t>
            </a:r>
            <a:r>
              <a:rPr lang="en-US" sz="1200" dirty="0"/>
              <a:t> is opinionated and comes with sensible defaults out of the box, but is also highly extensible via its Plugin API and JavaScript API with full typing support.</a:t>
            </a:r>
          </a:p>
        </p:txBody>
      </p:sp>
      <p:sp>
        <p:nvSpPr>
          <p:cNvPr id="4" name="Title 3">
            <a:extLst>
              <a:ext uri="{FF2B5EF4-FFF2-40B4-BE49-F238E27FC236}">
                <a16:creationId xmlns:a16="http://schemas.microsoft.com/office/drawing/2014/main" id="{E36F1D44-D3B6-6249-A273-84A73A3AC480}"/>
              </a:ext>
            </a:extLst>
          </p:cNvPr>
          <p:cNvSpPr>
            <a:spLocks noGrp="1"/>
          </p:cNvSpPr>
          <p:nvPr>
            <p:ph type="title"/>
          </p:nvPr>
        </p:nvSpPr>
        <p:spPr/>
        <p:txBody>
          <a:bodyPr>
            <a:noAutofit/>
          </a:bodyPr>
          <a:lstStyle/>
          <a:p>
            <a:r>
              <a:rPr lang="zh-CN" altLang="en-US" dirty="0"/>
              <a:t>简介 </a:t>
            </a:r>
            <a:r>
              <a:rPr lang="en-US" altLang="zh-CN" dirty="0"/>
              <a:t>Introduce</a:t>
            </a:r>
            <a:endParaRPr lang="en-US" dirty="0"/>
          </a:p>
        </p:txBody>
      </p:sp>
      <p:pic>
        <p:nvPicPr>
          <p:cNvPr id="7" name="图片 6">
            <a:extLst>
              <a:ext uri="{FF2B5EF4-FFF2-40B4-BE49-F238E27FC236}">
                <a16:creationId xmlns:a16="http://schemas.microsoft.com/office/drawing/2014/main" id="{DCBB0ABF-B36D-CF48-8620-8F14625058F1}"/>
              </a:ext>
            </a:extLst>
          </p:cNvPr>
          <p:cNvPicPr>
            <a:picLocks noChangeAspect="1"/>
          </p:cNvPicPr>
          <p:nvPr/>
        </p:nvPicPr>
        <p:blipFill>
          <a:blip r:embed="rId3"/>
          <a:stretch>
            <a:fillRect/>
          </a:stretch>
        </p:blipFill>
        <p:spPr>
          <a:xfrm>
            <a:off x="838199" y="1429109"/>
            <a:ext cx="5399706" cy="3999782"/>
          </a:xfrm>
          <a:prstGeom prst="rect">
            <a:avLst/>
          </a:prstGeom>
        </p:spPr>
      </p:pic>
    </p:spTree>
    <p:extLst>
      <p:ext uri="{BB962C8B-B14F-4D97-AF65-F5344CB8AC3E}">
        <p14:creationId xmlns:p14="http://schemas.microsoft.com/office/powerpoint/2010/main" val="2742816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E400-BC4F-9042-B26E-6365B3F5A304}"/>
              </a:ext>
            </a:extLst>
          </p:cNvPr>
          <p:cNvSpPr>
            <a:spLocks noGrp="1"/>
          </p:cNvSpPr>
          <p:nvPr>
            <p:ph type="title"/>
          </p:nvPr>
        </p:nvSpPr>
        <p:spPr/>
        <p:txBody>
          <a:bodyPr/>
          <a:lstStyle/>
          <a:p>
            <a:r>
              <a:rPr lang="en-US" altLang="zh-CN" dirty="0" err="1"/>
              <a:t>Vite</a:t>
            </a:r>
            <a:r>
              <a:rPr lang="zh-CN" altLang="en-US" dirty="0"/>
              <a:t> 原理 </a:t>
            </a:r>
            <a:r>
              <a:rPr lang="en-US" altLang="zh-CN" dirty="0" err="1"/>
              <a:t>Vite</a:t>
            </a:r>
            <a:r>
              <a:rPr lang="en-US" altLang="zh-CN" dirty="0"/>
              <a:t> Principle</a:t>
            </a:r>
          </a:p>
        </p:txBody>
      </p:sp>
      <p:sp>
        <p:nvSpPr>
          <p:cNvPr id="3" name="Text Placeholder 2">
            <a:extLst>
              <a:ext uri="{FF2B5EF4-FFF2-40B4-BE49-F238E27FC236}">
                <a16:creationId xmlns:a16="http://schemas.microsoft.com/office/drawing/2014/main" id="{417D637B-DC16-B14B-BCBC-1E2829B30528}"/>
              </a:ext>
            </a:extLst>
          </p:cNvPr>
          <p:cNvSpPr>
            <a:spLocks noGrp="1"/>
          </p:cNvSpPr>
          <p:nvPr>
            <p:ph type="body" idx="1"/>
          </p:nvPr>
        </p:nvSpPr>
        <p:spPr/>
        <p:txBody>
          <a:bodyPr/>
          <a:lstStyle/>
          <a:p>
            <a:pPr>
              <a:spcBef>
                <a:spcPts val="0"/>
              </a:spcBef>
            </a:pPr>
            <a:r>
              <a:rPr lang="en-US" altLang="zh-CN" dirty="0"/>
              <a:t>How </a:t>
            </a:r>
            <a:r>
              <a:rPr lang="en-US" altLang="zh-CN" dirty="0" err="1"/>
              <a:t>Vite</a:t>
            </a:r>
            <a:r>
              <a:rPr lang="en-US" altLang="zh-CN" dirty="0"/>
              <a:t> works</a:t>
            </a:r>
          </a:p>
        </p:txBody>
      </p:sp>
    </p:spTree>
    <p:extLst>
      <p:ext uri="{BB962C8B-B14F-4D97-AF65-F5344CB8AC3E}">
        <p14:creationId xmlns:p14="http://schemas.microsoft.com/office/powerpoint/2010/main" val="2940127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p:txBody>
          <a:bodyPr/>
          <a:lstStyle/>
          <a:p>
            <a:pPr marL="0" indent="0">
              <a:lnSpc>
                <a:spcPct val="150000"/>
              </a:lnSpc>
              <a:buNone/>
            </a:pPr>
            <a:r>
              <a:rPr lang="en-US" altLang="zh-CN" dirty="0" err="1">
                <a:solidFill>
                  <a:srgbClr val="1846BA"/>
                </a:solidFill>
              </a:rPr>
              <a:t>Vite</a:t>
            </a:r>
            <a:r>
              <a:rPr lang="zh-CN" altLang="en-US" dirty="0">
                <a:solidFill>
                  <a:srgbClr val="1846BA"/>
                </a:solidFill>
              </a:rPr>
              <a:t> 原理</a:t>
            </a:r>
            <a:endParaRPr lang="en-US" altLang="zh-CN" dirty="0">
              <a:solidFill>
                <a:srgbClr val="1846BA"/>
              </a:solidFill>
            </a:endParaRPr>
          </a:p>
          <a:p>
            <a:pPr lvl="1">
              <a:lnSpc>
                <a:spcPct val="150000"/>
              </a:lnSpc>
            </a:pPr>
            <a:r>
              <a:rPr lang="zh-CN" altLang="en-US" dirty="0">
                <a:solidFill>
                  <a:srgbClr val="1846BA"/>
                </a:solidFill>
              </a:rPr>
              <a:t>在 </a:t>
            </a:r>
            <a:r>
              <a:rPr lang="en-US" altLang="zh-CN" dirty="0" err="1">
                <a:solidFill>
                  <a:srgbClr val="1846BA"/>
                </a:solidFill>
              </a:rPr>
              <a:t>index.html</a:t>
            </a:r>
            <a:r>
              <a:rPr lang="en-US" altLang="zh-CN" dirty="0">
                <a:solidFill>
                  <a:srgbClr val="1846BA"/>
                </a:solidFill>
              </a:rPr>
              <a:t> </a:t>
            </a:r>
            <a:r>
              <a:rPr lang="zh-CN" altLang="en-US" dirty="0">
                <a:solidFill>
                  <a:srgbClr val="1846BA"/>
                </a:solidFill>
              </a:rPr>
              <a:t>中，浏览器利用 </a:t>
            </a:r>
            <a:r>
              <a:rPr lang="en-US" altLang="zh-CN" dirty="0">
                <a:solidFill>
                  <a:srgbClr val="1846BA"/>
                </a:solidFill>
              </a:rPr>
              <a:t>ES Module imports</a:t>
            </a:r>
            <a:r>
              <a:rPr lang="zh-CN" altLang="en-US" dirty="0">
                <a:solidFill>
                  <a:srgbClr val="1846BA"/>
                </a:solidFill>
              </a:rPr>
              <a:t>（注意：需要高版本浏览器的支持）</a:t>
            </a:r>
            <a:endParaRPr lang="en-US" altLang="zh-CN" dirty="0">
              <a:solidFill>
                <a:srgbClr val="1846BA"/>
              </a:solidFill>
            </a:endParaRPr>
          </a:p>
          <a:p>
            <a:pPr lvl="1">
              <a:lnSpc>
                <a:spcPct val="150000"/>
              </a:lnSpc>
            </a:pPr>
            <a:r>
              <a:rPr lang="en-US" altLang="zh-CN" dirty="0"/>
              <a:t>In </a:t>
            </a:r>
            <a:r>
              <a:rPr lang="en-US" altLang="zh-CN" dirty="0" err="1"/>
              <a:t>index.html</a:t>
            </a:r>
            <a:r>
              <a:rPr lang="en-US" altLang="zh-CN" dirty="0"/>
              <a:t>, browsers utilize ES Module imports (note: older browser support is required)</a:t>
            </a:r>
          </a:p>
          <a:p>
            <a:pPr lvl="1">
              <a:lnSpc>
                <a:spcPct val="150000"/>
              </a:lnSpc>
            </a:pPr>
            <a:endParaRPr lang="en-US" altLang="zh-CN" dirty="0"/>
          </a:p>
          <a:p>
            <a:pPr lvl="1">
              <a:lnSpc>
                <a:spcPct val="150000"/>
              </a:lnSpc>
            </a:pPr>
            <a:endParaRPr lang="en-US" altLang="zh-CN" dirty="0"/>
          </a:p>
          <a:p>
            <a:pPr marL="457200" lvl="1" indent="0">
              <a:lnSpc>
                <a:spcPct val="150000"/>
              </a:lnSpc>
              <a:buNone/>
            </a:pPr>
            <a:endParaRPr lang="en-US" altLang="zh-CN" dirty="0"/>
          </a:p>
          <a:p>
            <a:pPr lvl="1">
              <a:lnSpc>
                <a:spcPct val="150000"/>
              </a:lnSpc>
            </a:pPr>
            <a:endParaRPr lang="en-US" altLang="zh-CN" dirty="0"/>
          </a:p>
          <a:p>
            <a:pPr marL="457200" lvl="1" indent="0">
              <a:lnSpc>
                <a:spcPct val="150000"/>
              </a:lnSpc>
              <a:buNone/>
            </a:pPr>
            <a:endParaRPr lang="en-US" altLang="zh-CN" dirty="0"/>
          </a:p>
          <a:p>
            <a:pPr lvl="1">
              <a:lnSpc>
                <a:spcPct val="150000"/>
              </a:lnSpc>
            </a:pPr>
            <a:endParaRPr lang="en-US" altLang="zh-CN" dirty="0"/>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en-US" altLang="zh-CN" dirty="0" err="1"/>
              <a:t>Vite</a:t>
            </a:r>
            <a:r>
              <a:rPr lang="zh-CN" altLang="en-US" dirty="0"/>
              <a:t> 原理 </a:t>
            </a:r>
            <a:r>
              <a:rPr lang="en-US" altLang="zh-CN" dirty="0" err="1"/>
              <a:t>Vite</a:t>
            </a:r>
            <a:r>
              <a:rPr lang="zh-CN" altLang="en-US" dirty="0"/>
              <a:t> </a:t>
            </a:r>
            <a:r>
              <a:rPr lang="en-US" altLang="zh-CN" dirty="0"/>
              <a:t>Principle</a:t>
            </a:r>
            <a:endParaRPr lang="en-US" dirty="0"/>
          </a:p>
        </p:txBody>
      </p:sp>
      <p:pic>
        <p:nvPicPr>
          <p:cNvPr id="2" name="图片 1">
            <a:extLst>
              <a:ext uri="{FF2B5EF4-FFF2-40B4-BE49-F238E27FC236}">
                <a16:creationId xmlns:a16="http://schemas.microsoft.com/office/drawing/2014/main" id="{42782BED-5BDD-4C41-B27C-E91588F1B3B9}"/>
              </a:ext>
            </a:extLst>
          </p:cNvPr>
          <p:cNvPicPr>
            <a:picLocks noChangeAspect="1"/>
          </p:cNvPicPr>
          <p:nvPr/>
        </p:nvPicPr>
        <p:blipFill>
          <a:blip r:embed="rId3"/>
          <a:stretch>
            <a:fillRect/>
          </a:stretch>
        </p:blipFill>
        <p:spPr>
          <a:xfrm>
            <a:off x="1223537" y="3087768"/>
            <a:ext cx="8585200" cy="1473200"/>
          </a:xfrm>
          <a:prstGeom prst="rect">
            <a:avLst/>
          </a:prstGeom>
        </p:spPr>
      </p:pic>
    </p:spTree>
    <p:extLst>
      <p:ext uri="{BB962C8B-B14F-4D97-AF65-F5344CB8AC3E}">
        <p14:creationId xmlns:p14="http://schemas.microsoft.com/office/powerpoint/2010/main" val="730457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p:txBody>
          <a:bodyPr/>
          <a:lstStyle/>
          <a:p>
            <a:pPr lvl="1">
              <a:lnSpc>
                <a:spcPct val="150000"/>
              </a:lnSpc>
            </a:pPr>
            <a:r>
              <a:rPr lang="zh-CN" altLang="en-US" dirty="0">
                <a:solidFill>
                  <a:srgbClr val="1846BA"/>
                </a:solidFill>
              </a:rPr>
              <a:t>预编译，第三方依赖预打包。</a:t>
            </a:r>
            <a:endParaRPr lang="en-US" altLang="zh-CN" dirty="0">
              <a:solidFill>
                <a:srgbClr val="1846BA"/>
              </a:solidFill>
            </a:endParaRPr>
          </a:p>
          <a:p>
            <a:pPr lvl="1">
              <a:lnSpc>
                <a:spcPct val="150000"/>
              </a:lnSpc>
            </a:pPr>
            <a:r>
              <a:rPr lang="en-US" altLang="zh-CN" dirty="0"/>
              <a:t>Precompiled, third parties rely on prepackaged.</a:t>
            </a:r>
          </a:p>
          <a:p>
            <a:pPr lvl="1">
              <a:lnSpc>
                <a:spcPct val="150000"/>
              </a:lnSpc>
            </a:pPr>
            <a:endParaRPr lang="en-US" altLang="zh-CN" dirty="0"/>
          </a:p>
          <a:p>
            <a:pPr lvl="1">
              <a:lnSpc>
                <a:spcPct val="150000"/>
              </a:lnSpc>
            </a:pPr>
            <a:endParaRPr lang="en-US" altLang="zh-CN" dirty="0"/>
          </a:p>
          <a:p>
            <a:pPr lvl="1">
              <a:lnSpc>
                <a:spcPct val="150000"/>
              </a:lnSpc>
            </a:pPr>
            <a:endParaRPr lang="en-US" altLang="zh-CN" dirty="0"/>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en-US" altLang="zh-CN" dirty="0" err="1"/>
              <a:t>Vite</a:t>
            </a:r>
            <a:r>
              <a:rPr lang="zh-CN" altLang="en-US" dirty="0"/>
              <a:t> 原理 </a:t>
            </a:r>
            <a:r>
              <a:rPr lang="en-US" altLang="zh-CN" dirty="0" err="1"/>
              <a:t>Vite</a:t>
            </a:r>
            <a:r>
              <a:rPr lang="zh-CN" altLang="en-US" dirty="0"/>
              <a:t> </a:t>
            </a:r>
            <a:r>
              <a:rPr lang="en-US" altLang="zh-CN" dirty="0"/>
              <a:t>Principle</a:t>
            </a:r>
            <a:endParaRPr lang="en-US" dirty="0"/>
          </a:p>
        </p:txBody>
      </p:sp>
      <p:pic>
        <p:nvPicPr>
          <p:cNvPr id="7" name="图片 6">
            <a:extLst>
              <a:ext uri="{FF2B5EF4-FFF2-40B4-BE49-F238E27FC236}">
                <a16:creationId xmlns:a16="http://schemas.microsoft.com/office/drawing/2014/main" id="{7843F051-0B32-464F-A1FB-020383779CFE}"/>
              </a:ext>
            </a:extLst>
          </p:cNvPr>
          <p:cNvPicPr>
            <a:picLocks noChangeAspect="1"/>
          </p:cNvPicPr>
          <p:nvPr/>
        </p:nvPicPr>
        <p:blipFill>
          <a:blip r:embed="rId3"/>
          <a:stretch>
            <a:fillRect/>
          </a:stretch>
        </p:blipFill>
        <p:spPr>
          <a:xfrm>
            <a:off x="1450586" y="2461941"/>
            <a:ext cx="8369300" cy="1778000"/>
          </a:xfrm>
          <a:prstGeom prst="rect">
            <a:avLst/>
          </a:prstGeom>
        </p:spPr>
      </p:pic>
    </p:spTree>
    <p:extLst>
      <p:ext uri="{BB962C8B-B14F-4D97-AF65-F5344CB8AC3E}">
        <p14:creationId xmlns:p14="http://schemas.microsoft.com/office/powerpoint/2010/main" val="3137122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en-US" altLang="zh-CN" dirty="0" err="1"/>
              <a:t>Vite</a:t>
            </a:r>
            <a:r>
              <a:rPr lang="zh-CN" altLang="en-US" dirty="0"/>
              <a:t> 原理 </a:t>
            </a:r>
            <a:r>
              <a:rPr lang="en-US" altLang="zh-CN" dirty="0" err="1"/>
              <a:t>Vite</a:t>
            </a:r>
            <a:r>
              <a:rPr lang="zh-CN" altLang="en-US" dirty="0"/>
              <a:t> </a:t>
            </a:r>
            <a:r>
              <a:rPr lang="en-US" altLang="zh-CN" dirty="0"/>
              <a:t>Principle</a:t>
            </a:r>
            <a:endParaRPr lang="en-US" dirty="0"/>
          </a:p>
        </p:txBody>
      </p:sp>
      <p:sp>
        <p:nvSpPr>
          <p:cNvPr id="8" name="Text Placeholder 4">
            <a:extLst>
              <a:ext uri="{FF2B5EF4-FFF2-40B4-BE49-F238E27FC236}">
                <a16:creationId xmlns:a16="http://schemas.microsoft.com/office/drawing/2014/main" id="{07D98A49-68E6-FF48-8282-59D6486DB41B}"/>
              </a:ext>
            </a:extLst>
          </p:cNvPr>
          <p:cNvSpPr>
            <a:spLocks noGrp="1"/>
          </p:cNvSpPr>
          <p:nvPr/>
        </p:nvSpPr>
        <p:spPr>
          <a:xfrm>
            <a:off x="838200" y="1416205"/>
            <a:ext cx="10515600" cy="44080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7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5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zh-CN" altLang="en-US" dirty="0">
                <a:solidFill>
                  <a:srgbClr val="1846BA"/>
                </a:solidFill>
              </a:rPr>
              <a:t>分模块解析。</a:t>
            </a:r>
            <a:endParaRPr lang="en-US" altLang="zh-CN" dirty="0">
              <a:solidFill>
                <a:srgbClr val="1846BA"/>
              </a:solidFill>
            </a:endParaRPr>
          </a:p>
          <a:p>
            <a:pPr lvl="1">
              <a:lnSpc>
                <a:spcPct val="150000"/>
              </a:lnSpc>
            </a:pPr>
            <a:r>
              <a:rPr lang="en-US" altLang="zh-CN" dirty="0"/>
              <a:t>Module parsing.</a:t>
            </a:r>
          </a:p>
          <a:p>
            <a:pPr marL="457200" lvl="1" indent="0">
              <a:lnSpc>
                <a:spcPct val="150000"/>
              </a:lnSpc>
              <a:buNone/>
            </a:pPr>
            <a:endParaRPr lang="en-US" altLang="zh-CN" dirty="0"/>
          </a:p>
        </p:txBody>
      </p:sp>
      <p:pic>
        <p:nvPicPr>
          <p:cNvPr id="9" name="图片 8">
            <a:extLst>
              <a:ext uri="{FF2B5EF4-FFF2-40B4-BE49-F238E27FC236}">
                <a16:creationId xmlns:a16="http://schemas.microsoft.com/office/drawing/2014/main" id="{6DC3C02B-4D6A-4C47-B955-0B06EB163B33}"/>
              </a:ext>
            </a:extLst>
          </p:cNvPr>
          <p:cNvPicPr>
            <a:picLocks noChangeAspect="1"/>
          </p:cNvPicPr>
          <p:nvPr/>
        </p:nvPicPr>
        <p:blipFill>
          <a:blip r:embed="rId3"/>
          <a:stretch>
            <a:fillRect/>
          </a:stretch>
        </p:blipFill>
        <p:spPr>
          <a:xfrm>
            <a:off x="1572631" y="2507785"/>
            <a:ext cx="7627911" cy="1216722"/>
          </a:xfrm>
          <a:prstGeom prst="rect">
            <a:avLst/>
          </a:prstGeom>
        </p:spPr>
      </p:pic>
    </p:spTree>
    <p:extLst>
      <p:ext uri="{BB962C8B-B14F-4D97-AF65-F5344CB8AC3E}">
        <p14:creationId xmlns:p14="http://schemas.microsoft.com/office/powerpoint/2010/main" val="747255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10852</TotalTime>
  <Words>1155</Words>
  <Application>Microsoft Macintosh PowerPoint</Application>
  <PresentationFormat>Widescreen</PresentationFormat>
  <Paragraphs>161</Paragraphs>
  <Slides>24</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等线 Light</vt:lpstr>
      <vt:lpstr>Arial</vt:lpstr>
      <vt:lpstr>Calibri</vt:lpstr>
      <vt:lpstr>Office Theme</vt:lpstr>
      <vt:lpstr>Vite Engineering Practice</vt:lpstr>
      <vt:lpstr>Table of Content</vt:lpstr>
      <vt:lpstr>简介 Introduce</vt:lpstr>
      <vt:lpstr>简介 Introduce</vt:lpstr>
      <vt:lpstr>简介 Introduce</vt:lpstr>
      <vt:lpstr>Vite 原理 Vite Principle</vt:lpstr>
      <vt:lpstr>Vite 原理 Vite Principle</vt:lpstr>
      <vt:lpstr>Vite 原理 Vite Principle</vt:lpstr>
      <vt:lpstr>Vite 原理 Vite Principle</vt:lpstr>
      <vt:lpstr>Vite 原理 Vite Principle</vt:lpstr>
      <vt:lpstr>工程化实践 Engineering Practice</vt:lpstr>
      <vt:lpstr>工程化实践 Engineering Practice</vt:lpstr>
      <vt:lpstr>工程化实践 Engineering Practice</vt:lpstr>
      <vt:lpstr>工程化实践 Engineering Practice</vt:lpstr>
      <vt:lpstr>工程化实践 Engineering Practice</vt:lpstr>
      <vt:lpstr>比较 Compare</vt:lpstr>
      <vt:lpstr>比较 Compare</vt:lpstr>
      <vt:lpstr>比较 Compare</vt:lpstr>
      <vt:lpstr>比较 Compare</vt:lpstr>
      <vt:lpstr>总结 Summary</vt:lpstr>
      <vt:lpstr>总结 Summary</vt:lpstr>
      <vt:lpstr>总结 Summary</vt:lpstr>
      <vt:lpstr>F A Q</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373</cp:revision>
  <dcterms:created xsi:type="dcterms:W3CDTF">2020-02-06T09:43:30Z</dcterms:created>
  <dcterms:modified xsi:type="dcterms:W3CDTF">2021-10-25T02:02:28Z</dcterms:modified>
</cp:coreProperties>
</file>