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0" r:id="rId3"/>
    <p:sldId id="273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6BA"/>
    <a:srgbClr val="FBCD02"/>
    <a:srgbClr val="C0C9E4"/>
    <a:srgbClr val="9EADD8"/>
    <a:srgbClr val="6D89CB"/>
    <a:srgbClr val="406DBB"/>
    <a:srgbClr val="3960A7"/>
    <a:srgbClr val="2F528F"/>
    <a:srgbClr val="FDECAE"/>
    <a:srgbClr val="FEE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079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855608580835129E-2"/>
          <c:y val="4.251326482199675E-2"/>
          <c:w val="0.90939673758371953"/>
          <c:h val="0.6805011469337477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24-F846-BBA1-6EE5DE16D3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24-F846-BBA1-6EE5DE16D3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24-F846-BBA1-6EE5DE16D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0249775"/>
        <c:axId val="1590251407"/>
      </c:lineChart>
      <c:catAx>
        <c:axId val="159024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1590251407"/>
        <c:crosses val="autoZero"/>
        <c:auto val="1"/>
        <c:lblAlgn val="ctr"/>
        <c:lblOffset val="100"/>
        <c:noMultiLvlLbl val="0"/>
      </c:catAx>
      <c:valAx>
        <c:axId val="159025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159024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642862828298914E-2"/>
          <c:y val="5.2941670722485297E-2"/>
          <c:w val="0.88813483512882663"/>
          <c:h val="0.7957931516643652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50-464A-87C9-0CE1F4B926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50-464A-87C9-0CE1F4B926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50-464A-87C9-0CE1F4B92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2027055"/>
        <c:axId val="1592096671"/>
      </c:lineChart>
      <c:catAx>
        <c:axId val="1592027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1592096671"/>
        <c:crosses val="autoZero"/>
        <c:auto val="1"/>
        <c:lblAlgn val="ctr"/>
        <c:lblOffset val="100"/>
        <c:noMultiLvlLbl val="0"/>
      </c:catAx>
      <c:valAx>
        <c:axId val="1592096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159202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Open Sans" panose="020B0606030504020204" pitchFamily="34" charset="0"/>
          <a:cs typeface="Open Sans" panose="020B0606030504020204" pitchFamily="34" charset="0"/>
        </a:defRPr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65466156344162E-2"/>
          <c:y val="0.13379930938970805"/>
          <c:w val="0.89679779837688822"/>
          <c:h val="0.632641744669264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6-2F45-A284-81B1D92F232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Category 2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2.5</c:v>
                </c:pt>
                <c:pt idx="1">
                  <c:v>4.4000000000000004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6-2F45-A284-81B1D92F232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Category 3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3.5</c:v>
                </c:pt>
                <c:pt idx="1">
                  <c:v>1.8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66-2F45-A284-81B1D92F232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Category 4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4.5</c:v>
                </c:pt>
                <c:pt idx="1">
                  <c:v>2.8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66-2F45-A284-81B1D92F2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2684607"/>
        <c:axId val="2069833071"/>
      </c:barChart>
      <c:catAx>
        <c:axId val="2122684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2069833071"/>
        <c:crosses val="autoZero"/>
        <c:auto val="1"/>
        <c:lblAlgn val="ctr"/>
        <c:lblOffset val="100"/>
        <c:noMultiLvlLbl val="0"/>
      </c:catAx>
      <c:valAx>
        <c:axId val="206983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212268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445197785676006E-2"/>
          <c:y val="0.9045380747052032"/>
          <c:w val="0.81927271620065845"/>
          <c:h val="6.4652338102644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65466156344162E-2"/>
          <c:y val="0.13379930938970805"/>
          <c:w val="0.89679779837688822"/>
          <c:h val="0.632641744669264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F-3642-855F-667E2797B7F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Category 2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2.5</c:v>
                </c:pt>
                <c:pt idx="1">
                  <c:v>4.4000000000000004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AF-3642-855F-667E2797B7F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Category 3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3.5</c:v>
                </c:pt>
                <c:pt idx="1">
                  <c:v>1.8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AF-3642-855F-667E2797B7F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Category 4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4.5</c:v>
                </c:pt>
                <c:pt idx="1">
                  <c:v>2.8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AF-3642-855F-667E2797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2684607"/>
        <c:axId val="2069833071"/>
      </c:barChart>
      <c:catAx>
        <c:axId val="2122684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2069833071"/>
        <c:crosses val="autoZero"/>
        <c:auto val="1"/>
        <c:lblAlgn val="ctr"/>
        <c:lblOffset val="100"/>
        <c:noMultiLvlLbl val="0"/>
      </c:catAx>
      <c:valAx>
        <c:axId val="2069833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212268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05798158131436E-2"/>
          <c:y val="0.9045380747052032"/>
          <c:w val="0.81927271620065845"/>
          <c:h val="6.4652338102644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368A2-DF60-EF4C-A481-FEE46F5BDCD2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CC097C0-5B27-F046-8651-5C800A087A74}">
      <dgm:prSet phldrT="[Text]" phldr="1" custT="1"/>
      <dgm:spPr>
        <a:solidFill>
          <a:srgbClr val="4167C7"/>
        </a:solidFill>
      </dgm:spPr>
      <dgm:t>
        <a:bodyPr/>
        <a:lstStyle/>
        <a:p>
          <a:endParaRPr lang="en-GB" sz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gm:t>
    </dgm:pt>
    <dgm:pt modelId="{1F3B48CF-EEB9-644F-8CDA-CECC7A037031}" type="parTrans" cxnId="{EC05D0CA-ABAE-7349-B477-A1A6A6C4C8E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2ED5A4C-6060-4848-9F80-863C5D739763}" type="sibTrans" cxnId="{EC05D0CA-ABAE-7349-B477-A1A6A6C4C8E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06C131C-1A59-FD46-94C5-00D59CAA4BEE}" type="asst">
      <dgm:prSet phldrT="[Text]" custT="1"/>
      <dgm:spPr>
        <a:solidFill>
          <a:srgbClr val="6986D2"/>
        </a:solidFill>
      </dgm:spPr>
      <dgm:t>
        <a:bodyPr/>
        <a:lstStyle/>
        <a:p>
          <a:r>
            <a:rPr lang="en-GB" sz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gm:t>
    </dgm:pt>
    <dgm:pt modelId="{C7B9D7AB-2E27-5147-AA3E-1BFBE021E129}" type="parTrans" cxnId="{BBCD8FC6-6C19-B94A-8EFE-C426461E765F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C7148CA-8618-A048-8680-61530AADCB7D}" type="sibTrans" cxnId="{BBCD8FC6-6C19-B94A-8EFE-C426461E765F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DB57386-96FF-184F-8159-E886816D0A8B}">
      <dgm:prSet phldrT="[Text]" custT="1"/>
      <dgm:spPr>
        <a:solidFill>
          <a:srgbClr val="AEBDE7"/>
        </a:solidFill>
      </dgm:spPr>
      <dgm:t>
        <a:bodyPr/>
        <a:lstStyle/>
        <a:p>
          <a:r>
            <a:rPr lang="en-GB" sz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gm:t>
    </dgm:pt>
    <dgm:pt modelId="{05D78C36-A01A-C649-AA37-7C38C51510BA}" type="parTrans" cxnId="{67E7A32A-F5AE-1B4C-A373-CEE046820E96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D502EE1-E59F-D442-A991-4DA4ACCF5E38}" type="sibTrans" cxnId="{67E7A32A-F5AE-1B4C-A373-CEE046820E96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2198762-C143-5842-BFD8-5E70290915F8}">
      <dgm:prSet phldrT="[Text]" phldr="1" custT="1"/>
      <dgm:spPr>
        <a:solidFill>
          <a:srgbClr val="AEBDE7"/>
        </a:solidFill>
      </dgm:spPr>
      <dgm:t>
        <a:bodyPr/>
        <a:lstStyle/>
        <a:p>
          <a:endParaRPr lang="en-GB" sz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gm:t>
    </dgm:pt>
    <dgm:pt modelId="{B12603D5-E09E-904A-9DB4-7EE588DDC551}" type="parTrans" cxnId="{B1022B2C-061A-8849-9DC8-96833D36A0D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D7CEB4E-39B2-2043-9CDF-6BA44995EC8C}" type="sibTrans" cxnId="{B1022B2C-061A-8849-9DC8-96833D36A0D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7AA20EF-AE89-894E-8E62-4C40BF6C81F8}">
      <dgm:prSet phldrT="[Text]" phldr="1" custT="1"/>
      <dgm:spPr>
        <a:solidFill>
          <a:srgbClr val="AEBDE7"/>
        </a:solidFill>
      </dgm:spPr>
      <dgm:t>
        <a:bodyPr/>
        <a:lstStyle/>
        <a:p>
          <a:endParaRPr lang="en-GB" sz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gm:t>
    </dgm:pt>
    <dgm:pt modelId="{C48107B8-3007-DB44-94B4-56D77468EFA4}" type="parTrans" cxnId="{0E3B65FB-4ECD-A84B-BC4E-CFDD8B1A6440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CCD80D2-BA56-7745-A192-8B1BB60DA048}" type="sibTrans" cxnId="{0E3B65FB-4ECD-A84B-BC4E-CFDD8B1A6440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86BDC34-95BB-8244-899B-178F90058E56}" type="asst">
      <dgm:prSet custT="1"/>
      <dgm:spPr>
        <a:solidFill>
          <a:srgbClr val="6986D2"/>
        </a:solidFill>
      </dgm:spPr>
      <dgm:t>
        <a:bodyPr/>
        <a:lstStyle/>
        <a:p>
          <a:r>
            <a:rPr lang="en-GB" sz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gm:t>
    </dgm:pt>
    <dgm:pt modelId="{F0512A54-CC20-8647-91B9-29DEF8A9FD63}" type="parTrans" cxnId="{F1B85350-2D1E-0748-844B-ABCD3353526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23E3034-0B2D-4C4D-89CC-990E63660B58}" type="sibTrans" cxnId="{F1B85350-2D1E-0748-844B-ABCD3353526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434D2E2-CE6E-CC4C-87CE-C96D1FD3592E}" type="pres">
      <dgm:prSet presAssocID="{519368A2-DF60-EF4C-A481-FEE46F5BDC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372D0D-D539-9E43-9564-A6B853206B32}" type="pres">
      <dgm:prSet presAssocID="{ACC097C0-5B27-F046-8651-5C800A087A74}" presName="hierRoot1" presStyleCnt="0">
        <dgm:presLayoutVars>
          <dgm:hierBranch val="init"/>
        </dgm:presLayoutVars>
      </dgm:prSet>
      <dgm:spPr/>
    </dgm:pt>
    <dgm:pt modelId="{4E351AED-B19D-5C40-B643-5A9C520F6DA8}" type="pres">
      <dgm:prSet presAssocID="{ACC097C0-5B27-F046-8651-5C800A087A74}" presName="rootComposite1" presStyleCnt="0"/>
      <dgm:spPr/>
    </dgm:pt>
    <dgm:pt modelId="{F9564788-A4E5-564C-BACA-63F6F43624C4}" type="pres">
      <dgm:prSet presAssocID="{ACC097C0-5B27-F046-8651-5C800A087A74}" presName="rootText1" presStyleLbl="node0" presStyleIdx="0" presStyleCnt="1">
        <dgm:presLayoutVars>
          <dgm:chPref val="3"/>
        </dgm:presLayoutVars>
      </dgm:prSet>
      <dgm:spPr/>
    </dgm:pt>
    <dgm:pt modelId="{BBCF7184-49A1-D448-8675-76453D2782B3}" type="pres">
      <dgm:prSet presAssocID="{ACC097C0-5B27-F046-8651-5C800A087A74}" presName="rootConnector1" presStyleLbl="node1" presStyleIdx="0" presStyleCnt="0"/>
      <dgm:spPr/>
    </dgm:pt>
    <dgm:pt modelId="{25427826-00BD-E74A-A025-052560198DEC}" type="pres">
      <dgm:prSet presAssocID="{ACC097C0-5B27-F046-8651-5C800A087A74}" presName="hierChild2" presStyleCnt="0"/>
      <dgm:spPr/>
    </dgm:pt>
    <dgm:pt modelId="{927931CB-D3EF-CB45-B3CF-2DBCCCBF4305}" type="pres">
      <dgm:prSet presAssocID="{05D78C36-A01A-C649-AA37-7C38C51510BA}" presName="Name37" presStyleLbl="parChTrans1D2" presStyleIdx="0" presStyleCnt="5"/>
      <dgm:spPr/>
    </dgm:pt>
    <dgm:pt modelId="{3316D098-FD62-A54A-99CD-4781BE2E5D7B}" type="pres">
      <dgm:prSet presAssocID="{2DB57386-96FF-184F-8159-E886816D0A8B}" presName="hierRoot2" presStyleCnt="0">
        <dgm:presLayoutVars>
          <dgm:hierBranch val="init"/>
        </dgm:presLayoutVars>
      </dgm:prSet>
      <dgm:spPr/>
    </dgm:pt>
    <dgm:pt modelId="{A26E937A-691E-EA42-B6F9-AC9AF2808EF3}" type="pres">
      <dgm:prSet presAssocID="{2DB57386-96FF-184F-8159-E886816D0A8B}" presName="rootComposite" presStyleCnt="0"/>
      <dgm:spPr/>
    </dgm:pt>
    <dgm:pt modelId="{F6472A98-6E38-3443-92E4-F9514B28B99E}" type="pres">
      <dgm:prSet presAssocID="{2DB57386-96FF-184F-8159-E886816D0A8B}" presName="rootText" presStyleLbl="node2" presStyleIdx="0" presStyleCnt="3">
        <dgm:presLayoutVars>
          <dgm:chPref val="3"/>
        </dgm:presLayoutVars>
      </dgm:prSet>
      <dgm:spPr/>
    </dgm:pt>
    <dgm:pt modelId="{27A6542F-0920-D14E-8FAB-58D7C2C1BCEC}" type="pres">
      <dgm:prSet presAssocID="{2DB57386-96FF-184F-8159-E886816D0A8B}" presName="rootConnector" presStyleLbl="node2" presStyleIdx="0" presStyleCnt="3"/>
      <dgm:spPr/>
    </dgm:pt>
    <dgm:pt modelId="{06A5FD57-8208-E640-8244-87E10F6C7297}" type="pres">
      <dgm:prSet presAssocID="{2DB57386-96FF-184F-8159-E886816D0A8B}" presName="hierChild4" presStyleCnt="0"/>
      <dgm:spPr/>
    </dgm:pt>
    <dgm:pt modelId="{319F2469-2F67-8641-BB7C-21528BD85DA5}" type="pres">
      <dgm:prSet presAssocID="{2DB57386-96FF-184F-8159-E886816D0A8B}" presName="hierChild5" presStyleCnt="0"/>
      <dgm:spPr/>
    </dgm:pt>
    <dgm:pt modelId="{93995461-F55B-2F4B-9BD9-F31954FAE93C}" type="pres">
      <dgm:prSet presAssocID="{B12603D5-E09E-904A-9DB4-7EE588DDC551}" presName="Name37" presStyleLbl="parChTrans1D2" presStyleIdx="1" presStyleCnt="5"/>
      <dgm:spPr/>
    </dgm:pt>
    <dgm:pt modelId="{BCEDE90F-2894-D74A-B290-A74A672310CD}" type="pres">
      <dgm:prSet presAssocID="{02198762-C143-5842-BFD8-5E70290915F8}" presName="hierRoot2" presStyleCnt="0">
        <dgm:presLayoutVars>
          <dgm:hierBranch val="init"/>
        </dgm:presLayoutVars>
      </dgm:prSet>
      <dgm:spPr/>
    </dgm:pt>
    <dgm:pt modelId="{E82C98C0-D9CC-F548-A24C-109DD4960692}" type="pres">
      <dgm:prSet presAssocID="{02198762-C143-5842-BFD8-5E70290915F8}" presName="rootComposite" presStyleCnt="0"/>
      <dgm:spPr/>
    </dgm:pt>
    <dgm:pt modelId="{3C3583A2-E994-D44C-B51D-BCCD85552EED}" type="pres">
      <dgm:prSet presAssocID="{02198762-C143-5842-BFD8-5E70290915F8}" presName="rootText" presStyleLbl="node2" presStyleIdx="1" presStyleCnt="3">
        <dgm:presLayoutVars>
          <dgm:chPref val="3"/>
        </dgm:presLayoutVars>
      </dgm:prSet>
      <dgm:spPr/>
    </dgm:pt>
    <dgm:pt modelId="{11ABA053-CFA8-884F-85B1-C8E2C1EAA213}" type="pres">
      <dgm:prSet presAssocID="{02198762-C143-5842-BFD8-5E70290915F8}" presName="rootConnector" presStyleLbl="node2" presStyleIdx="1" presStyleCnt="3"/>
      <dgm:spPr/>
    </dgm:pt>
    <dgm:pt modelId="{C97FA65D-5A5B-E549-9B3C-C0F52DCC7C96}" type="pres">
      <dgm:prSet presAssocID="{02198762-C143-5842-BFD8-5E70290915F8}" presName="hierChild4" presStyleCnt="0"/>
      <dgm:spPr/>
    </dgm:pt>
    <dgm:pt modelId="{131B5830-172A-1C4E-9AC8-11D4C003749A}" type="pres">
      <dgm:prSet presAssocID="{02198762-C143-5842-BFD8-5E70290915F8}" presName="hierChild5" presStyleCnt="0"/>
      <dgm:spPr/>
    </dgm:pt>
    <dgm:pt modelId="{67F85E5C-2702-C94C-9C34-53EBD467EE9D}" type="pres">
      <dgm:prSet presAssocID="{C48107B8-3007-DB44-94B4-56D77468EFA4}" presName="Name37" presStyleLbl="parChTrans1D2" presStyleIdx="2" presStyleCnt="5"/>
      <dgm:spPr/>
    </dgm:pt>
    <dgm:pt modelId="{3A73AEAA-51EB-1C40-BEFF-8DF1069277CD}" type="pres">
      <dgm:prSet presAssocID="{C7AA20EF-AE89-894E-8E62-4C40BF6C81F8}" presName="hierRoot2" presStyleCnt="0">
        <dgm:presLayoutVars>
          <dgm:hierBranch val="init"/>
        </dgm:presLayoutVars>
      </dgm:prSet>
      <dgm:spPr/>
    </dgm:pt>
    <dgm:pt modelId="{2F42D435-8B81-5D4D-B440-9546A7640660}" type="pres">
      <dgm:prSet presAssocID="{C7AA20EF-AE89-894E-8E62-4C40BF6C81F8}" presName="rootComposite" presStyleCnt="0"/>
      <dgm:spPr/>
    </dgm:pt>
    <dgm:pt modelId="{F3F1D2C5-3C61-7446-92DD-58F6972A4D85}" type="pres">
      <dgm:prSet presAssocID="{C7AA20EF-AE89-894E-8E62-4C40BF6C81F8}" presName="rootText" presStyleLbl="node2" presStyleIdx="2" presStyleCnt="3">
        <dgm:presLayoutVars>
          <dgm:chPref val="3"/>
        </dgm:presLayoutVars>
      </dgm:prSet>
      <dgm:spPr/>
    </dgm:pt>
    <dgm:pt modelId="{FAA23618-BCB8-AB4B-AF91-5E70A2301E3C}" type="pres">
      <dgm:prSet presAssocID="{C7AA20EF-AE89-894E-8E62-4C40BF6C81F8}" presName="rootConnector" presStyleLbl="node2" presStyleIdx="2" presStyleCnt="3"/>
      <dgm:spPr/>
    </dgm:pt>
    <dgm:pt modelId="{9AD4418A-66DD-AC43-8A21-C52BEEC14C79}" type="pres">
      <dgm:prSet presAssocID="{C7AA20EF-AE89-894E-8E62-4C40BF6C81F8}" presName="hierChild4" presStyleCnt="0"/>
      <dgm:spPr/>
    </dgm:pt>
    <dgm:pt modelId="{5B7CED87-BDFA-E046-B1C9-2F1D1F468916}" type="pres">
      <dgm:prSet presAssocID="{C7AA20EF-AE89-894E-8E62-4C40BF6C81F8}" presName="hierChild5" presStyleCnt="0"/>
      <dgm:spPr/>
    </dgm:pt>
    <dgm:pt modelId="{F3259ACD-0EFA-B345-AD2E-9F48CB109289}" type="pres">
      <dgm:prSet presAssocID="{ACC097C0-5B27-F046-8651-5C800A087A74}" presName="hierChild3" presStyleCnt="0"/>
      <dgm:spPr/>
    </dgm:pt>
    <dgm:pt modelId="{FA3BBCB9-876C-9440-B6CC-641540C20736}" type="pres">
      <dgm:prSet presAssocID="{C7B9D7AB-2E27-5147-AA3E-1BFBE021E129}" presName="Name111" presStyleLbl="parChTrans1D2" presStyleIdx="3" presStyleCnt="5"/>
      <dgm:spPr/>
    </dgm:pt>
    <dgm:pt modelId="{F7BBA313-FB1D-C442-A670-DFF7F106BA89}" type="pres">
      <dgm:prSet presAssocID="{C06C131C-1A59-FD46-94C5-00D59CAA4BEE}" presName="hierRoot3" presStyleCnt="0">
        <dgm:presLayoutVars>
          <dgm:hierBranch val="init"/>
        </dgm:presLayoutVars>
      </dgm:prSet>
      <dgm:spPr/>
    </dgm:pt>
    <dgm:pt modelId="{0000B907-A2A6-394A-AAF1-5A43E8ADD498}" type="pres">
      <dgm:prSet presAssocID="{C06C131C-1A59-FD46-94C5-00D59CAA4BEE}" presName="rootComposite3" presStyleCnt="0"/>
      <dgm:spPr/>
    </dgm:pt>
    <dgm:pt modelId="{D67B642A-C148-2746-9298-FB07F48290A7}" type="pres">
      <dgm:prSet presAssocID="{C06C131C-1A59-FD46-94C5-00D59CAA4BEE}" presName="rootText3" presStyleLbl="asst1" presStyleIdx="0" presStyleCnt="2">
        <dgm:presLayoutVars>
          <dgm:chPref val="3"/>
        </dgm:presLayoutVars>
      </dgm:prSet>
      <dgm:spPr/>
    </dgm:pt>
    <dgm:pt modelId="{72465DD4-6A18-A242-8DC8-B30CEC65075C}" type="pres">
      <dgm:prSet presAssocID="{C06C131C-1A59-FD46-94C5-00D59CAA4BEE}" presName="rootConnector3" presStyleLbl="asst1" presStyleIdx="0" presStyleCnt="2"/>
      <dgm:spPr/>
    </dgm:pt>
    <dgm:pt modelId="{29564F34-FDEB-0445-B850-F54CBAB45B72}" type="pres">
      <dgm:prSet presAssocID="{C06C131C-1A59-FD46-94C5-00D59CAA4BEE}" presName="hierChild6" presStyleCnt="0"/>
      <dgm:spPr/>
    </dgm:pt>
    <dgm:pt modelId="{6C80FC0C-4770-E34E-86D1-31C515E2A888}" type="pres">
      <dgm:prSet presAssocID="{C06C131C-1A59-FD46-94C5-00D59CAA4BEE}" presName="hierChild7" presStyleCnt="0"/>
      <dgm:spPr/>
    </dgm:pt>
    <dgm:pt modelId="{A0DAF163-CAFC-3D4A-82CD-AB6961FD2496}" type="pres">
      <dgm:prSet presAssocID="{F0512A54-CC20-8647-91B9-29DEF8A9FD63}" presName="Name111" presStyleLbl="parChTrans1D2" presStyleIdx="4" presStyleCnt="5"/>
      <dgm:spPr/>
    </dgm:pt>
    <dgm:pt modelId="{705CEB0D-B5F9-1E42-BEC1-A71BB55B6B62}" type="pres">
      <dgm:prSet presAssocID="{186BDC34-95BB-8244-899B-178F90058E56}" presName="hierRoot3" presStyleCnt="0">
        <dgm:presLayoutVars>
          <dgm:hierBranch val="init"/>
        </dgm:presLayoutVars>
      </dgm:prSet>
      <dgm:spPr/>
    </dgm:pt>
    <dgm:pt modelId="{96B344AF-D673-D148-A976-7EE33E2C7DEC}" type="pres">
      <dgm:prSet presAssocID="{186BDC34-95BB-8244-899B-178F90058E56}" presName="rootComposite3" presStyleCnt="0"/>
      <dgm:spPr/>
    </dgm:pt>
    <dgm:pt modelId="{93CAB1C0-3F00-B948-9983-B75FE2EF68EA}" type="pres">
      <dgm:prSet presAssocID="{186BDC34-95BB-8244-899B-178F90058E56}" presName="rootText3" presStyleLbl="asst1" presStyleIdx="1" presStyleCnt="2">
        <dgm:presLayoutVars>
          <dgm:chPref val="3"/>
        </dgm:presLayoutVars>
      </dgm:prSet>
      <dgm:spPr/>
    </dgm:pt>
    <dgm:pt modelId="{67D1DF31-DA74-2745-98BA-846887DCF3B8}" type="pres">
      <dgm:prSet presAssocID="{186BDC34-95BB-8244-899B-178F90058E56}" presName="rootConnector3" presStyleLbl="asst1" presStyleIdx="1" presStyleCnt="2"/>
      <dgm:spPr/>
    </dgm:pt>
    <dgm:pt modelId="{F46465CD-5A44-9B47-A9E6-BFDE450C1FED}" type="pres">
      <dgm:prSet presAssocID="{186BDC34-95BB-8244-899B-178F90058E56}" presName="hierChild6" presStyleCnt="0"/>
      <dgm:spPr/>
    </dgm:pt>
    <dgm:pt modelId="{8A2BE31B-5DA0-BE48-B673-65374E04AD82}" type="pres">
      <dgm:prSet presAssocID="{186BDC34-95BB-8244-899B-178F90058E56}" presName="hierChild7" presStyleCnt="0"/>
      <dgm:spPr/>
    </dgm:pt>
  </dgm:ptLst>
  <dgm:cxnLst>
    <dgm:cxn modelId="{838A620E-3AD8-FC4E-9976-F47AAB9C4F63}" type="presOf" srcId="{519368A2-DF60-EF4C-A481-FEE46F5BDCD2}" destId="{5434D2E2-CE6E-CC4C-87CE-C96D1FD3592E}" srcOrd="0" destOrd="0" presId="urn:microsoft.com/office/officeart/2005/8/layout/orgChart1"/>
    <dgm:cxn modelId="{7CD1E713-FA6C-9E49-9715-5E6392D03979}" type="presOf" srcId="{C06C131C-1A59-FD46-94C5-00D59CAA4BEE}" destId="{D67B642A-C148-2746-9298-FB07F48290A7}" srcOrd="0" destOrd="0" presId="urn:microsoft.com/office/officeart/2005/8/layout/orgChart1"/>
    <dgm:cxn modelId="{E8E6B814-9F91-2E44-A1B8-23E57BAFA672}" type="presOf" srcId="{ACC097C0-5B27-F046-8651-5C800A087A74}" destId="{F9564788-A4E5-564C-BACA-63F6F43624C4}" srcOrd="0" destOrd="0" presId="urn:microsoft.com/office/officeart/2005/8/layout/orgChart1"/>
    <dgm:cxn modelId="{A5D1AA28-871B-AB41-A3CF-1C182E71FDBA}" type="presOf" srcId="{C7AA20EF-AE89-894E-8E62-4C40BF6C81F8}" destId="{F3F1D2C5-3C61-7446-92DD-58F6972A4D85}" srcOrd="0" destOrd="0" presId="urn:microsoft.com/office/officeart/2005/8/layout/orgChart1"/>
    <dgm:cxn modelId="{67E7A32A-F5AE-1B4C-A373-CEE046820E96}" srcId="{ACC097C0-5B27-F046-8651-5C800A087A74}" destId="{2DB57386-96FF-184F-8159-E886816D0A8B}" srcOrd="2" destOrd="0" parTransId="{05D78C36-A01A-C649-AA37-7C38C51510BA}" sibTransId="{4D502EE1-E59F-D442-A991-4DA4ACCF5E38}"/>
    <dgm:cxn modelId="{B1022B2C-061A-8849-9DC8-96833D36A0D8}" srcId="{ACC097C0-5B27-F046-8651-5C800A087A74}" destId="{02198762-C143-5842-BFD8-5E70290915F8}" srcOrd="3" destOrd="0" parTransId="{B12603D5-E09E-904A-9DB4-7EE588DDC551}" sibTransId="{2D7CEB4E-39B2-2043-9CDF-6BA44995EC8C}"/>
    <dgm:cxn modelId="{5ED09942-8CF9-A74A-A3BF-1BD4EA8C7D03}" type="presOf" srcId="{2DB57386-96FF-184F-8159-E886816D0A8B}" destId="{27A6542F-0920-D14E-8FAB-58D7C2C1BCEC}" srcOrd="1" destOrd="0" presId="urn:microsoft.com/office/officeart/2005/8/layout/orgChart1"/>
    <dgm:cxn modelId="{F1B85350-2D1E-0748-844B-ABCD33535268}" srcId="{ACC097C0-5B27-F046-8651-5C800A087A74}" destId="{186BDC34-95BB-8244-899B-178F90058E56}" srcOrd="1" destOrd="0" parTransId="{F0512A54-CC20-8647-91B9-29DEF8A9FD63}" sibTransId="{C23E3034-0B2D-4C4D-89CC-990E63660B58}"/>
    <dgm:cxn modelId="{7213247C-CCFB-854D-A7E8-3720107022EF}" type="presOf" srcId="{B12603D5-E09E-904A-9DB4-7EE588DDC551}" destId="{93995461-F55B-2F4B-9BD9-F31954FAE93C}" srcOrd="0" destOrd="0" presId="urn:microsoft.com/office/officeart/2005/8/layout/orgChart1"/>
    <dgm:cxn modelId="{C5F1C08E-4A12-BC42-AD8A-602F199A3359}" type="presOf" srcId="{02198762-C143-5842-BFD8-5E70290915F8}" destId="{11ABA053-CFA8-884F-85B1-C8E2C1EAA213}" srcOrd="1" destOrd="0" presId="urn:microsoft.com/office/officeart/2005/8/layout/orgChart1"/>
    <dgm:cxn modelId="{8BD0AC93-0E16-2441-A087-C5E8CF09FCF9}" type="presOf" srcId="{02198762-C143-5842-BFD8-5E70290915F8}" destId="{3C3583A2-E994-D44C-B51D-BCCD85552EED}" srcOrd="0" destOrd="0" presId="urn:microsoft.com/office/officeart/2005/8/layout/orgChart1"/>
    <dgm:cxn modelId="{8861399D-E044-464F-91A9-A3C8B48A40E2}" type="presOf" srcId="{F0512A54-CC20-8647-91B9-29DEF8A9FD63}" destId="{A0DAF163-CAFC-3D4A-82CD-AB6961FD2496}" srcOrd="0" destOrd="0" presId="urn:microsoft.com/office/officeart/2005/8/layout/orgChart1"/>
    <dgm:cxn modelId="{6324B8B1-4C31-934A-8590-3398DD416A47}" type="presOf" srcId="{C7AA20EF-AE89-894E-8E62-4C40BF6C81F8}" destId="{FAA23618-BCB8-AB4B-AF91-5E70A2301E3C}" srcOrd="1" destOrd="0" presId="urn:microsoft.com/office/officeart/2005/8/layout/orgChart1"/>
    <dgm:cxn modelId="{C7B4FEB1-AC6E-BC48-BCA8-77D06420844C}" type="presOf" srcId="{C06C131C-1A59-FD46-94C5-00D59CAA4BEE}" destId="{72465DD4-6A18-A242-8DC8-B30CEC65075C}" srcOrd="1" destOrd="0" presId="urn:microsoft.com/office/officeart/2005/8/layout/orgChart1"/>
    <dgm:cxn modelId="{9E3B80C3-9E86-CA43-A44A-0AD60557DB9A}" type="presOf" srcId="{C48107B8-3007-DB44-94B4-56D77468EFA4}" destId="{67F85E5C-2702-C94C-9C34-53EBD467EE9D}" srcOrd="0" destOrd="0" presId="urn:microsoft.com/office/officeart/2005/8/layout/orgChart1"/>
    <dgm:cxn modelId="{B7EC6DC6-085F-4A44-A0BA-286B046ED875}" type="presOf" srcId="{C7B9D7AB-2E27-5147-AA3E-1BFBE021E129}" destId="{FA3BBCB9-876C-9440-B6CC-641540C20736}" srcOrd="0" destOrd="0" presId="urn:microsoft.com/office/officeart/2005/8/layout/orgChart1"/>
    <dgm:cxn modelId="{BBCD8FC6-6C19-B94A-8EFE-C426461E765F}" srcId="{ACC097C0-5B27-F046-8651-5C800A087A74}" destId="{C06C131C-1A59-FD46-94C5-00D59CAA4BEE}" srcOrd="0" destOrd="0" parTransId="{C7B9D7AB-2E27-5147-AA3E-1BFBE021E129}" sibTransId="{8C7148CA-8618-A048-8680-61530AADCB7D}"/>
    <dgm:cxn modelId="{F1C4BEC7-41F7-4F4E-BA83-79EF691ED83B}" type="presOf" srcId="{ACC097C0-5B27-F046-8651-5C800A087A74}" destId="{BBCF7184-49A1-D448-8675-76453D2782B3}" srcOrd="1" destOrd="0" presId="urn:microsoft.com/office/officeart/2005/8/layout/orgChart1"/>
    <dgm:cxn modelId="{EC05D0CA-ABAE-7349-B477-A1A6A6C4C8E8}" srcId="{519368A2-DF60-EF4C-A481-FEE46F5BDCD2}" destId="{ACC097C0-5B27-F046-8651-5C800A087A74}" srcOrd="0" destOrd="0" parTransId="{1F3B48CF-EEB9-644F-8CDA-CECC7A037031}" sibTransId="{42ED5A4C-6060-4848-9F80-863C5D739763}"/>
    <dgm:cxn modelId="{3BE584CF-F6EC-864B-BFC4-1CE51241D83F}" type="presOf" srcId="{05D78C36-A01A-C649-AA37-7C38C51510BA}" destId="{927931CB-D3EF-CB45-B3CF-2DBCCCBF4305}" srcOrd="0" destOrd="0" presId="urn:microsoft.com/office/officeart/2005/8/layout/orgChart1"/>
    <dgm:cxn modelId="{BD84DCCF-1EA8-5C4F-8386-E21EE807464D}" type="presOf" srcId="{2DB57386-96FF-184F-8159-E886816D0A8B}" destId="{F6472A98-6E38-3443-92E4-F9514B28B99E}" srcOrd="0" destOrd="0" presId="urn:microsoft.com/office/officeart/2005/8/layout/orgChart1"/>
    <dgm:cxn modelId="{9AADE0DA-0B2B-7448-8F8D-85174685EE4C}" type="presOf" srcId="{186BDC34-95BB-8244-899B-178F90058E56}" destId="{67D1DF31-DA74-2745-98BA-846887DCF3B8}" srcOrd="1" destOrd="0" presId="urn:microsoft.com/office/officeart/2005/8/layout/orgChart1"/>
    <dgm:cxn modelId="{5D40F5E2-E483-F44F-ACDB-EE61B0B8FDE6}" type="presOf" srcId="{186BDC34-95BB-8244-899B-178F90058E56}" destId="{93CAB1C0-3F00-B948-9983-B75FE2EF68EA}" srcOrd="0" destOrd="0" presId="urn:microsoft.com/office/officeart/2005/8/layout/orgChart1"/>
    <dgm:cxn modelId="{0E3B65FB-4ECD-A84B-BC4E-CFDD8B1A6440}" srcId="{ACC097C0-5B27-F046-8651-5C800A087A74}" destId="{C7AA20EF-AE89-894E-8E62-4C40BF6C81F8}" srcOrd="4" destOrd="0" parTransId="{C48107B8-3007-DB44-94B4-56D77468EFA4}" sibTransId="{1CCD80D2-BA56-7745-A192-8B1BB60DA048}"/>
    <dgm:cxn modelId="{089F88FB-EA83-FA4F-9D46-D52B695F4418}" type="presParOf" srcId="{5434D2E2-CE6E-CC4C-87CE-C96D1FD3592E}" destId="{6A372D0D-D539-9E43-9564-A6B853206B32}" srcOrd="0" destOrd="0" presId="urn:microsoft.com/office/officeart/2005/8/layout/orgChart1"/>
    <dgm:cxn modelId="{8A70C72A-481B-A046-940A-FF50F56D82B4}" type="presParOf" srcId="{6A372D0D-D539-9E43-9564-A6B853206B32}" destId="{4E351AED-B19D-5C40-B643-5A9C520F6DA8}" srcOrd="0" destOrd="0" presId="urn:microsoft.com/office/officeart/2005/8/layout/orgChart1"/>
    <dgm:cxn modelId="{4DBD7DF7-341B-AD41-8399-722B1901F891}" type="presParOf" srcId="{4E351AED-B19D-5C40-B643-5A9C520F6DA8}" destId="{F9564788-A4E5-564C-BACA-63F6F43624C4}" srcOrd="0" destOrd="0" presId="urn:microsoft.com/office/officeart/2005/8/layout/orgChart1"/>
    <dgm:cxn modelId="{47ED9C3D-3191-CD45-846E-F981A992442C}" type="presParOf" srcId="{4E351AED-B19D-5C40-B643-5A9C520F6DA8}" destId="{BBCF7184-49A1-D448-8675-76453D2782B3}" srcOrd="1" destOrd="0" presId="urn:microsoft.com/office/officeart/2005/8/layout/orgChart1"/>
    <dgm:cxn modelId="{83B74A4F-D852-F742-BF17-A24E898CD3BD}" type="presParOf" srcId="{6A372D0D-D539-9E43-9564-A6B853206B32}" destId="{25427826-00BD-E74A-A025-052560198DEC}" srcOrd="1" destOrd="0" presId="urn:microsoft.com/office/officeart/2005/8/layout/orgChart1"/>
    <dgm:cxn modelId="{D24C678C-1D8C-824C-B1C6-C213D5086250}" type="presParOf" srcId="{25427826-00BD-E74A-A025-052560198DEC}" destId="{927931CB-D3EF-CB45-B3CF-2DBCCCBF4305}" srcOrd="0" destOrd="0" presId="urn:microsoft.com/office/officeart/2005/8/layout/orgChart1"/>
    <dgm:cxn modelId="{5B680A92-8358-4B45-99C3-3BF8398B7317}" type="presParOf" srcId="{25427826-00BD-E74A-A025-052560198DEC}" destId="{3316D098-FD62-A54A-99CD-4781BE2E5D7B}" srcOrd="1" destOrd="0" presId="urn:microsoft.com/office/officeart/2005/8/layout/orgChart1"/>
    <dgm:cxn modelId="{332D0D71-BA65-9043-BF27-BD77C820B18E}" type="presParOf" srcId="{3316D098-FD62-A54A-99CD-4781BE2E5D7B}" destId="{A26E937A-691E-EA42-B6F9-AC9AF2808EF3}" srcOrd="0" destOrd="0" presId="urn:microsoft.com/office/officeart/2005/8/layout/orgChart1"/>
    <dgm:cxn modelId="{4D5EDC64-40FC-BD4D-B77E-6689F13973B8}" type="presParOf" srcId="{A26E937A-691E-EA42-B6F9-AC9AF2808EF3}" destId="{F6472A98-6E38-3443-92E4-F9514B28B99E}" srcOrd="0" destOrd="0" presId="urn:microsoft.com/office/officeart/2005/8/layout/orgChart1"/>
    <dgm:cxn modelId="{AA3C017A-97F1-494C-A7CF-23E7E9364DC3}" type="presParOf" srcId="{A26E937A-691E-EA42-B6F9-AC9AF2808EF3}" destId="{27A6542F-0920-D14E-8FAB-58D7C2C1BCEC}" srcOrd="1" destOrd="0" presId="urn:microsoft.com/office/officeart/2005/8/layout/orgChart1"/>
    <dgm:cxn modelId="{39B3F611-938C-8D4F-908B-A2C25FCB6DE8}" type="presParOf" srcId="{3316D098-FD62-A54A-99CD-4781BE2E5D7B}" destId="{06A5FD57-8208-E640-8244-87E10F6C7297}" srcOrd="1" destOrd="0" presId="urn:microsoft.com/office/officeart/2005/8/layout/orgChart1"/>
    <dgm:cxn modelId="{4A26F40F-BB15-9F42-AF4B-0E3568E87B4F}" type="presParOf" srcId="{3316D098-FD62-A54A-99CD-4781BE2E5D7B}" destId="{319F2469-2F67-8641-BB7C-21528BD85DA5}" srcOrd="2" destOrd="0" presId="urn:microsoft.com/office/officeart/2005/8/layout/orgChart1"/>
    <dgm:cxn modelId="{A3B427CC-DC35-E846-BC87-6EBFF95D398B}" type="presParOf" srcId="{25427826-00BD-E74A-A025-052560198DEC}" destId="{93995461-F55B-2F4B-9BD9-F31954FAE93C}" srcOrd="2" destOrd="0" presId="urn:microsoft.com/office/officeart/2005/8/layout/orgChart1"/>
    <dgm:cxn modelId="{A5445117-0255-D940-BC7B-07867665EA63}" type="presParOf" srcId="{25427826-00BD-E74A-A025-052560198DEC}" destId="{BCEDE90F-2894-D74A-B290-A74A672310CD}" srcOrd="3" destOrd="0" presId="urn:microsoft.com/office/officeart/2005/8/layout/orgChart1"/>
    <dgm:cxn modelId="{26969A5D-28DD-4E43-92E2-8D56583E1B6D}" type="presParOf" srcId="{BCEDE90F-2894-D74A-B290-A74A672310CD}" destId="{E82C98C0-D9CC-F548-A24C-109DD4960692}" srcOrd="0" destOrd="0" presId="urn:microsoft.com/office/officeart/2005/8/layout/orgChart1"/>
    <dgm:cxn modelId="{45AC0C70-693B-8548-A93F-5F412983DEA1}" type="presParOf" srcId="{E82C98C0-D9CC-F548-A24C-109DD4960692}" destId="{3C3583A2-E994-D44C-B51D-BCCD85552EED}" srcOrd="0" destOrd="0" presId="urn:microsoft.com/office/officeart/2005/8/layout/orgChart1"/>
    <dgm:cxn modelId="{5D090BAB-3F34-A141-8EA1-EF1E131F5384}" type="presParOf" srcId="{E82C98C0-D9CC-F548-A24C-109DD4960692}" destId="{11ABA053-CFA8-884F-85B1-C8E2C1EAA213}" srcOrd="1" destOrd="0" presId="urn:microsoft.com/office/officeart/2005/8/layout/orgChart1"/>
    <dgm:cxn modelId="{5D825D29-9827-D642-B4BB-1F67E106CE75}" type="presParOf" srcId="{BCEDE90F-2894-D74A-B290-A74A672310CD}" destId="{C97FA65D-5A5B-E549-9B3C-C0F52DCC7C96}" srcOrd="1" destOrd="0" presId="urn:microsoft.com/office/officeart/2005/8/layout/orgChart1"/>
    <dgm:cxn modelId="{EF2D60E0-A419-4645-BC76-2F131F93C315}" type="presParOf" srcId="{BCEDE90F-2894-D74A-B290-A74A672310CD}" destId="{131B5830-172A-1C4E-9AC8-11D4C003749A}" srcOrd="2" destOrd="0" presId="urn:microsoft.com/office/officeart/2005/8/layout/orgChart1"/>
    <dgm:cxn modelId="{D44852B4-D14C-8048-BB43-AF074E048119}" type="presParOf" srcId="{25427826-00BD-E74A-A025-052560198DEC}" destId="{67F85E5C-2702-C94C-9C34-53EBD467EE9D}" srcOrd="4" destOrd="0" presId="urn:microsoft.com/office/officeart/2005/8/layout/orgChart1"/>
    <dgm:cxn modelId="{EC318B31-30D5-CE49-B777-2EE5F83FB750}" type="presParOf" srcId="{25427826-00BD-E74A-A025-052560198DEC}" destId="{3A73AEAA-51EB-1C40-BEFF-8DF1069277CD}" srcOrd="5" destOrd="0" presId="urn:microsoft.com/office/officeart/2005/8/layout/orgChart1"/>
    <dgm:cxn modelId="{62D84A42-19D9-1545-84E5-D5A8B0826738}" type="presParOf" srcId="{3A73AEAA-51EB-1C40-BEFF-8DF1069277CD}" destId="{2F42D435-8B81-5D4D-B440-9546A7640660}" srcOrd="0" destOrd="0" presId="urn:microsoft.com/office/officeart/2005/8/layout/orgChart1"/>
    <dgm:cxn modelId="{30284E60-9B79-5947-BD97-548DB896FEC6}" type="presParOf" srcId="{2F42D435-8B81-5D4D-B440-9546A7640660}" destId="{F3F1D2C5-3C61-7446-92DD-58F6972A4D85}" srcOrd="0" destOrd="0" presId="urn:microsoft.com/office/officeart/2005/8/layout/orgChart1"/>
    <dgm:cxn modelId="{A048FD42-485A-154E-ACA8-E717909C8E51}" type="presParOf" srcId="{2F42D435-8B81-5D4D-B440-9546A7640660}" destId="{FAA23618-BCB8-AB4B-AF91-5E70A2301E3C}" srcOrd="1" destOrd="0" presId="urn:microsoft.com/office/officeart/2005/8/layout/orgChart1"/>
    <dgm:cxn modelId="{E9A064AF-ED38-D946-8154-F1D35A7FD2C7}" type="presParOf" srcId="{3A73AEAA-51EB-1C40-BEFF-8DF1069277CD}" destId="{9AD4418A-66DD-AC43-8A21-C52BEEC14C79}" srcOrd="1" destOrd="0" presId="urn:microsoft.com/office/officeart/2005/8/layout/orgChart1"/>
    <dgm:cxn modelId="{4A16D55F-58E0-6842-8C58-A2BA64CAEAB8}" type="presParOf" srcId="{3A73AEAA-51EB-1C40-BEFF-8DF1069277CD}" destId="{5B7CED87-BDFA-E046-B1C9-2F1D1F468916}" srcOrd="2" destOrd="0" presId="urn:microsoft.com/office/officeart/2005/8/layout/orgChart1"/>
    <dgm:cxn modelId="{0DD74BA6-9853-B14B-BB7C-290369FE2F39}" type="presParOf" srcId="{6A372D0D-D539-9E43-9564-A6B853206B32}" destId="{F3259ACD-0EFA-B345-AD2E-9F48CB109289}" srcOrd="2" destOrd="0" presId="urn:microsoft.com/office/officeart/2005/8/layout/orgChart1"/>
    <dgm:cxn modelId="{4E679E78-4EDB-EE4F-91FF-FA3A34C43F64}" type="presParOf" srcId="{F3259ACD-0EFA-B345-AD2E-9F48CB109289}" destId="{FA3BBCB9-876C-9440-B6CC-641540C20736}" srcOrd="0" destOrd="0" presId="urn:microsoft.com/office/officeart/2005/8/layout/orgChart1"/>
    <dgm:cxn modelId="{FB3C1661-0C1D-F64B-9703-1E75A02E4F5C}" type="presParOf" srcId="{F3259ACD-0EFA-B345-AD2E-9F48CB109289}" destId="{F7BBA313-FB1D-C442-A670-DFF7F106BA89}" srcOrd="1" destOrd="0" presId="urn:microsoft.com/office/officeart/2005/8/layout/orgChart1"/>
    <dgm:cxn modelId="{3914B025-E1D8-4843-8DA2-0917E960DB4A}" type="presParOf" srcId="{F7BBA313-FB1D-C442-A670-DFF7F106BA89}" destId="{0000B907-A2A6-394A-AAF1-5A43E8ADD498}" srcOrd="0" destOrd="0" presId="urn:microsoft.com/office/officeart/2005/8/layout/orgChart1"/>
    <dgm:cxn modelId="{33A8E65F-DE61-3E49-93CA-041792FEA480}" type="presParOf" srcId="{0000B907-A2A6-394A-AAF1-5A43E8ADD498}" destId="{D67B642A-C148-2746-9298-FB07F48290A7}" srcOrd="0" destOrd="0" presId="urn:microsoft.com/office/officeart/2005/8/layout/orgChart1"/>
    <dgm:cxn modelId="{6B4DB28D-278B-C744-B7B3-AA035E537868}" type="presParOf" srcId="{0000B907-A2A6-394A-AAF1-5A43E8ADD498}" destId="{72465DD4-6A18-A242-8DC8-B30CEC65075C}" srcOrd="1" destOrd="0" presId="urn:microsoft.com/office/officeart/2005/8/layout/orgChart1"/>
    <dgm:cxn modelId="{077EBFD2-7160-2B41-9732-6DB8D9A4627E}" type="presParOf" srcId="{F7BBA313-FB1D-C442-A670-DFF7F106BA89}" destId="{29564F34-FDEB-0445-B850-F54CBAB45B72}" srcOrd="1" destOrd="0" presId="urn:microsoft.com/office/officeart/2005/8/layout/orgChart1"/>
    <dgm:cxn modelId="{9E4E28B8-8916-8D44-ADBA-456CD76F257A}" type="presParOf" srcId="{F7BBA313-FB1D-C442-A670-DFF7F106BA89}" destId="{6C80FC0C-4770-E34E-86D1-31C515E2A888}" srcOrd="2" destOrd="0" presId="urn:microsoft.com/office/officeart/2005/8/layout/orgChart1"/>
    <dgm:cxn modelId="{1D5F54DC-2DE0-1042-AA0B-23A47149E862}" type="presParOf" srcId="{F3259ACD-0EFA-B345-AD2E-9F48CB109289}" destId="{A0DAF163-CAFC-3D4A-82CD-AB6961FD2496}" srcOrd="2" destOrd="0" presId="urn:microsoft.com/office/officeart/2005/8/layout/orgChart1"/>
    <dgm:cxn modelId="{2D23F56E-38A9-BC42-894B-CABEE9B5ABE0}" type="presParOf" srcId="{F3259ACD-0EFA-B345-AD2E-9F48CB109289}" destId="{705CEB0D-B5F9-1E42-BEC1-A71BB55B6B62}" srcOrd="3" destOrd="0" presId="urn:microsoft.com/office/officeart/2005/8/layout/orgChart1"/>
    <dgm:cxn modelId="{56DEB48E-8431-5441-BD08-35EECC849F80}" type="presParOf" srcId="{705CEB0D-B5F9-1E42-BEC1-A71BB55B6B62}" destId="{96B344AF-D673-D148-A976-7EE33E2C7DEC}" srcOrd="0" destOrd="0" presId="urn:microsoft.com/office/officeart/2005/8/layout/orgChart1"/>
    <dgm:cxn modelId="{E410DB8F-CADA-544E-9A36-901554B9C6AB}" type="presParOf" srcId="{96B344AF-D673-D148-A976-7EE33E2C7DEC}" destId="{93CAB1C0-3F00-B948-9983-B75FE2EF68EA}" srcOrd="0" destOrd="0" presId="urn:microsoft.com/office/officeart/2005/8/layout/orgChart1"/>
    <dgm:cxn modelId="{DD833343-BFF1-4C4F-A70C-BAB601E6BA75}" type="presParOf" srcId="{96B344AF-D673-D148-A976-7EE33E2C7DEC}" destId="{67D1DF31-DA74-2745-98BA-846887DCF3B8}" srcOrd="1" destOrd="0" presId="urn:microsoft.com/office/officeart/2005/8/layout/orgChart1"/>
    <dgm:cxn modelId="{8F2835B0-34FF-E142-BDD1-85F70879213D}" type="presParOf" srcId="{705CEB0D-B5F9-1E42-BEC1-A71BB55B6B62}" destId="{F46465CD-5A44-9B47-A9E6-BFDE450C1FED}" srcOrd="1" destOrd="0" presId="urn:microsoft.com/office/officeart/2005/8/layout/orgChart1"/>
    <dgm:cxn modelId="{F80DF8D6-4700-1443-81B6-7EE058514DBC}" type="presParOf" srcId="{705CEB0D-B5F9-1E42-BEC1-A71BB55B6B62}" destId="{8A2BE31B-5DA0-BE48-B673-65374E04AD82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AF163-CAFC-3D4A-82CD-AB6961FD2496}">
      <dsp:nvSpPr>
        <dsp:cNvPr id="0" name=""/>
        <dsp:cNvSpPr/>
      </dsp:nvSpPr>
      <dsp:spPr>
        <a:xfrm>
          <a:off x="2730595" y="1085949"/>
          <a:ext cx="167645" cy="73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447"/>
              </a:lnTo>
              <a:lnTo>
                <a:pt x="167645" y="7344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BBCB9-876C-9440-B6CC-641540C20736}">
      <dsp:nvSpPr>
        <dsp:cNvPr id="0" name=""/>
        <dsp:cNvSpPr/>
      </dsp:nvSpPr>
      <dsp:spPr>
        <a:xfrm>
          <a:off x="2562949" y="1085949"/>
          <a:ext cx="167645" cy="734447"/>
        </a:xfrm>
        <a:custGeom>
          <a:avLst/>
          <a:gdLst/>
          <a:ahLst/>
          <a:cxnLst/>
          <a:rect l="0" t="0" r="0" b="0"/>
          <a:pathLst>
            <a:path>
              <a:moveTo>
                <a:pt x="167645" y="0"/>
              </a:moveTo>
              <a:lnTo>
                <a:pt x="167645" y="734447"/>
              </a:lnTo>
              <a:lnTo>
                <a:pt x="0" y="7344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85E5C-2702-C94C-9C34-53EBD467EE9D}">
      <dsp:nvSpPr>
        <dsp:cNvPr id="0" name=""/>
        <dsp:cNvSpPr/>
      </dsp:nvSpPr>
      <dsp:spPr>
        <a:xfrm>
          <a:off x="2730595" y="1085949"/>
          <a:ext cx="1931915" cy="1468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249"/>
              </a:lnTo>
              <a:lnTo>
                <a:pt x="1931915" y="1301249"/>
              </a:lnTo>
              <a:lnTo>
                <a:pt x="1931915" y="14688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5461-F55B-2F4B-9BD9-F31954FAE93C}">
      <dsp:nvSpPr>
        <dsp:cNvPr id="0" name=""/>
        <dsp:cNvSpPr/>
      </dsp:nvSpPr>
      <dsp:spPr>
        <a:xfrm>
          <a:off x="2684875" y="1085949"/>
          <a:ext cx="91440" cy="1468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88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931CB-D3EF-CB45-B3CF-2DBCCCBF4305}">
      <dsp:nvSpPr>
        <dsp:cNvPr id="0" name=""/>
        <dsp:cNvSpPr/>
      </dsp:nvSpPr>
      <dsp:spPr>
        <a:xfrm>
          <a:off x="798679" y="1085949"/>
          <a:ext cx="1931915" cy="1468894"/>
        </a:xfrm>
        <a:custGeom>
          <a:avLst/>
          <a:gdLst/>
          <a:ahLst/>
          <a:cxnLst/>
          <a:rect l="0" t="0" r="0" b="0"/>
          <a:pathLst>
            <a:path>
              <a:moveTo>
                <a:pt x="1931915" y="0"/>
              </a:moveTo>
              <a:lnTo>
                <a:pt x="1931915" y="1301249"/>
              </a:lnTo>
              <a:lnTo>
                <a:pt x="0" y="1301249"/>
              </a:lnTo>
              <a:lnTo>
                <a:pt x="0" y="14688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64788-A4E5-564C-BACA-63F6F43624C4}">
      <dsp:nvSpPr>
        <dsp:cNvPr id="0" name=""/>
        <dsp:cNvSpPr/>
      </dsp:nvSpPr>
      <dsp:spPr>
        <a:xfrm>
          <a:off x="1932282" y="287636"/>
          <a:ext cx="1596624" cy="798312"/>
        </a:xfrm>
        <a:prstGeom prst="rect">
          <a:avLst/>
        </a:prstGeom>
        <a:solidFill>
          <a:srgbClr val="4167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sp:txBody>
      <dsp:txXfrm>
        <a:off x="1932282" y="287636"/>
        <a:ext cx="1596624" cy="798312"/>
      </dsp:txXfrm>
    </dsp:sp>
    <dsp:sp modelId="{F6472A98-6E38-3443-92E4-F9514B28B99E}">
      <dsp:nvSpPr>
        <dsp:cNvPr id="0" name=""/>
        <dsp:cNvSpPr/>
      </dsp:nvSpPr>
      <dsp:spPr>
        <a:xfrm>
          <a:off x="366" y="2554843"/>
          <a:ext cx="1596624" cy="798312"/>
        </a:xfrm>
        <a:prstGeom prst="rect">
          <a:avLst/>
        </a:prstGeom>
        <a:solidFill>
          <a:srgbClr val="AEBD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sp:txBody>
      <dsp:txXfrm>
        <a:off x="366" y="2554843"/>
        <a:ext cx="1596624" cy="798312"/>
      </dsp:txXfrm>
    </dsp:sp>
    <dsp:sp modelId="{3C3583A2-E994-D44C-B51D-BCCD85552EED}">
      <dsp:nvSpPr>
        <dsp:cNvPr id="0" name=""/>
        <dsp:cNvSpPr/>
      </dsp:nvSpPr>
      <dsp:spPr>
        <a:xfrm>
          <a:off x="1932282" y="2554843"/>
          <a:ext cx="1596624" cy="798312"/>
        </a:xfrm>
        <a:prstGeom prst="rect">
          <a:avLst/>
        </a:prstGeom>
        <a:solidFill>
          <a:srgbClr val="AEBD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sp:txBody>
      <dsp:txXfrm>
        <a:off x="1932282" y="2554843"/>
        <a:ext cx="1596624" cy="798312"/>
      </dsp:txXfrm>
    </dsp:sp>
    <dsp:sp modelId="{F3F1D2C5-3C61-7446-92DD-58F6972A4D85}">
      <dsp:nvSpPr>
        <dsp:cNvPr id="0" name=""/>
        <dsp:cNvSpPr/>
      </dsp:nvSpPr>
      <dsp:spPr>
        <a:xfrm>
          <a:off x="3864198" y="2554843"/>
          <a:ext cx="1596624" cy="798312"/>
        </a:xfrm>
        <a:prstGeom prst="rect">
          <a:avLst/>
        </a:prstGeom>
        <a:solidFill>
          <a:srgbClr val="AEBD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sp:txBody>
      <dsp:txXfrm>
        <a:off x="3864198" y="2554843"/>
        <a:ext cx="1596624" cy="798312"/>
      </dsp:txXfrm>
    </dsp:sp>
    <dsp:sp modelId="{D67B642A-C148-2746-9298-FB07F48290A7}">
      <dsp:nvSpPr>
        <dsp:cNvPr id="0" name=""/>
        <dsp:cNvSpPr/>
      </dsp:nvSpPr>
      <dsp:spPr>
        <a:xfrm>
          <a:off x="966324" y="1421240"/>
          <a:ext cx="1596624" cy="798312"/>
        </a:xfrm>
        <a:prstGeom prst="rect">
          <a:avLst/>
        </a:prstGeom>
        <a:solidFill>
          <a:srgbClr val="6986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sp:txBody>
      <dsp:txXfrm>
        <a:off x="966324" y="1421240"/>
        <a:ext cx="1596624" cy="798312"/>
      </dsp:txXfrm>
    </dsp:sp>
    <dsp:sp modelId="{93CAB1C0-3F00-B948-9983-B75FE2EF68EA}">
      <dsp:nvSpPr>
        <dsp:cNvPr id="0" name=""/>
        <dsp:cNvSpPr/>
      </dsp:nvSpPr>
      <dsp:spPr>
        <a:xfrm>
          <a:off x="2898240" y="1421240"/>
          <a:ext cx="1596624" cy="798312"/>
        </a:xfrm>
        <a:prstGeom prst="rect">
          <a:avLst/>
        </a:prstGeom>
        <a:solidFill>
          <a:srgbClr val="6986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sp:txBody>
      <dsp:txXfrm>
        <a:off x="2898240" y="1421240"/>
        <a:ext cx="1596624" cy="79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A21FAB-51E7-4753-8B71-83F3005C0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B6D4-0983-4FDA-B114-4899E5F910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ED1C9-51D9-49C4-908A-E7F43EA6FDD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428D7-E986-4576-87C3-41A21215E1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08-5B7F-4070-A304-AE7602B038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1FEED-DE00-4425-89C2-C2C4ABE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8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A5308-738F-BD49-BC59-DCFFDAE3D4B0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4509F-B978-4F4A-B3FA-72E3BCD5C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CE9C0-9010-4524-8EF2-0B01D72150EA}"/>
              </a:ext>
            </a:extLst>
          </p:cNvPr>
          <p:cNvSpPr/>
          <p:nvPr userDrawn="1"/>
        </p:nvSpPr>
        <p:spPr>
          <a:xfrm>
            <a:off x="795548" y="5531665"/>
            <a:ext cx="4073236" cy="568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914D-88CD-8D42-AFEC-001208E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5503C4-C6D8-A642-9B39-5E3987A5A156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F771-8118-5941-9C90-7DA920A2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E0AB0-9AC8-B449-A80F-1B164C3E9EF5}"/>
              </a:ext>
            </a:extLst>
          </p:cNvPr>
          <p:cNvSpPr txBox="1"/>
          <p:nvPr userDrawn="1"/>
        </p:nvSpPr>
        <p:spPr>
          <a:xfrm>
            <a:off x="818674" y="1437657"/>
            <a:ext cx="5047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- Arial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88D012-A117-EA42-A816-8F810B9236E7}"/>
              </a:ext>
            </a:extLst>
          </p:cNvPr>
          <p:cNvSpPr txBox="1"/>
          <p:nvPr userDrawn="1"/>
        </p:nvSpPr>
        <p:spPr>
          <a:xfrm>
            <a:off x="838638" y="354486"/>
            <a:ext cx="4970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84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F632784-6580-054E-A611-AB599B53B468}"/>
              </a:ext>
            </a:extLst>
          </p:cNvPr>
          <p:cNvSpPr/>
          <p:nvPr userDrawn="1"/>
        </p:nvSpPr>
        <p:spPr>
          <a:xfrm>
            <a:off x="1617757" y="2328162"/>
            <a:ext cx="514853" cy="514853"/>
          </a:xfrm>
          <a:prstGeom prst="rect">
            <a:avLst/>
          </a:prstGeom>
          <a:solidFill>
            <a:srgbClr val="18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6D49550-09E8-C141-9192-7CF3096FE8AE}"/>
              </a:ext>
            </a:extLst>
          </p:cNvPr>
          <p:cNvSpPr/>
          <p:nvPr userDrawn="1"/>
        </p:nvSpPr>
        <p:spPr>
          <a:xfrm>
            <a:off x="2387638" y="2328162"/>
            <a:ext cx="514853" cy="514853"/>
          </a:xfrm>
          <a:prstGeom prst="rect">
            <a:avLst/>
          </a:prstGeom>
          <a:solidFill>
            <a:srgbClr val="E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E5DFF7-0BA0-CA4C-B654-986E448D0EBF}"/>
              </a:ext>
            </a:extLst>
          </p:cNvPr>
          <p:cNvSpPr/>
          <p:nvPr userDrawn="1"/>
        </p:nvSpPr>
        <p:spPr>
          <a:xfrm>
            <a:off x="3150154" y="2328162"/>
            <a:ext cx="514853" cy="514853"/>
          </a:xfrm>
          <a:prstGeom prst="rect">
            <a:avLst/>
          </a:prstGeom>
          <a:solidFill>
            <a:srgbClr val="F3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FF4EA7-D3A3-2D4A-8A25-303677D906CB}"/>
              </a:ext>
            </a:extLst>
          </p:cNvPr>
          <p:cNvSpPr/>
          <p:nvPr userDrawn="1"/>
        </p:nvSpPr>
        <p:spPr>
          <a:xfrm>
            <a:off x="3910184" y="2328162"/>
            <a:ext cx="514853" cy="514853"/>
          </a:xfrm>
          <a:prstGeom prst="rect">
            <a:avLst/>
          </a:prstGeom>
          <a:solidFill>
            <a:srgbClr val="EA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1974B4-4A3C-DA4E-AB4A-F138148C73BD}"/>
              </a:ext>
            </a:extLst>
          </p:cNvPr>
          <p:cNvSpPr txBox="1"/>
          <p:nvPr userDrawn="1"/>
        </p:nvSpPr>
        <p:spPr>
          <a:xfrm>
            <a:off x="4868783" y="1437657"/>
            <a:ext cx="5047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 &amp; Timeline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- Arial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C2E969B-89FD-3546-B082-CB0D226CDB88}"/>
              </a:ext>
            </a:extLst>
          </p:cNvPr>
          <p:cNvSpPr/>
          <p:nvPr userDrawn="1"/>
        </p:nvSpPr>
        <p:spPr>
          <a:xfrm>
            <a:off x="6493267" y="3593299"/>
            <a:ext cx="514853" cy="514853"/>
          </a:xfrm>
          <a:prstGeom prst="rect">
            <a:avLst/>
          </a:prstGeom>
          <a:solidFill>
            <a:srgbClr val="42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6397E1-6E50-794F-A3B0-3E27A13F4C49}"/>
              </a:ext>
            </a:extLst>
          </p:cNvPr>
          <p:cNvSpPr/>
          <p:nvPr userDrawn="1"/>
        </p:nvSpPr>
        <p:spPr>
          <a:xfrm>
            <a:off x="7248227" y="3593298"/>
            <a:ext cx="514853" cy="514853"/>
          </a:xfrm>
          <a:prstGeom prst="rect">
            <a:avLst/>
          </a:prstGeom>
          <a:solidFill>
            <a:srgbClr val="6A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7EDFAD-B9BA-E746-BEAB-0CDD1C8C0A5F}"/>
              </a:ext>
            </a:extLst>
          </p:cNvPr>
          <p:cNvSpPr/>
          <p:nvPr userDrawn="1"/>
        </p:nvSpPr>
        <p:spPr>
          <a:xfrm>
            <a:off x="8003187" y="3593298"/>
            <a:ext cx="514853" cy="514853"/>
          </a:xfrm>
          <a:prstGeom prst="rect">
            <a:avLst/>
          </a:prstGeom>
          <a:solidFill>
            <a:srgbClr val="AFB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0B368D-DDB9-5346-BEB4-D6AF5D0DEDFF}"/>
              </a:ext>
            </a:extLst>
          </p:cNvPr>
          <p:cNvSpPr/>
          <p:nvPr userDrawn="1"/>
        </p:nvSpPr>
        <p:spPr>
          <a:xfrm>
            <a:off x="5737625" y="4859912"/>
            <a:ext cx="514853" cy="514853"/>
          </a:xfrm>
          <a:prstGeom prst="rect">
            <a:avLst/>
          </a:prstGeom>
          <a:solidFill>
            <a:srgbClr val="FBC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2AB5F2-1BAF-BC45-A97C-88C3899BC123}"/>
              </a:ext>
            </a:extLst>
          </p:cNvPr>
          <p:cNvSpPr/>
          <p:nvPr userDrawn="1"/>
        </p:nvSpPr>
        <p:spPr>
          <a:xfrm>
            <a:off x="6498081" y="4859911"/>
            <a:ext cx="514853" cy="514853"/>
          </a:xfrm>
          <a:prstGeom prst="rect">
            <a:avLst/>
          </a:prstGeom>
          <a:solidFill>
            <a:srgbClr val="FB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79DD15-0E95-3241-A958-88278B7793D2}"/>
              </a:ext>
            </a:extLst>
          </p:cNvPr>
          <p:cNvSpPr/>
          <p:nvPr userDrawn="1"/>
        </p:nvSpPr>
        <p:spPr>
          <a:xfrm>
            <a:off x="7253041" y="4859911"/>
            <a:ext cx="514853" cy="514853"/>
          </a:xfrm>
          <a:prstGeom prst="rect">
            <a:avLst/>
          </a:prstGeom>
          <a:solidFill>
            <a:srgbClr val="FEE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D20A58-32E1-1E4D-A01A-0127A7F1406A}"/>
              </a:ext>
            </a:extLst>
          </p:cNvPr>
          <p:cNvSpPr/>
          <p:nvPr userDrawn="1"/>
        </p:nvSpPr>
        <p:spPr>
          <a:xfrm>
            <a:off x="5732811" y="3593298"/>
            <a:ext cx="514853" cy="514853"/>
          </a:xfrm>
          <a:prstGeom prst="rect">
            <a:avLst/>
          </a:prstGeom>
          <a:solidFill>
            <a:srgbClr val="18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D51DF81-1BDD-184C-8DAB-3FB470C3885F}"/>
              </a:ext>
            </a:extLst>
          </p:cNvPr>
          <p:cNvSpPr/>
          <p:nvPr userDrawn="1"/>
        </p:nvSpPr>
        <p:spPr>
          <a:xfrm>
            <a:off x="8008000" y="4859911"/>
            <a:ext cx="514853" cy="514853"/>
          </a:xfrm>
          <a:prstGeom prst="rect">
            <a:avLst/>
          </a:prstGeom>
          <a:solidFill>
            <a:srgbClr val="FD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1F806A-7AC6-404C-B715-7396326266AC}"/>
              </a:ext>
            </a:extLst>
          </p:cNvPr>
          <p:cNvSpPr/>
          <p:nvPr userDrawn="1"/>
        </p:nvSpPr>
        <p:spPr>
          <a:xfrm>
            <a:off x="6493267" y="2328163"/>
            <a:ext cx="514853" cy="514853"/>
          </a:xfrm>
          <a:prstGeom prst="rect">
            <a:avLst/>
          </a:prstGeom>
          <a:solidFill>
            <a:srgbClr val="39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BAA01F-A6A5-414A-A7B4-07E765EBA2BF}"/>
              </a:ext>
            </a:extLst>
          </p:cNvPr>
          <p:cNvSpPr/>
          <p:nvPr userDrawn="1"/>
        </p:nvSpPr>
        <p:spPr>
          <a:xfrm>
            <a:off x="7248227" y="2328162"/>
            <a:ext cx="514853" cy="514853"/>
          </a:xfrm>
          <a:prstGeom prst="rect">
            <a:avLst/>
          </a:prstGeom>
          <a:solidFill>
            <a:srgbClr val="40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50C891-4179-4134-94FE-B267ABD0EDE1}"/>
              </a:ext>
            </a:extLst>
          </p:cNvPr>
          <p:cNvSpPr/>
          <p:nvPr userDrawn="1"/>
        </p:nvSpPr>
        <p:spPr>
          <a:xfrm>
            <a:off x="8008001" y="2328162"/>
            <a:ext cx="514853" cy="514853"/>
          </a:xfrm>
          <a:prstGeom prst="rect">
            <a:avLst/>
          </a:prstGeom>
          <a:solidFill>
            <a:srgbClr val="6D8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838F84-CA3B-465E-8968-B7D3C34091DD}"/>
              </a:ext>
            </a:extLst>
          </p:cNvPr>
          <p:cNvSpPr/>
          <p:nvPr userDrawn="1"/>
        </p:nvSpPr>
        <p:spPr>
          <a:xfrm>
            <a:off x="5727997" y="2328162"/>
            <a:ext cx="514853" cy="514853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D964D-DD34-4021-96DE-D9EB5606C13C}"/>
              </a:ext>
            </a:extLst>
          </p:cNvPr>
          <p:cNvSpPr/>
          <p:nvPr userDrawn="1"/>
        </p:nvSpPr>
        <p:spPr>
          <a:xfrm>
            <a:off x="8780624" y="2328162"/>
            <a:ext cx="514853" cy="514853"/>
          </a:xfrm>
          <a:prstGeom prst="rect">
            <a:avLst/>
          </a:prstGeom>
          <a:solidFill>
            <a:srgbClr val="9EA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B0D8C-3F43-4A12-8344-35F23877AF96}"/>
              </a:ext>
            </a:extLst>
          </p:cNvPr>
          <p:cNvSpPr/>
          <p:nvPr userDrawn="1"/>
        </p:nvSpPr>
        <p:spPr>
          <a:xfrm>
            <a:off x="9540653" y="2328162"/>
            <a:ext cx="514853" cy="514853"/>
          </a:xfrm>
          <a:prstGeom prst="rect">
            <a:avLst/>
          </a:prstGeom>
          <a:solidFill>
            <a:srgbClr val="C0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E8F6B-EBBA-4300-81E3-B89E7F472C11}"/>
              </a:ext>
            </a:extLst>
          </p:cNvPr>
          <p:cNvSpPr txBox="1"/>
          <p:nvPr userDrawn="1"/>
        </p:nvSpPr>
        <p:spPr>
          <a:xfrm>
            <a:off x="1535972" y="2825759"/>
            <a:ext cx="766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70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186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#1846BA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583E8-BC8B-49EF-B9E9-2EA14199854B}"/>
              </a:ext>
            </a:extLst>
          </p:cNvPr>
          <p:cNvSpPr txBox="1"/>
          <p:nvPr userDrawn="1"/>
        </p:nvSpPr>
        <p:spPr>
          <a:xfrm>
            <a:off x="2296591" y="2825759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228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225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243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#E4E1F3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4198D9-183F-42CE-836E-F4F077CE729F}"/>
              </a:ext>
            </a:extLst>
          </p:cNvPr>
          <p:cNvSpPr txBox="1"/>
          <p:nvPr userDrawn="1"/>
        </p:nvSpPr>
        <p:spPr>
          <a:xfrm>
            <a:off x="3056531" y="2817341"/>
            <a:ext cx="7585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243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246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247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#F3F6F7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2F1515-55FE-4845-85D5-859BB6B8D5B1}"/>
              </a:ext>
            </a:extLst>
          </p:cNvPr>
          <p:cNvSpPr txBox="1"/>
          <p:nvPr userDrawn="1"/>
        </p:nvSpPr>
        <p:spPr>
          <a:xfrm>
            <a:off x="3834783" y="2825759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234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236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240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#EAECF0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3B87BD-55BC-4353-9262-6926C26AA45E}"/>
              </a:ext>
            </a:extLst>
          </p:cNvPr>
          <p:cNvSpPr txBox="1"/>
          <p:nvPr userDrawn="1"/>
        </p:nvSpPr>
        <p:spPr>
          <a:xfrm>
            <a:off x="5646383" y="2825760"/>
            <a:ext cx="766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47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82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#2F528F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454ECD-5F94-424E-A92C-87CF58627426}"/>
              </a:ext>
            </a:extLst>
          </p:cNvPr>
          <p:cNvSpPr txBox="1"/>
          <p:nvPr userDrawn="1"/>
        </p:nvSpPr>
        <p:spPr>
          <a:xfrm>
            <a:off x="6407002" y="2825760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57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96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167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#3960A7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9A8076-1906-4EA2-96AC-C25A1BFA73B6}"/>
              </a:ext>
            </a:extLst>
          </p:cNvPr>
          <p:cNvSpPr txBox="1"/>
          <p:nvPr userDrawn="1"/>
        </p:nvSpPr>
        <p:spPr>
          <a:xfrm>
            <a:off x="7166942" y="2817342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64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109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187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#406DBB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DE0C5C-8BA7-462F-A77F-BA2E5D8E6395}"/>
              </a:ext>
            </a:extLst>
          </p:cNvPr>
          <p:cNvSpPr txBox="1"/>
          <p:nvPr userDrawn="1"/>
        </p:nvSpPr>
        <p:spPr>
          <a:xfrm>
            <a:off x="7945194" y="2825760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109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137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203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#6D89CB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891C3F-F4C6-4CF0-9AA1-4AE620F7669B}"/>
              </a:ext>
            </a:extLst>
          </p:cNvPr>
          <p:cNvSpPr txBox="1"/>
          <p:nvPr userDrawn="1"/>
        </p:nvSpPr>
        <p:spPr>
          <a:xfrm>
            <a:off x="8707524" y="2825759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158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173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#9EADD8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B5541-3144-4788-9CD9-422F99FCA2A4}"/>
              </a:ext>
            </a:extLst>
          </p:cNvPr>
          <p:cNvSpPr txBox="1"/>
          <p:nvPr userDrawn="1"/>
        </p:nvSpPr>
        <p:spPr>
          <a:xfrm>
            <a:off x="9468143" y="2825759"/>
            <a:ext cx="798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192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228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#C0C9E4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25705B-8711-429B-B238-ECA6CDDBAC89}"/>
              </a:ext>
            </a:extLst>
          </p:cNvPr>
          <p:cNvSpPr txBox="1"/>
          <p:nvPr userDrawn="1"/>
        </p:nvSpPr>
        <p:spPr>
          <a:xfrm>
            <a:off x="5640304" y="4084379"/>
            <a:ext cx="766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70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186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#1846BA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4146CA-1820-4BF0-874F-B5A92A6A5EFB}"/>
              </a:ext>
            </a:extLst>
          </p:cNvPr>
          <p:cNvSpPr txBox="1"/>
          <p:nvPr userDrawn="1"/>
        </p:nvSpPr>
        <p:spPr>
          <a:xfrm>
            <a:off x="6400923" y="4084379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66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104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199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#4268C7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5FD26A-1F08-4C0D-A3D0-143EB993A8FF}"/>
              </a:ext>
            </a:extLst>
          </p:cNvPr>
          <p:cNvSpPr txBox="1"/>
          <p:nvPr userDrawn="1"/>
        </p:nvSpPr>
        <p:spPr>
          <a:xfrm>
            <a:off x="7160863" y="4075961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136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#6A88D4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AB9EF-8665-48C6-9EBB-4CABECA972FB}"/>
              </a:ext>
            </a:extLst>
          </p:cNvPr>
          <p:cNvSpPr txBox="1"/>
          <p:nvPr userDrawn="1"/>
        </p:nvSpPr>
        <p:spPr>
          <a:xfrm>
            <a:off x="7939115" y="4084379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175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191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233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#AFBFE9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427656-7853-42D2-984C-64CB5D71A205}"/>
              </a:ext>
            </a:extLst>
          </p:cNvPr>
          <p:cNvSpPr txBox="1"/>
          <p:nvPr userDrawn="1"/>
        </p:nvSpPr>
        <p:spPr>
          <a:xfrm>
            <a:off x="5650655" y="5394720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251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205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#FBCD02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5DC205-2A59-4F35-883B-A5858FD3E1DF}"/>
              </a:ext>
            </a:extLst>
          </p:cNvPr>
          <p:cNvSpPr txBox="1"/>
          <p:nvPr userDrawn="1"/>
        </p:nvSpPr>
        <p:spPr>
          <a:xfrm>
            <a:off x="6411274" y="5394720"/>
            <a:ext cx="782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251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215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96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#FBD760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36EA77-6F46-46B2-A38C-824A009933BD}"/>
              </a:ext>
            </a:extLst>
          </p:cNvPr>
          <p:cNvSpPr txBox="1"/>
          <p:nvPr userDrawn="1"/>
        </p:nvSpPr>
        <p:spPr>
          <a:xfrm>
            <a:off x="7171214" y="5394720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254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226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131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#FEE283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DA6866-B26F-4B32-A47C-9D83A3428F14}"/>
              </a:ext>
            </a:extLst>
          </p:cNvPr>
          <p:cNvSpPr txBox="1"/>
          <p:nvPr userDrawn="1"/>
        </p:nvSpPr>
        <p:spPr>
          <a:xfrm>
            <a:off x="7949466" y="5394720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253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236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174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#FDECAE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270432-FCB7-4DE8-8DCB-65FDBCFFA673}"/>
              </a:ext>
            </a:extLst>
          </p:cNvPr>
          <p:cNvSpPr txBox="1"/>
          <p:nvPr userDrawn="1"/>
        </p:nvSpPr>
        <p:spPr>
          <a:xfrm>
            <a:off x="811450" y="5571420"/>
            <a:ext cx="407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*Use “Eyedropper” or go to “More Fill Colors” &gt; “Custom” to select color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94D5E5-882C-43EE-A186-931758BC64D6}"/>
              </a:ext>
            </a:extLst>
          </p:cNvPr>
          <p:cNvSpPr/>
          <p:nvPr userDrawn="1"/>
        </p:nvSpPr>
        <p:spPr>
          <a:xfrm>
            <a:off x="10252976" y="2325846"/>
            <a:ext cx="1817106" cy="897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E6E617-2F50-4673-8DFB-F22FD7C0F5F4}"/>
              </a:ext>
            </a:extLst>
          </p:cNvPr>
          <p:cNvSpPr txBox="1"/>
          <p:nvPr userDrawn="1"/>
        </p:nvSpPr>
        <p:spPr>
          <a:xfrm>
            <a:off x="10270398" y="2391992"/>
            <a:ext cx="192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*Go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“Chart Design”</a:t>
            </a:r>
          </a:p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“Change Colors”.</a:t>
            </a:r>
          </a:p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 “Monochromatic</a:t>
            </a:r>
          </a:p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Palette 1”</a:t>
            </a:r>
          </a:p>
        </p:txBody>
      </p:sp>
    </p:spTree>
    <p:extLst>
      <p:ext uri="{BB962C8B-B14F-4D97-AF65-F5344CB8AC3E}">
        <p14:creationId xmlns:p14="http://schemas.microsoft.com/office/powerpoint/2010/main" val="127831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Oth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6D33A-D2F4-C542-90D1-B6DF2747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52968"/>
            <a:ext cx="5157787" cy="63562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D256E-DB5B-7743-9EA0-218EB5AD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8588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814-C705-5C4C-87CE-806CFF8C5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2968"/>
            <a:ext cx="5183188" cy="63562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E5DDB-6931-1345-BE01-598D79E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8588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83D5E-BC7E-0149-AB99-B529E699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9C750-F954-7645-9231-0A27BAE57C61}" type="datetime1">
              <a:rPr lang="en-MY" smtClean="0"/>
              <a:t>22/10/2021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57CA2-2577-0D49-B1E9-A0BCF90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44FC6C84-7586-E84D-BBF4-30CAA0E5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92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59D53-C84E-6645-B09F-5C77348D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1BA16D-BE67-AF46-A231-68D9FD9B7C84}" type="datetime1">
              <a:rPr lang="en-MY" smtClean="0"/>
              <a:t>22/10/2021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CEC6A-8CEA-854A-8C83-C49C73D8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949B1EBF-E8E1-8848-B531-DE9CE91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65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9AE36CA-5190-454B-AAB9-9D890913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FB3CE066-A0F4-5E48-A72E-D6402A2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F7FE41-DDBC-FA45-86A3-15DB0DD3B14B}" type="datetime1">
              <a:rPr lang="en-MY" smtClean="0"/>
              <a:t>22/10/2021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892A-DE52-EF48-82D8-D3AB19057677}"/>
              </a:ext>
            </a:extLst>
          </p:cNvPr>
          <p:cNvSpPr/>
          <p:nvPr userDrawn="1"/>
        </p:nvSpPr>
        <p:spPr>
          <a:xfrm>
            <a:off x="10185216" y="10947"/>
            <a:ext cx="2004333" cy="89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DF57D-982D-164E-94BB-1C75618AF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352" y="1207450"/>
            <a:ext cx="5515297" cy="2387600"/>
          </a:xfrm>
        </p:spPr>
        <p:txBody>
          <a:bodyPr anchor="b">
            <a:normAutofit/>
          </a:bodyPr>
          <a:lstStyle>
            <a:lvl1pPr marL="0" indent="0" algn="ctr">
              <a:tabLst>
                <a:tab pos="3460750" algn="l"/>
              </a:tabLst>
              <a:defRPr sz="4800">
                <a:solidFill>
                  <a:srgbClr val="1846B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0499D3-1F2B-45CA-9AC6-914E80A9AE92}"/>
              </a:ext>
            </a:extLst>
          </p:cNvPr>
          <p:cNvSpPr/>
          <p:nvPr userDrawn="1"/>
        </p:nvSpPr>
        <p:spPr>
          <a:xfrm>
            <a:off x="-1" y="269824"/>
            <a:ext cx="673621" cy="71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2E2A-5194-D343-BCAB-CDCF1251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D82451-46C1-F748-881D-B3D15D6C97C9}" type="datetime1">
              <a:rPr lang="en-MY" smtClean="0"/>
              <a:t>22/10/2021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8E401-54E1-A946-AE6E-F630C82E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0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55D5-3D60-D143-88CC-36A619D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5279-BF3C-FF47-B31C-B7987981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9C97-D3FA-4147-938E-CBF4DCBC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BA4C2-5BFB-1943-BC03-C029BCFF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7B0467-80ED-3943-801E-6C8D053C8261}" type="datetime1">
              <a:rPr lang="en-MY" smtClean="0"/>
              <a:t>22/10/2021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658F-96BF-C342-A3C0-64EB7FC4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82BC-628B-3E41-95F7-6AA974B1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95960-CEF3-6045-9008-C3518C262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97B38-A385-E34E-AD59-D3C518E3A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381A9-94D8-4849-8E3B-2C03A1FE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FCD076-8DE9-3B49-9578-8EFC219A213B}" type="datetime1">
              <a:rPr lang="en-MY" smtClean="0"/>
              <a:t>22/10/2021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8D89-A1E8-9048-8224-4B2E844D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555C-A03F-784D-9CFA-C0036592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A0BF-5F84-F049-AD91-A06C1FE2F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7616-0A9A-B841-9161-D5EC5B09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56F68-D284-044B-9FD9-070680E65475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F08D-1663-0B48-B92F-1221EBA3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2AED2-4AC4-D34B-BF3D-8787BF4C3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36AAA-889B-6046-B3F1-FAA2EDC1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F836-D727-9546-9147-91B16AC3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D393E-951C-4F48-84DD-538C93AD3963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21AF-F27F-A946-85F6-B0BB91E0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6A7BC441-79DE-1E41-B0D9-D982AA6EC9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DF57D-982D-164E-94BB-1C75618AF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213" y="1216377"/>
            <a:ext cx="6883179" cy="239688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7558E-EB1F-6F45-824C-D221A594A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213" y="3805594"/>
            <a:ext cx="6883180" cy="156121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CD0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6474-BFDA-1148-B087-C8EFD839E9D0}"/>
              </a:ext>
            </a:extLst>
          </p:cNvPr>
          <p:cNvSpPr txBox="1"/>
          <p:nvPr userDrawn="1"/>
        </p:nvSpPr>
        <p:spPr>
          <a:xfrm>
            <a:off x="9785289" y="6405447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47883F-4F78-1148-809B-D1B26BBAC2FB}"/>
              </a:ext>
            </a:extLst>
          </p:cNvPr>
          <p:cNvGrpSpPr/>
          <p:nvPr userDrawn="1"/>
        </p:nvGrpSpPr>
        <p:grpSpPr>
          <a:xfrm>
            <a:off x="598994" y="593085"/>
            <a:ext cx="3816014" cy="1281617"/>
            <a:chOff x="10359220" y="193752"/>
            <a:chExt cx="1635981" cy="549448"/>
          </a:xfrm>
        </p:grpSpPr>
        <p:pic>
          <p:nvPicPr>
            <p:cNvPr id="40" name="Picture 39" descr="Text&#10;&#10;Description automatically generated">
              <a:extLst>
                <a:ext uri="{FF2B5EF4-FFF2-40B4-BE49-F238E27FC236}">
                  <a16:creationId xmlns:a16="http://schemas.microsoft.com/office/drawing/2014/main" id="{9AE3FD6A-5B6D-E94B-A849-4994255E5A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403441" y="193752"/>
              <a:ext cx="591760" cy="548723"/>
            </a:xfrm>
            <a:prstGeom prst="rect">
              <a:avLst/>
            </a:prstGeom>
          </p:spPr>
        </p:pic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E7A755AA-3DA9-2746-B66C-A9FD147F91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359220" y="231774"/>
              <a:ext cx="714517" cy="472279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25EF6B-FB96-A945-B05A-C65C1872AAB6}"/>
                </a:ext>
              </a:extLst>
            </p:cNvPr>
            <p:cNvCxnSpPr/>
            <p:nvPr userDrawn="1"/>
          </p:nvCxnSpPr>
          <p:spPr>
            <a:xfrm>
              <a:off x="11239500" y="203200"/>
              <a:ext cx="0" cy="540000"/>
            </a:xfrm>
            <a:prstGeom prst="line">
              <a:avLst/>
            </a:prstGeom>
            <a:ln w="25400">
              <a:solidFill>
                <a:srgbClr val="194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6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FB738-23C4-3D45-AF2C-6675082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2E7558-4BF9-8941-A730-23D8795A51C1}" type="datetime1">
              <a:rPr lang="en-MY" smtClean="0"/>
              <a:t>22/10/2021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EE0CD-1829-A54E-9603-B550D1EC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BBB82B-3CA1-B246-8060-55B523BE7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429109"/>
            <a:ext cx="4970811" cy="47958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42527FA-E0F2-FD4D-B7A9-22154BD5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3288" y="1426554"/>
            <a:ext cx="4970811" cy="47958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68EDAE29-102D-9C46-AE76-CDC40A8D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B445-E1FD-C849-8045-10CFFDE4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03" y="689969"/>
            <a:ext cx="9039594" cy="25628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C99FC-FCCF-3B46-96A5-216DF93990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33403" y="3605135"/>
            <a:ext cx="9039594" cy="133939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846B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BF4-BBBC-B649-9FAF-1EF8FE83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63582-9727-3447-8DB6-D5BD7B554CA8}" type="datetime1">
              <a:rPr lang="en-MY" smtClean="0"/>
              <a:pPr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BE1A-BF13-1946-8D17-DF2F1086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C1338-B5BC-6246-B8B3-230D138DB89C}"/>
              </a:ext>
            </a:extLst>
          </p:cNvPr>
          <p:cNvSpPr/>
          <p:nvPr userDrawn="1"/>
        </p:nvSpPr>
        <p:spPr>
          <a:xfrm>
            <a:off x="10236820" y="189022"/>
            <a:ext cx="1955180" cy="1245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8B72F-5691-2B43-9026-7BED8FED9EB8}"/>
              </a:ext>
            </a:extLst>
          </p:cNvPr>
          <p:cNvSpPr/>
          <p:nvPr userDrawn="1"/>
        </p:nvSpPr>
        <p:spPr>
          <a:xfrm>
            <a:off x="-1" y="286206"/>
            <a:ext cx="673621" cy="403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A9D666-65D6-494F-9DFA-B85580AF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29109"/>
            <a:ext cx="10515600" cy="4790519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914D-88CD-8D42-AFEC-001208E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5503C4-C6D8-A642-9B39-5E3987A5A156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F771-8118-5941-9C90-7DA920A2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0EA685F-8AB2-D947-A93A-0606FEA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65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3E27B-B78A-7B40-96E8-CE5EE197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0D8386-4B96-514E-BA01-DA6E59DFCF94}" type="datetime1">
              <a:rPr lang="en-MY" smtClean="0"/>
              <a:t>22/10/2021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27E6-112D-2546-842E-5B20DCDC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3875AF-4405-934C-8B45-FAF48D41A6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1429109"/>
            <a:ext cx="4991101" cy="4781191"/>
          </a:xfrm>
        </p:spPr>
        <p:txBody>
          <a:bodyPr anchor="t">
            <a:normAutofit/>
          </a:bodyPr>
          <a:lstStyle>
            <a:lvl1pPr marL="0" indent="0">
              <a:buNone/>
              <a:defRPr sz="1800" i="1">
                <a:solidFill>
                  <a:srgbClr val="1846BA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A798EA8-FE5C-7F49-9326-B41139B75D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3142" y="1429109"/>
            <a:ext cx="4991101" cy="4781191"/>
          </a:xfrm>
        </p:spPr>
        <p:txBody>
          <a:bodyPr/>
          <a:lstStyle>
            <a:lvl1pPr>
              <a:defRPr sz="1800"/>
            </a:lvl1pPr>
            <a:lvl2pPr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7E16241E-B122-5D4D-8E0A-5D1884CB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17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3E27B-B78A-7B40-96E8-CE5EE197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CF13-9EC7-9249-92DB-6C1E566AF862}" type="datetime1">
              <a:rPr lang="en-MY" smtClean="0"/>
              <a:t>22/10/2021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27E6-112D-2546-842E-5B20DCDC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A798EA8-FE5C-7F49-9326-B41139B75D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98" y="1429110"/>
            <a:ext cx="4991101" cy="4768490"/>
          </a:xfrm>
        </p:spPr>
        <p:txBody>
          <a:bodyPr/>
          <a:lstStyle>
            <a:lvl1pPr>
              <a:defRPr sz="1800"/>
            </a:lvl1pPr>
            <a:lvl2pPr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A2A7887-E458-094D-B422-F326D05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68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th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08C6-9FA3-7740-BA5D-5B7B2CD0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109"/>
            <a:ext cx="10515600" cy="479327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914D-88CD-8D42-AFEC-001208E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B298CC-C22C-3342-92AC-DBFB2B46B834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F771-8118-5941-9C90-7DA920A2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E47507CF-FB5F-7948-8F56-664EA35F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5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th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35BE-CCAB-7F47-9AE7-6046AF7BE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9108"/>
            <a:ext cx="5181600" cy="434700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AD631-24DE-F942-A5B5-35D1B272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9108"/>
            <a:ext cx="5181600" cy="4347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A7DC-7AAB-CB4B-B625-D407DEF4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F7FE41-DDBC-FA45-86A3-15DB0DD3B14B}" type="datetime1">
              <a:rPr lang="en-MY" smtClean="0"/>
              <a:t>22/10/2021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A0522-D377-7345-AD28-F8E62323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6783B60-8302-D741-B02C-8DFAE88E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43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DF8DF41-98C5-4B47-B63B-8E800FAD5BB4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6FE051-ED30-3645-A56D-C7C5BE5E74C6}"/>
              </a:ext>
            </a:extLst>
          </p:cNvPr>
          <p:cNvSpPr/>
          <p:nvPr userDrawn="1"/>
        </p:nvSpPr>
        <p:spPr>
          <a:xfrm>
            <a:off x="485136" y="366335"/>
            <a:ext cx="72000" cy="320040"/>
          </a:xfrm>
          <a:prstGeom prst="rect">
            <a:avLst/>
          </a:prstGeom>
          <a:solidFill>
            <a:srgbClr val="19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BF71F-B4D5-6642-92AB-7C53A224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6F68-F46E-4A43-B094-ABEEDFD4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6600"/>
            <a:ext cx="10515600" cy="477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E236-1305-C649-822B-586833E63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3C39-28A9-ED4F-8389-4F0F01E12FA6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DB1E-51EE-5543-A49D-D1CAAF93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114A8-94A7-D849-A85C-875A6F24EDA6}"/>
              </a:ext>
            </a:extLst>
          </p:cNvPr>
          <p:cNvGrpSpPr/>
          <p:nvPr userDrawn="1"/>
        </p:nvGrpSpPr>
        <p:grpSpPr>
          <a:xfrm>
            <a:off x="10171883" y="6287534"/>
            <a:ext cx="1404767" cy="471794"/>
            <a:chOff x="10359220" y="193752"/>
            <a:chExt cx="1635981" cy="549448"/>
          </a:xfrm>
        </p:grpSpPr>
        <p:pic>
          <p:nvPicPr>
            <p:cNvPr id="17" name="Picture 16" descr="Text&#10;&#10;Description automatically generated">
              <a:extLst>
                <a:ext uri="{FF2B5EF4-FFF2-40B4-BE49-F238E27FC236}">
                  <a16:creationId xmlns:a16="http://schemas.microsoft.com/office/drawing/2014/main" id="{B61C0D94-6A16-D044-B8F2-069AB3F050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1403441" y="193752"/>
              <a:ext cx="591760" cy="548723"/>
            </a:xfrm>
            <a:prstGeom prst="rect">
              <a:avLst/>
            </a:prstGeom>
          </p:spPr>
        </p:pic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B32C8718-F578-EA45-BF28-6E8392FFD7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0359220" y="231774"/>
              <a:ext cx="714517" cy="472279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CA562F-144D-964D-8620-0FD9A03887DA}"/>
                </a:ext>
              </a:extLst>
            </p:cNvPr>
            <p:cNvCxnSpPr/>
            <p:nvPr userDrawn="1"/>
          </p:nvCxnSpPr>
          <p:spPr>
            <a:xfrm>
              <a:off x="11239500" y="203200"/>
              <a:ext cx="0" cy="540000"/>
            </a:xfrm>
            <a:prstGeom prst="line">
              <a:avLst/>
            </a:prstGeom>
            <a:ln w="15875">
              <a:solidFill>
                <a:srgbClr val="194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48AAA6-9E2C-844F-8939-E9A126134305}"/>
              </a:ext>
            </a:extLst>
          </p:cNvPr>
          <p:cNvSpPr txBox="1"/>
          <p:nvPr userDrawn="1"/>
        </p:nvSpPr>
        <p:spPr>
          <a:xfrm>
            <a:off x="8247504" y="6405447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48F5E28-7EA7-0B49-A872-6F04353DD71E}"/>
              </a:ext>
            </a:extLst>
          </p:cNvPr>
          <p:cNvSpPr txBox="1">
            <a:spLocks/>
          </p:cNvSpPr>
          <p:nvPr userDrawn="1"/>
        </p:nvSpPr>
        <p:spPr>
          <a:xfrm>
            <a:off x="11577167" y="6356349"/>
            <a:ext cx="316083" cy="365125"/>
          </a:xfrm>
          <a:prstGeom prst="rect">
            <a:avLst/>
          </a:prstGeom>
        </p:spPr>
        <p:txBody>
          <a:bodyPr lIns="46800" rIns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B1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z="1400" b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400" b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7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2" r:id="rId3"/>
    <p:sldLayoutId id="2147483651" r:id="rId4"/>
    <p:sldLayoutId id="2147483650" r:id="rId5"/>
    <p:sldLayoutId id="2147483663" r:id="rId6"/>
    <p:sldLayoutId id="2147483665" r:id="rId7"/>
    <p:sldLayoutId id="2147483664" r:id="rId8"/>
    <p:sldLayoutId id="2147483652" r:id="rId9"/>
    <p:sldLayoutId id="2147483653" r:id="rId10"/>
    <p:sldLayoutId id="2147483654" r:id="rId11"/>
    <p:sldLayoutId id="2147483661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1846B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7D30-1BD8-AD48-8C4A-B7A8A2718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762" y="1216377"/>
            <a:ext cx="6694438" cy="2387600"/>
          </a:xfrm>
        </p:spPr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 Engineering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AFBE4-4D04-B948-B48D-5AB26ED4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2761" y="3696052"/>
            <a:ext cx="6694439" cy="1655762"/>
          </a:xfrm>
        </p:spPr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: Next Generation Frontend Tooling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2144C4-2BC1-1144-A0EA-83A0E58020AC}"/>
              </a:ext>
            </a:extLst>
          </p:cNvPr>
          <p:cNvSpPr txBox="1">
            <a:spLocks/>
          </p:cNvSpPr>
          <p:nvPr/>
        </p:nvSpPr>
        <p:spPr>
          <a:xfrm>
            <a:off x="5192760" y="5821456"/>
            <a:ext cx="4216837" cy="34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CD0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by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朱迎春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C56CC6B-6130-4840-A925-7FB41BB8500D}"/>
              </a:ext>
            </a:extLst>
          </p:cNvPr>
          <p:cNvSpPr txBox="1">
            <a:spLocks/>
          </p:cNvSpPr>
          <p:nvPr/>
        </p:nvSpPr>
        <p:spPr>
          <a:xfrm>
            <a:off x="5192760" y="6169650"/>
            <a:ext cx="4216837" cy="34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CD0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2021.10.27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9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1447E-F8CF-8144-B75B-CFDE26152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36C52-FE34-184D-A09A-88157D60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9C9BB46-101D-5043-A870-D888B9AA5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925423"/>
              </p:ext>
            </p:extLst>
          </p:nvPr>
        </p:nvGraphicFramePr>
        <p:xfrm>
          <a:off x="6190159" y="1769390"/>
          <a:ext cx="5461190" cy="3640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5CCBECA-4D8E-9C44-A524-1608973039E5}"/>
              </a:ext>
            </a:extLst>
          </p:cNvPr>
          <p:cNvSpPr txBox="1"/>
          <p:nvPr/>
        </p:nvSpPr>
        <p:spPr>
          <a:xfrm>
            <a:off x="6096000" y="1429110"/>
            <a:ext cx="2651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1.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3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43DC6C-6CE2-EE4F-B1FD-3D98E84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4" name="Arrow: Chevron 916">
            <a:extLst>
              <a:ext uri="{FF2B5EF4-FFF2-40B4-BE49-F238E27FC236}">
                <a16:creationId xmlns:a16="http://schemas.microsoft.com/office/drawing/2014/main" id="{55FB6B78-0DD6-0E45-9E93-B7C67872EAEC}"/>
              </a:ext>
            </a:extLst>
          </p:cNvPr>
          <p:cNvSpPr/>
          <p:nvPr/>
        </p:nvSpPr>
        <p:spPr>
          <a:xfrm>
            <a:off x="928149" y="3391642"/>
            <a:ext cx="2198145" cy="427616"/>
          </a:xfrm>
          <a:prstGeom prst="chevron">
            <a:avLst>
              <a:gd name="adj" fmla="val 52516"/>
            </a:avLst>
          </a:prstGeom>
          <a:solidFill>
            <a:srgbClr val="426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917">
            <a:extLst>
              <a:ext uri="{FF2B5EF4-FFF2-40B4-BE49-F238E27FC236}">
                <a16:creationId xmlns:a16="http://schemas.microsoft.com/office/drawing/2014/main" id="{3E1ACE2B-ED2D-1A4E-A6A6-8A092BB05014}"/>
              </a:ext>
            </a:extLst>
          </p:cNvPr>
          <p:cNvSpPr/>
          <p:nvPr/>
        </p:nvSpPr>
        <p:spPr>
          <a:xfrm>
            <a:off x="2955070" y="3391642"/>
            <a:ext cx="2198145" cy="427616"/>
          </a:xfrm>
          <a:prstGeom prst="chevron">
            <a:avLst>
              <a:gd name="adj" fmla="val 52516"/>
            </a:avLst>
          </a:prstGeom>
          <a:solidFill>
            <a:srgbClr val="6A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918">
            <a:extLst>
              <a:ext uri="{FF2B5EF4-FFF2-40B4-BE49-F238E27FC236}">
                <a16:creationId xmlns:a16="http://schemas.microsoft.com/office/drawing/2014/main" id="{1F0CB543-7A76-1A4D-9132-9A3555D1D84A}"/>
              </a:ext>
            </a:extLst>
          </p:cNvPr>
          <p:cNvSpPr/>
          <p:nvPr/>
        </p:nvSpPr>
        <p:spPr>
          <a:xfrm>
            <a:off x="4981991" y="3391642"/>
            <a:ext cx="2198145" cy="427616"/>
          </a:xfrm>
          <a:prstGeom prst="chevron">
            <a:avLst>
              <a:gd name="adj" fmla="val 52516"/>
            </a:avLst>
          </a:prstGeom>
          <a:solidFill>
            <a:srgbClr val="AFB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919">
            <a:extLst>
              <a:ext uri="{FF2B5EF4-FFF2-40B4-BE49-F238E27FC236}">
                <a16:creationId xmlns:a16="http://schemas.microsoft.com/office/drawing/2014/main" id="{C233F67A-1016-EE42-B26D-16C14AF53B81}"/>
              </a:ext>
            </a:extLst>
          </p:cNvPr>
          <p:cNvSpPr/>
          <p:nvPr/>
        </p:nvSpPr>
        <p:spPr>
          <a:xfrm>
            <a:off x="7008911" y="3402780"/>
            <a:ext cx="2198145" cy="427616"/>
          </a:xfrm>
          <a:prstGeom prst="chevron">
            <a:avLst>
              <a:gd name="adj" fmla="val 52516"/>
            </a:avLst>
          </a:prstGeom>
          <a:solidFill>
            <a:srgbClr val="FBC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20">
            <a:extLst>
              <a:ext uri="{FF2B5EF4-FFF2-40B4-BE49-F238E27FC236}">
                <a16:creationId xmlns:a16="http://schemas.microsoft.com/office/drawing/2014/main" id="{4306A0BC-C507-5E44-86A7-AD77FD161C29}"/>
              </a:ext>
            </a:extLst>
          </p:cNvPr>
          <p:cNvSpPr/>
          <p:nvPr/>
        </p:nvSpPr>
        <p:spPr>
          <a:xfrm>
            <a:off x="9035834" y="3391642"/>
            <a:ext cx="2198145" cy="427616"/>
          </a:xfrm>
          <a:prstGeom prst="chevron">
            <a:avLst>
              <a:gd name="adj" fmla="val 52516"/>
            </a:avLst>
          </a:prstGeom>
          <a:solidFill>
            <a:srgbClr val="F6D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16B87A-AA4C-ED4C-B369-307004526F19}"/>
              </a:ext>
            </a:extLst>
          </p:cNvPr>
          <p:cNvGrpSpPr/>
          <p:nvPr/>
        </p:nvGrpSpPr>
        <p:grpSpPr>
          <a:xfrm>
            <a:off x="1724662" y="3302891"/>
            <a:ext cx="605118" cy="1084357"/>
            <a:chOff x="1710911" y="3340249"/>
            <a:chExt cx="605118" cy="10843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0C0317-1709-A347-8734-A5FBCEA3A4E3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ircle: Hollow 923">
              <a:extLst>
                <a:ext uri="{FF2B5EF4-FFF2-40B4-BE49-F238E27FC236}">
                  <a16:creationId xmlns:a16="http://schemas.microsoft.com/office/drawing/2014/main" id="{7C4E3FD9-6D43-8746-8245-7C25889D290D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4268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AFE158-8E15-3F42-868C-27053D2C7FE2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4268C7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0B5DD9-0CC2-7948-A15A-C594F8FCE93A}"/>
              </a:ext>
            </a:extLst>
          </p:cNvPr>
          <p:cNvGrpSpPr/>
          <p:nvPr/>
        </p:nvGrpSpPr>
        <p:grpSpPr>
          <a:xfrm>
            <a:off x="3751583" y="2823653"/>
            <a:ext cx="605118" cy="1084356"/>
            <a:chOff x="1710911" y="2861011"/>
            <a:chExt cx="605118" cy="108435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9F16D2-396D-4544-9020-F6F891E5C873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ircle: Hollow 927">
              <a:extLst>
                <a:ext uri="{FF2B5EF4-FFF2-40B4-BE49-F238E27FC236}">
                  <a16:creationId xmlns:a16="http://schemas.microsoft.com/office/drawing/2014/main" id="{6D8F598B-EFFF-EE43-9F94-EC973060B0D3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6A8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84E9F8-4B4A-E940-ACD4-D19ED7DC3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6A88D4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8C157D-33DB-D344-9F9C-5B3333156496}"/>
              </a:ext>
            </a:extLst>
          </p:cNvPr>
          <p:cNvGrpSpPr/>
          <p:nvPr/>
        </p:nvGrpSpPr>
        <p:grpSpPr>
          <a:xfrm>
            <a:off x="5778504" y="3302891"/>
            <a:ext cx="605118" cy="1084357"/>
            <a:chOff x="1710911" y="3340249"/>
            <a:chExt cx="605118" cy="108435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77A65C8-6A07-CB4C-875D-B56B6BB2555A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ircle: Hollow 931">
              <a:extLst>
                <a:ext uri="{FF2B5EF4-FFF2-40B4-BE49-F238E27FC236}">
                  <a16:creationId xmlns:a16="http://schemas.microsoft.com/office/drawing/2014/main" id="{648700A5-159D-5342-8EBC-EE3A7BCFD6AA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AFB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351ECC-5D1E-2943-92D4-D2F97F23AC9E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AFBFE9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597DB1-AEA8-9445-B17C-8E0F132FD072}"/>
              </a:ext>
            </a:extLst>
          </p:cNvPr>
          <p:cNvGrpSpPr/>
          <p:nvPr/>
        </p:nvGrpSpPr>
        <p:grpSpPr>
          <a:xfrm>
            <a:off x="7805425" y="2823653"/>
            <a:ext cx="605118" cy="1084356"/>
            <a:chOff x="1710911" y="2861011"/>
            <a:chExt cx="605118" cy="108435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BCFDD4-3B42-9749-AEE3-110DD0F85FD1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ircle: Hollow 935">
              <a:extLst>
                <a:ext uri="{FF2B5EF4-FFF2-40B4-BE49-F238E27FC236}">
                  <a16:creationId xmlns:a16="http://schemas.microsoft.com/office/drawing/2014/main" id="{3177ECF0-975E-254C-B3BD-B46A428EAE69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FBC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5C80B4-F027-654C-A119-4183CC747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FBCD0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11D343-C7C7-BE4A-90BC-CF5340B245CD}"/>
              </a:ext>
            </a:extLst>
          </p:cNvPr>
          <p:cNvGrpSpPr/>
          <p:nvPr/>
        </p:nvGrpSpPr>
        <p:grpSpPr>
          <a:xfrm>
            <a:off x="9832347" y="3302891"/>
            <a:ext cx="605118" cy="1084357"/>
            <a:chOff x="1710911" y="3340249"/>
            <a:chExt cx="605118" cy="108435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2CA625-8A3E-104F-BA8D-207CCC84375C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939">
              <a:extLst>
                <a:ext uri="{FF2B5EF4-FFF2-40B4-BE49-F238E27FC236}">
                  <a16:creationId xmlns:a16="http://schemas.microsoft.com/office/drawing/2014/main" id="{17E82985-9DFD-244E-AC8E-470CAB1A903E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F6D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F6F6D3-7188-0F4C-906B-EF3E65B63041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F6D865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B1CD9E1E-46D6-DE46-AF2F-F774E287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42" y="2646609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C9F39-ABB5-344C-8E88-79444686D823}"/>
              </a:ext>
            </a:extLst>
          </p:cNvPr>
          <p:cNvSpPr txBox="1"/>
          <p:nvPr/>
        </p:nvSpPr>
        <p:spPr>
          <a:xfrm>
            <a:off x="3370109" y="412899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ADD53-A24A-EA47-BEBD-1BA602E47D56}"/>
              </a:ext>
            </a:extLst>
          </p:cNvPr>
          <p:cNvSpPr txBox="1"/>
          <p:nvPr/>
        </p:nvSpPr>
        <p:spPr>
          <a:xfrm>
            <a:off x="5399524" y="264660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CBDD7-281D-034E-8581-AD97CF25C7F9}"/>
              </a:ext>
            </a:extLst>
          </p:cNvPr>
          <p:cNvSpPr txBox="1"/>
          <p:nvPr/>
        </p:nvSpPr>
        <p:spPr>
          <a:xfrm>
            <a:off x="7428939" y="412899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859788-430E-FA4B-B931-9A18F92E86D8}"/>
              </a:ext>
            </a:extLst>
          </p:cNvPr>
          <p:cNvSpPr txBox="1"/>
          <p:nvPr/>
        </p:nvSpPr>
        <p:spPr>
          <a:xfrm>
            <a:off x="9458353" y="2619808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19">
            <a:extLst>
              <a:ext uri="{FF2B5EF4-FFF2-40B4-BE49-F238E27FC236}">
                <a16:creationId xmlns:a16="http://schemas.microsoft.com/office/drawing/2014/main" id="{391A34BE-5A54-C64E-9960-428B131E3D4F}"/>
              </a:ext>
            </a:extLst>
          </p:cNvPr>
          <p:cNvGrpSpPr/>
          <p:nvPr/>
        </p:nvGrpSpPr>
        <p:grpSpPr>
          <a:xfrm>
            <a:off x="2865275" y="1469458"/>
            <a:ext cx="2370254" cy="1301002"/>
            <a:chOff x="2543198" y="4388490"/>
            <a:chExt cx="2577763" cy="13010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17F2-AABB-0748-A316-C40C8DC3553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BBF3EB-0EA8-AB45-8475-B24D073502F2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6A88D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6A88D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22">
            <a:extLst>
              <a:ext uri="{FF2B5EF4-FFF2-40B4-BE49-F238E27FC236}">
                <a16:creationId xmlns:a16="http://schemas.microsoft.com/office/drawing/2014/main" id="{CD16555B-CAB9-E243-8114-24195EEB6166}"/>
              </a:ext>
            </a:extLst>
          </p:cNvPr>
          <p:cNvGrpSpPr/>
          <p:nvPr/>
        </p:nvGrpSpPr>
        <p:grpSpPr>
          <a:xfrm>
            <a:off x="6919425" y="1469458"/>
            <a:ext cx="2370254" cy="1301002"/>
            <a:chOff x="2543198" y="4388490"/>
            <a:chExt cx="2577763" cy="130100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9E18CA-BA61-9E41-806B-12DBC1111CD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3933CE-B4D7-FB47-8F35-62FA696DECD3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BCD0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FBCD0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25">
            <a:extLst>
              <a:ext uri="{FF2B5EF4-FFF2-40B4-BE49-F238E27FC236}">
                <a16:creationId xmlns:a16="http://schemas.microsoft.com/office/drawing/2014/main" id="{F0E69A5D-15A1-EF4D-99ED-F541CFADF5C5}"/>
              </a:ext>
            </a:extLst>
          </p:cNvPr>
          <p:cNvGrpSpPr/>
          <p:nvPr/>
        </p:nvGrpSpPr>
        <p:grpSpPr>
          <a:xfrm>
            <a:off x="4892350" y="4418135"/>
            <a:ext cx="2370254" cy="1301002"/>
            <a:chOff x="2543198" y="4388490"/>
            <a:chExt cx="2577763" cy="1301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A271A0-7D19-9845-99A4-BF2AAAC68865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0ECF68-E58B-FE45-9135-C838C389916A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AFBF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AFBFE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28">
            <a:extLst>
              <a:ext uri="{FF2B5EF4-FFF2-40B4-BE49-F238E27FC236}">
                <a16:creationId xmlns:a16="http://schemas.microsoft.com/office/drawing/2014/main" id="{C613FAC0-31AF-E34E-A60A-95D63132C23F}"/>
              </a:ext>
            </a:extLst>
          </p:cNvPr>
          <p:cNvGrpSpPr/>
          <p:nvPr/>
        </p:nvGrpSpPr>
        <p:grpSpPr>
          <a:xfrm>
            <a:off x="838200" y="4418135"/>
            <a:ext cx="2370254" cy="1328498"/>
            <a:chOff x="2543198" y="4360994"/>
            <a:chExt cx="2577763" cy="132849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1D5F2B-EDEE-D84B-971B-004E67DDFA4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BE8579-4E22-F140-95BD-20AA6D73441F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268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4268C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F02A3D14-7CB7-9B4B-9F32-2F91E875F19C}"/>
              </a:ext>
            </a:extLst>
          </p:cNvPr>
          <p:cNvGrpSpPr/>
          <p:nvPr/>
        </p:nvGrpSpPr>
        <p:grpSpPr>
          <a:xfrm>
            <a:off x="8946501" y="4418135"/>
            <a:ext cx="2370254" cy="1301002"/>
            <a:chOff x="2543198" y="4388490"/>
            <a:chExt cx="2577763" cy="130100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1DB031-B0C2-2D43-BF59-09A036FDAB68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B7AD16-ACFD-0B4C-8DB2-20E425D969B2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6D86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F6D86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27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52DA24-3DAE-4AD9-B232-5ADE2E773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64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02B000-03CD-2740-B96A-DA65F623A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60000">
              <a:buFont typeface="+mj-lt"/>
              <a:buAutoNum type="arabicPeriod"/>
            </a:pPr>
            <a:r>
              <a:rPr lang="en-US" dirty="0" err="1">
                <a:solidFill>
                  <a:srgbClr val="1846BA"/>
                </a:solidFill>
              </a:rPr>
              <a:t>简介</a:t>
            </a:r>
            <a:endParaRPr lang="en-US" dirty="0">
              <a:solidFill>
                <a:srgbClr val="1846BA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indent="-360000">
              <a:buFont typeface="+mj-lt"/>
              <a:buAutoNum type="arabicPeriod" startAt="2"/>
            </a:pPr>
            <a:r>
              <a:rPr lang="en-US" altLang="zh-CN" dirty="0" err="1">
                <a:solidFill>
                  <a:srgbClr val="1846BA"/>
                </a:solidFill>
              </a:rPr>
              <a:t>Vite</a:t>
            </a:r>
            <a:r>
              <a:rPr lang="zh-CN" altLang="en-US" dirty="0">
                <a:solidFill>
                  <a:srgbClr val="1846BA"/>
                </a:solidFill>
              </a:rPr>
              <a:t> 原理</a:t>
            </a:r>
            <a:endParaRPr lang="en-US" dirty="0">
              <a:solidFill>
                <a:srgbClr val="1846BA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indent="-360000">
              <a:buFont typeface="+mj-lt"/>
              <a:buAutoNum type="arabicPeriod" startAt="3"/>
            </a:pPr>
            <a:r>
              <a:rPr lang="en-US" dirty="0" err="1">
                <a:solidFill>
                  <a:srgbClr val="1846BA"/>
                </a:solidFill>
              </a:rPr>
              <a:t>工程化实践</a:t>
            </a:r>
            <a:endParaRPr lang="en-US" dirty="0">
              <a:solidFill>
                <a:srgbClr val="1846BA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indent="-360000">
              <a:buFont typeface="+mj-lt"/>
              <a:buAutoNum type="arabicPeriod" startAt="4"/>
            </a:pPr>
            <a:r>
              <a:rPr lang="en-US" dirty="0">
                <a:solidFill>
                  <a:srgbClr val="1846BA"/>
                </a:solidFill>
              </a:rPr>
              <a:t>Insert section title lorem ipsum</a:t>
            </a: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indent="-360000">
              <a:buFont typeface="+mj-lt"/>
              <a:buAutoNum type="arabicPeriod" startAt="5"/>
            </a:pPr>
            <a:r>
              <a:rPr lang="en-US" dirty="0" err="1">
                <a:solidFill>
                  <a:srgbClr val="1846BA"/>
                </a:solidFill>
              </a:rPr>
              <a:t>总结</a:t>
            </a:r>
            <a:endParaRPr lang="en-US" dirty="0">
              <a:solidFill>
                <a:srgbClr val="1846BA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873F6-9E01-AB4C-8E6B-DD51C657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84300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E400-BC4F-9042-B26E-6365B3F5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breaker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637B-DC16-B14B-BCBC-1E2829B30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012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98A49-68E6-FF48-8282-59D6486DB4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pPr lvl="2"/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pPr lvl="3"/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26C73A-DE84-454A-B4AE-CB96B73E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83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FDE61-DF5D-E543-852B-273BF67689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.”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BDF33-2136-4D43-B7E4-9C1AA46EBE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F1D44-D3B6-6249-A273-84A73A3A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8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43DC6C-6CE2-EE4F-B1FD-3D98E84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9F4580-B526-3947-BC8D-9BF2E3229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970327"/>
              </p:ext>
            </p:extLst>
          </p:nvPr>
        </p:nvGraphicFramePr>
        <p:xfrm>
          <a:off x="838200" y="1446093"/>
          <a:ext cx="10515600" cy="324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513563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09061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24864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21544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7211639"/>
                    </a:ext>
                  </a:extLst>
                </a:gridCol>
              </a:tblGrid>
              <a:tr h="64611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9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0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6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1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6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1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36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39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1447E-F8CF-8144-B75B-CFDE26152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36C52-FE34-184D-A09A-88157D60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51E498-3486-3F43-8112-98734ED77891}"/>
              </a:ext>
            </a:extLst>
          </p:cNvPr>
          <p:cNvGrpSpPr/>
          <p:nvPr/>
        </p:nvGrpSpPr>
        <p:grpSpPr>
          <a:xfrm>
            <a:off x="5903111" y="1566143"/>
            <a:ext cx="3882552" cy="3717305"/>
            <a:chOff x="5672432" y="2019443"/>
            <a:chExt cx="4271668" cy="4089860"/>
          </a:xfrm>
        </p:grpSpPr>
        <p:grpSp>
          <p:nvGrpSpPr>
            <p:cNvPr id="6" name="Google Shape;803;p55">
              <a:extLst>
                <a:ext uri="{FF2B5EF4-FFF2-40B4-BE49-F238E27FC236}">
                  <a16:creationId xmlns:a16="http://schemas.microsoft.com/office/drawing/2014/main" id="{AA54ACDA-BD34-5C48-9934-7D16533E157E}"/>
                </a:ext>
              </a:extLst>
            </p:cNvPr>
            <p:cNvGrpSpPr/>
            <p:nvPr/>
          </p:nvGrpSpPr>
          <p:grpSpPr>
            <a:xfrm>
              <a:off x="5672432" y="2019443"/>
              <a:ext cx="4271668" cy="4089860"/>
              <a:chOff x="3179914" y="2889488"/>
              <a:chExt cx="422876" cy="404911"/>
            </a:xfrm>
          </p:grpSpPr>
          <p:sp>
            <p:nvSpPr>
              <p:cNvPr id="13" name="Google Shape;804;p55">
                <a:extLst>
                  <a:ext uri="{FF2B5EF4-FFF2-40B4-BE49-F238E27FC236}">
                    <a16:creationId xmlns:a16="http://schemas.microsoft.com/office/drawing/2014/main" id="{80AAB02F-B2B6-1447-AF0B-2230EFB4A3F8}"/>
                  </a:ext>
                </a:extLst>
              </p:cNvPr>
              <p:cNvSpPr/>
              <p:nvPr/>
            </p:nvSpPr>
            <p:spPr>
              <a:xfrm>
                <a:off x="3402328" y="2889749"/>
                <a:ext cx="163726" cy="157477"/>
              </a:xfrm>
              <a:custGeom>
                <a:avLst/>
                <a:gdLst/>
                <a:ahLst/>
                <a:cxnLst/>
                <a:rect l="l" t="t" r="r" b="b"/>
                <a:pathLst>
                  <a:path w="7519" h="7232" extrusionOk="0">
                    <a:moveTo>
                      <a:pt x="24" y="0"/>
                    </a:moveTo>
                    <a:lnTo>
                      <a:pt x="1447" y="2583"/>
                    </a:lnTo>
                    <a:lnTo>
                      <a:pt x="1" y="5257"/>
                    </a:lnTo>
                    <a:cubicBezTo>
                      <a:pt x="1252" y="5418"/>
                      <a:pt x="2365" y="6141"/>
                      <a:pt x="2996" y="7231"/>
                    </a:cubicBezTo>
                    <a:lnTo>
                      <a:pt x="5958" y="7151"/>
                    </a:lnTo>
                    <a:lnTo>
                      <a:pt x="7518" y="4580"/>
                    </a:lnTo>
                    <a:cubicBezTo>
                      <a:pt x="5946" y="1894"/>
                      <a:pt x="3134" y="184"/>
                      <a:pt x="24" y="0"/>
                    </a:cubicBezTo>
                    <a:close/>
                  </a:path>
                </a:pathLst>
              </a:custGeom>
              <a:solidFill>
                <a:srgbClr val="F6D8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05;p55">
                <a:extLst>
                  <a:ext uri="{FF2B5EF4-FFF2-40B4-BE49-F238E27FC236}">
                    <a16:creationId xmlns:a16="http://schemas.microsoft.com/office/drawing/2014/main" id="{E9F331AA-25B9-D746-ADFE-92A6FB564E9C}"/>
                  </a:ext>
                </a:extLst>
              </p:cNvPr>
              <p:cNvSpPr/>
              <p:nvPr/>
            </p:nvSpPr>
            <p:spPr>
              <a:xfrm>
                <a:off x="3467807" y="3000956"/>
                <a:ext cx="134983" cy="191707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8804" extrusionOk="0">
                    <a:moveTo>
                      <a:pt x="4798" y="1"/>
                    </a:moveTo>
                    <a:lnTo>
                      <a:pt x="3249" y="2549"/>
                    </a:lnTo>
                    <a:lnTo>
                      <a:pt x="242" y="2629"/>
                    </a:lnTo>
                    <a:cubicBezTo>
                      <a:pt x="724" y="3800"/>
                      <a:pt x="644" y="5131"/>
                      <a:pt x="1" y="6221"/>
                    </a:cubicBezTo>
                    <a:lnTo>
                      <a:pt x="1550" y="8746"/>
                    </a:lnTo>
                    <a:lnTo>
                      <a:pt x="4557" y="8804"/>
                    </a:lnTo>
                    <a:cubicBezTo>
                      <a:pt x="6107" y="6095"/>
                      <a:pt x="6199" y="2790"/>
                      <a:pt x="4798" y="1"/>
                    </a:cubicBezTo>
                    <a:close/>
                  </a:path>
                </a:pathLst>
              </a:custGeom>
              <a:solidFill>
                <a:srgbClr val="FDED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06;p55">
                <a:extLst>
                  <a:ext uri="{FF2B5EF4-FFF2-40B4-BE49-F238E27FC236}">
                    <a16:creationId xmlns:a16="http://schemas.microsoft.com/office/drawing/2014/main" id="{667B8D32-877C-A949-BEC5-5AA8F75B366A}"/>
                  </a:ext>
                </a:extLst>
              </p:cNvPr>
              <p:cNvSpPr/>
              <p:nvPr/>
            </p:nvSpPr>
            <p:spPr>
              <a:xfrm>
                <a:off x="3222637" y="2889488"/>
                <a:ext cx="198457" cy="149224"/>
              </a:xfrm>
              <a:custGeom>
                <a:avLst/>
                <a:gdLst/>
                <a:ahLst/>
                <a:cxnLst/>
                <a:rect l="l" t="t" r="r" b="b"/>
                <a:pathLst>
                  <a:path w="9114" h="6853" extrusionOk="0">
                    <a:moveTo>
                      <a:pt x="7690" y="1"/>
                    </a:moveTo>
                    <a:cubicBezTo>
                      <a:pt x="4592" y="24"/>
                      <a:pt x="1711" y="1585"/>
                      <a:pt x="1" y="4156"/>
                    </a:cubicBezTo>
                    <a:lnTo>
                      <a:pt x="2904" y="4225"/>
                    </a:lnTo>
                    <a:lnTo>
                      <a:pt x="4511" y="6853"/>
                    </a:lnTo>
                    <a:cubicBezTo>
                      <a:pt x="5257" y="5854"/>
                      <a:pt x="6428" y="5258"/>
                      <a:pt x="7679" y="5235"/>
                    </a:cubicBezTo>
                    <a:lnTo>
                      <a:pt x="9114" y="2606"/>
                    </a:lnTo>
                    <a:lnTo>
                      <a:pt x="7690" y="1"/>
                    </a:lnTo>
                    <a:close/>
                  </a:path>
                </a:pathLst>
              </a:custGeom>
              <a:solidFill>
                <a:srgbClr val="FBCD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807;p55">
                <a:extLst>
                  <a:ext uri="{FF2B5EF4-FFF2-40B4-BE49-F238E27FC236}">
                    <a16:creationId xmlns:a16="http://schemas.microsoft.com/office/drawing/2014/main" id="{880E86D0-0887-9149-9694-00F0A0D4FC89}"/>
                  </a:ext>
                </a:extLst>
              </p:cNvPr>
              <p:cNvSpPr/>
              <p:nvPr/>
            </p:nvSpPr>
            <p:spPr>
              <a:xfrm>
                <a:off x="3179914" y="2991462"/>
                <a:ext cx="133960" cy="19020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8735" extrusionOk="0">
                    <a:moveTo>
                      <a:pt x="1641" y="1"/>
                    </a:moveTo>
                    <a:cubicBezTo>
                      <a:pt x="103" y="2686"/>
                      <a:pt x="0" y="5957"/>
                      <a:pt x="1366" y="8735"/>
                    </a:cubicBezTo>
                    <a:lnTo>
                      <a:pt x="2869" y="6244"/>
                    </a:lnTo>
                    <a:lnTo>
                      <a:pt x="5957" y="6164"/>
                    </a:lnTo>
                    <a:cubicBezTo>
                      <a:pt x="5486" y="5016"/>
                      <a:pt x="5555" y="3731"/>
                      <a:pt x="6152" y="2640"/>
                    </a:cubicBezTo>
                    <a:lnTo>
                      <a:pt x="4568" y="58"/>
                    </a:lnTo>
                    <a:lnTo>
                      <a:pt x="1641" y="1"/>
                    </a:lnTo>
                    <a:close/>
                  </a:path>
                </a:pathLst>
              </a:custGeom>
              <a:solidFill>
                <a:srgbClr val="426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808;p55">
                <a:extLst>
                  <a:ext uri="{FF2B5EF4-FFF2-40B4-BE49-F238E27FC236}">
                    <a16:creationId xmlns:a16="http://schemas.microsoft.com/office/drawing/2014/main" id="{26765014-1C4E-B44A-966B-121291049A5E}"/>
                  </a:ext>
                </a:extLst>
              </p:cNvPr>
              <p:cNvSpPr/>
              <p:nvPr/>
            </p:nvSpPr>
            <p:spPr>
              <a:xfrm>
                <a:off x="3215887" y="3136661"/>
                <a:ext cx="162725" cy="157477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7232" extrusionOk="0">
                    <a:moveTo>
                      <a:pt x="4546" y="1"/>
                    </a:moveTo>
                    <a:lnTo>
                      <a:pt x="1516" y="81"/>
                    </a:lnTo>
                    <a:lnTo>
                      <a:pt x="1" y="2583"/>
                    </a:lnTo>
                    <a:cubicBezTo>
                      <a:pt x="1550" y="5280"/>
                      <a:pt x="4339" y="7025"/>
                      <a:pt x="7438" y="7232"/>
                    </a:cubicBezTo>
                    <a:lnTo>
                      <a:pt x="6026" y="4649"/>
                    </a:lnTo>
                    <a:lnTo>
                      <a:pt x="7472" y="1964"/>
                    </a:lnTo>
                    <a:cubicBezTo>
                      <a:pt x="6256" y="1791"/>
                      <a:pt x="5177" y="1068"/>
                      <a:pt x="4546" y="1"/>
                    </a:cubicBezTo>
                    <a:close/>
                  </a:path>
                </a:pathLst>
              </a:custGeom>
              <a:solidFill>
                <a:srgbClr val="6A8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809;p55">
                <a:extLst>
                  <a:ext uri="{FF2B5EF4-FFF2-40B4-BE49-F238E27FC236}">
                    <a16:creationId xmlns:a16="http://schemas.microsoft.com/office/drawing/2014/main" id="{C16AA9C7-9EAD-2643-8C00-77A4B9A17CA0}"/>
                  </a:ext>
                </a:extLst>
              </p:cNvPr>
              <p:cNvSpPr/>
              <p:nvPr/>
            </p:nvSpPr>
            <p:spPr>
              <a:xfrm>
                <a:off x="3359605" y="3146677"/>
                <a:ext cx="200439" cy="147722"/>
              </a:xfrm>
              <a:custGeom>
                <a:avLst/>
                <a:gdLst/>
                <a:ahLst/>
                <a:cxnLst/>
                <a:rect l="l" t="t" r="r" b="b"/>
                <a:pathLst>
                  <a:path w="9205" h="6784" extrusionOk="0">
                    <a:moveTo>
                      <a:pt x="4649" y="0"/>
                    </a:moveTo>
                    <a:cubicBezTo>
                      <a:pt x="3880" y="976"/>
                      <a:pt x="2697" y="1549"/>
                      <a:pt x="1446" y="1549"/>
                    </a:cubicBezTo>
                    <a:lnTo>
                      <a:pt x="1435" y="1549"/>
                    </a:lnTo>
                    <a:lnTo>
                      <a:pt x="0" y="4189"/>
                    </a:lnTo>
                    <a:lnTo>
                      <a:pt x="1435" y="6783"/>
                    </a:lnTo>
                    <a:lnTo>
                      <a:pt x="1446" y="6783"/>
                    </a:lnTo>
                    <a:cubicBezTo>
                      <a:pt x="1458" y="6783"/>
                      <a:pt x="1469" y="6783"/>
                      <a:pt x="1481" y="6783"/>
                    </a:cubicBezTo>
                    <a:cubicBezTo>
                      <a:pt x="4589" y="6783"/>
                      <a:pt x="7490" y="5224"/>
                      <a:pt x="9205" y="2628"/>
                    </a:cubicBezTo>
                    <a:lnTo>
                      <a:pt x="6221" y="2559"/>
                    </a:lnTo>
                    <a:lnTo>
                      <a:pt x="4649" y="0"/>
                    </a:lnTo>
                    <a:close/>
                  </a:path>
                </a:pathLst>
              </a:custGeom>
              <a:solidFill>
                <a:srgbClr val="AFB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800279-B508-6F4A-A55F-6AD8E25F5567}"/>
                </a:ext>
              </a:extLst>
            </p:cNvPr>
            <p:cNvSpPr txBox="1"/>
            <p:nvPr/>
          </p:nvSpPr>
          <p:spPr>
            <a:xfrm>
              <a:off x="6139676" y="3598081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7E80D3-2E74-544E-B4C4-C85617612716}"/>
                </a:ext>
              </a:extLst>
            </p:cNvPr>
            <p:cNvSpPr txBox="1"/>
            <p:nvPr/>
          </p:nvSpPr>
          <p:spPr>
            <a:xfrm>
              <a:off x="6648341" y="4970638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1ED6AC-4AF0-1B40-9B85-4C589666837C}"/>
                </a:ext>
              </a:extLst>
            </p:cNvPr>
            <p:cNvSpPr txBox="1"/>
            <p:nvPr/>
          </p:nvSpPr>
          <p:spPr>
            <a:xfrm>
              <a:off x="7999522" y="5178593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5CE746-20DD-AB40-AC3C-6B49F7B46A17}"/>
                </a:ext>
              </a:extLst>
            </p:cNvPr>
            <p:cNvSpPr txBox="1"/>
            <p:nvPr/>
          </p:nvSpPr>
          <p:spPr>
            <a:xfrm>
              <a:off x="9052985" y="4124369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E4E73-9D79-8D44-BB39-C8B5F8024333}"/>
                </a:ext>
              </a:extLst>
            </p:cNvPr>
            <p:cNvSpPr txBox="1"/>
            <p:nvPr/>
          </p:nvSpPr>
          <p:spPr>
            <a:xfrm>
              <a:off x="8583515" y="2725425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EF963F-ECA8-C14D-AD31-0D9CCBEAE190}"/>
                </a:ext>
              </a:extLst>
            </p:cNvPr>
            <p:cNvSpPr txBox="1"/>
            <p:nvPr/>
          </p:nvSpPr>
          <p:spPr>
            <a:xfrm>
              <a:off x="7138995" y="2532342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1A074-2E0F-5740-AE3A-76AFEC60A0B5}"/>
              </a:ext>
            </a:extLst>
          </p:cNvPr>
          <p:cNvGrpSpPr/>
          <p:nvPr/>
        </p:nvGrpSpPr>
        <p:grpSpPr>
          <a:xfrm>
            <a:off x="9393198" y="3642004"/>
            <a:ext cx="2423677" cy="1891199"/>
            <a:chOff x="8273831" y="2565308"/>
            <a:chExt cx="3654771" cy="2851822"/>
          </a:xfrm>
        </p:grpSpPr>
        <p:pic>
          <p:nvPicPr>
            <p:cNvPr id="20" name="Picture 19" descr="Chart, sunburst chart&#10;&#10;Description automatically generated">
              <a:extLst>
                <a:ext uri="{FF2B5EF4-FFF2-40B4-BE49-F238E27FC236}">
                  <a16:creationId xmlns:a16="http://schemas.microsoft.com/office/drawing/2014/main" id="{4646B5FF-500D-5443-9272-B8B982889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3173" y="2924023"/>
              <a:ext cx="2427410" cy="242741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385F40-F28E-4740-9B0B-807C1DCD7EE7}"/>
                </a:ext>
              </a:extLst>
            </p:cNvPr>
            <p:cNvSpPr txBox="1"/>
            <p:nvPr/>
          </p:nvSpPr>
          <p:spPr>
            <a:xfrm>
              <a:off x="10176878" y="2565308"/>
              <a:ext cx="612044" cy="41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5A9F7-B47E-9D44-9004-3BE9558B68CF}"/>
                </a:ext>
              </a:extLst>
            </p:cNvPr>
            <p:cNvSpPr txBox="1"/>
            <p:nvPr/>
          </p:nvSpPr>
          <p:spPr>
            <a:xfrm>
              <a:off x="11188443" y="3208015"/>
              <a:ext cx="740159" cy="41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578B92-ECC3-6E4F-BCBE-D9E14671CD87}"/>
                </a:ext>
              </a:extLst>
            </p:cNvPr>
            <p:cNvSpPr txBox="1"/>
            <p:nvPr/>
          </p:nvSpPr>
          <p:spPr>
            <a:xfrm>
              <a:off x="10940619" y="4999431"/>
              <a:ext cx="740160" cy="41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25%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F550E5-83FE-AA48-87A6-33EF273A3188}"/>
                </a:ext>
              </a:extLst>
            </p:cNvPr>
            <p:cNvSpPr txBox="1"/>
            <p:nvPr/>
          </p:nvSpPr>
          <p:spPr>
            <a:xfrm>
              <a:off x="8273831" y="3886089"/>
              <a:ext cx="740159" cy="41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FA64E0-0904-D14F-93F2-03DEE46EF819}"/>
              </a:ext>
            </a:extLst>
          </p:cNvPr>
          <p:cNvGrpSpPr/>
          <p:nvPr/>
        </p:nvGrpSpPr>
        <p:grpSpPr>
          <a:xfrm>
            <a:off x="5893118" y="5476929"/>
            <a:ext cx="4866161" cy="542631"/>
            <a:chOff x="5372304" y="5716849"/>
            <a:chExt cx="4866161" cy="54263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3B7B10-991D-9F44-9215-06C08B6FC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4709" y="6061758"/>
              <a:ext cx="180160" cy="180000"/>
            </a:xfrm>
            <a:prstGeom prst="ellipse">
              <a:avLst/>
            </a:prstGeom>
            <a:solidFill>
              <a:srgbClr val="466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002BF1-3DCA-A64C-858E-05C9FE29F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770" y="6061758"/>
              <a:ext cx="180160" cy="180000"/>
            </a:xfrm>
            <a:prstGeom prst="ellipse">
              <a:avLst/>
            </a:prstGeom>
            <a:solidFill>
              <a:srgbClr val="6A8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828F0F-762A-0943-AA56-B4AF9DC4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4831" y="6061758"/>
              <a:ext cx="180160" cy="180000"/>
            </a:xfrm>
            <a:prstGeom prst="ellipse">
              <a:avLst/>
            </a:prstGeom>
            <a:solidFill>
              <a:srgbClr val="AFB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CA9177-550B-8742-BA46-2E3B5EFBC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9933" y="6061758"/>
              <a:ext cx="180160" cy="180000"/>
            </a:xfrm>
            <a:prstGeom prst="ellipse">
              <a:avLst/>
            </a:prstGeom>
            <a:solidFill>
              <a:srgbClr val="FDEC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B6E8C33-BAD0-8F4C-BC0B-06619760D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2777" y="6061758"/>
              <a:ext cx="180160" cy="180000"/>
            </a:xfrm>
            <a:prstGeom prst="ellipse">
              <a:avLst/>
            </a:prstGeom>
            <a:solidFill>
              <a:srgbClr val="FC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C61BF4-4683-E240-A793-EC1A6E1D803B}"/>
                </a:ext>
              </a:extLst>
            </p:cNvPr>
            <p:cNvSpPr txBox="1"/>
            <p:nvPr/>
          </p:nvSpPr>
          <p:spPr>
            <a:xfrm>
              <a:off x="5621926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92D7F8-18E7-7840-8FA1-2B2CC3040325}"/>
                </a:ext>
              </a:extLst>
            </p:cNvPr>
            <p:cNvSpPr txBox="1"/>
            <p:nvPr/>
          </p:nvSpPr>
          <p:spPr>
            <a:xfrm>
              <a:off x="6531987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9058BF-F674-504F-9197-0FC11F2E38A3}"/>
                </a:ext>
              </a:extLst>
            </p:cNvPr>
            <p:cNvSpPr txBox="1"/>
            <p:nvPr/>
          </p:nvSpPr>
          <p:spPr>
            <a:xfrm>
              <a:off x="7442048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6C4E90-FA5C-AD4F-9571-7DF19B7F6BF2}"/>
                </a:ext>
              </a:extLst>
            </p:cNvPr>
            <p:cNvSpPr txBox="1"/>
            <p:nvPr/>
          </p:nvSpPr>
          <p:spPr>
            <a:xfrm>
              <a:off x="8217150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D2823A-88D4-E24B-BA39-F16B4DA60901}"/>
                </a:ext>
              </a:extLst>
            </p:cNvPr>
            <p:cNvSpPr txBox="1"/>
            <p:nvPr/>
          </p:nvSpPr>
          <p:spPr>
            <a:xfrm>
              <a:off x="8949994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6" name="Text Placeholder 9">
              <a:extLst>
                <a:ext uri="{FF2B5EF4-FFF2-40B4-BE49-F238E27FC236}">
                  <a16:creationId xmlns:a16="http://schemas.microsoft.com/office/drawing/2014/main" id="{A877EAFC-676E-EE4A-9FBD-B98A94B9FC05}"/>
                </a:ext>
              </a:extLst>
            </p:cNvPr>
            <p:cNvSpPr txBox="1">
              <a:spLocks/>
            </p:cNvSpPr>
            <p:nvPr/>
          </p:nvSpPr>
          <p:spPr>
            <a:xfrm>
              <a:off x="5372304" y="5716849"/>
              <a:ext cx="2098986" cy="22089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604177-E384-F347-9402-8E7AE93FB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5621" y="6061758"/>
              <a:ext cx="180160" cy="180000"/>
            </a:xfrm>
            <a:prstGeom prst="ellipse">
              <a:avLst/>
            </a:prstGeom>
            <a:solidFill>
              <a:srgbClr val="FBC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BE14E0-7B24-1849-AEB0-912BC34E0B10}"/>
                </a:ext>
              </a:extLst>
            </p:cNvPr>
            <p:cNvSpPr txBox="1"/>
            <p:nvPr/>
          </p:nvSpPr>
          <p:spPr>
            <a:xfrm>
              <a:off x="9682838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62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43DC6C-6CE2-EE4F-B1FD-3D98E84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3AEC36-CF5F-7840-B764-89261352C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424208"/>
              </p:ext>
            </p:extLst>
          </p:nvPr>
        </p:nvGraphicFramePr>
        <p:xfrm>
          <a:off x="840009" y="1847881"/>
          <a:ext cx="4859527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17F1219-634A-604F-8E0A-FE732922D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582185"/>
              </p:ext>
            </p:extLst>
          </p:nvPr>
        </p:nvGraphicFramePr>
        <p:xfrm>
          <a:off x="6284875" y="1849740"/>
          <a:ext cx="4949986" cy="315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7755CA-8297-B746-92EE-354DADDB6EB9}"/>
              </a:ext>
            </a:extLst>
          </p:cNvPr>
          <p:cNvSpPr txBox="1"/>
          <p:nvPr/>
        </p:nvSpPr>
        <p:spPr>
          <a:xfrm>
            <a:off x="842900" y="1423419"/>
            <a:ext cx="231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1.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0E4D-BF52-DF46-9F11-856B500741BC}"/>
              </a:ext>
            </a:extLst>
          </p:cNvPr>
          <p:cNvSpPr txBox="1"/>
          <p:nvPr/>
        </p:nvSpPr>
        <p:spPr>
          <a:xfrm>
            <a:off x="6256222" y="1423764"/>
            <a:ext cx="231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2.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43DC6C-6CE2-EE4F-B1FD-3D98E84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26576EA-EB07-6449-9637-2D1488B8E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932820"/>
              </p:ext>
            </p:extLst>
          </p:nvPr>
        </p:nvGraphicFramePr>
        <p:xfrm>
          <a:off x="838200" y="1674563"/>
          <a:ext cx="4860716" cy="395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F9213E0-C71A-0B4B-8968-B1EB1C3F9174}"/>
              </a:ext>
            </a:extLst>
          </p:cNvPr>
          <p:cNvSpPr txBox="1"/>
          <p:nvPr/>
        </p:nvSpPr>
        <p:spPr>
          <a:xfrm>
            <a:off x="842900" y="1423419"/>
            <a:ext cx="231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1.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55E1B-B45D-5043-B5B2-B766CCFF57F6}"/>
              </a:ext>
            </a:extLst>
          </p:cNvPr>
          <p:cNvSpPr txBox="1"/>
          <p:nvPr/>
        </p:nvSpPr>
        <p:spPr>
          <a:xfrm>
            <a:off x="6256222" y="1423764"/>
            <a:ext cx="231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2.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F7D1DBC-D212-1347-9A1E-4F2715EF5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291350"/>
              </p:ext>
            </p:extLst>
          </p:nvPr>
        </p:nvGraphicFramePr>
        <p:xfrm>
          <a:off x="6252274" y="1671980"/>
          <a:ext cx="4860716" cy="395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694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10436</TotalTime>
  <Words>747</Words>
  <Application>Microsoft Macintosh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Vite Engineering Practice</vt:lpstr>
      <vt:lpstr>Table of Content</vt:lpstr>
      <vt:lpstr>Slide breaker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134</cp:revision>
  <dcterms:created xsi:type="dcterms:W3CDTF">2020-02-06T09:43:30Z</dcterms:created>
  <dcterms:modified xsi:type="dcterms:W3CDTF">2021-10-22T09:55:47Z</dcterms:modified>
</cp:coreProperties>
</file>