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0899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0899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ddf94b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ddf94b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ddf94b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ddf94b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ddf94b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ddf94b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ddf94bd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ddf94bd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ddf94bd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ddf94bd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634dbf8b_1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634dbf8b_1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634dbf8b_1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634dbf8b_1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5ddf94b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5ddf94b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634dbf8b_1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f634dbf8b_1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34dbf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34dbf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634dbf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634dbf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634dbf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634dbf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Pre-normalized tables have: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primary keys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bridging tables to handle many to many relationships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partial and transitive dependency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634dbf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634dbf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created atomic fields for user and events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 record in each table is now identified by a primary key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ddf94b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ddf94b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ddf94b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ddf94b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ddf94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ddf94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5ddf94b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5ddf94b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44150"/>
            <a:ext cx="8520600" cy="17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CS 435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IBM Cloud Sponsored by Power Systems Academic Initiative</a:t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Andrew Zhu, Mohammed Tarek, Rachel Tan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139" y="1152477"/>
            <a:ext cx="6269724" cy="3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(user)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880975" y="13105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0" y="1416075"/>
            <a:ext cx="6705600" cy="13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77850" y="10177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show all users: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user;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51" y="3662975"/>
            <a:ext cx="6705601" cy="13357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58975" y="324110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77850" y="2807963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create user: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 (id, username, password, f_name, l_name, city, state) select (select max(id)+1 from user), 'jneutron', 'boygenius', 'Jimmy', 'Neutron', 'Retroville', 'TX';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(user)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097675"/>
            <a:ext cx="5362175" cy="1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00" y="2707675"/>
            <a:ext cx="5362176" cy="1121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33475" y="59847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for user by first or last name: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21225" y="2358763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 info: </a:t>
            </a:r>
            <a:r>
              <a:rPr lang="en" sz="1000">
                <a:solidFill>
                  <a:srgbClr val="FFFFFF"/>
                </a:solidFill>
              </a:rPr>
              <a:t>update user set [column name] = '%REPLACE%' where id = %REPLACE%;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21225" y="3905150"/>
            <a:ext cx="7442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for user by username: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25" y="4309096"/>
            <a:ext cx="3827036" cy="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(group_)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25" y="1437350"/>
            <a:ext cx="2965675" cy="32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375" y="1606475"/>
            <a:ext cx="3296700" cy="1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375" y="3331375"/>
            <a:ext cx="4185869" cy="1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91975" y="10177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show all groups: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979375" y="8768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create group: 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group_ (id, name, interest)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select (select max(id)+1 from group_), '210 IQ', 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'science';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979375" y="29139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search for group by interest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(user_group)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7613"/>
            <a:ext cx="3720544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850" y="3340050"/>
            <a:ext cx="1905400" cy="15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650" y="1717650"/>
            <a:ext cx="3951826" cy="25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11700" y="10177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show what groups a user is in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293160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add user to a group: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insert into user_group 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values (5, 6);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753650" y="125730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show members in a group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(event)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4988"/>
            <a:ext cx="5350995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5" y="3122250"/>
            <a:ext cx="5351000" cy="137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11700" y="50582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show all events in a group by group id: 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11700" y="231997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create new event: 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event (id, name, date, city, state, group_id) select (select max(id)+1 from event), 'Drawing Event', '1/23/2021', 'New York', 'NY', 1;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(event)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36075" y="611325"/>
            <a:ext cx="4285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 event by location: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5" y="1059250"/>
            <a:ext cx="5611850" cy="1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414400" y="2345050"/>
            <a:ext cx="454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 by date range: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1650"/>
            <a:ext cx="56197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10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(Event)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650325"/>
            <a:ext cx="52122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 by specific date: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00" y="1073750"/>
            <a:ext cx="5261450" cy="12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311700" y="2447425"/>
            <a:ext cx="5611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 by interest: </a:t>
            </a:r>
            <a:r>
              <a:rPr lang="en" sz="1000">
                <a:solidFill>
                  <a:srgbClr val="FFFFFF"/>
                </a:solidFill>
              </a:rPr>
              <a:t>select A.date,A.name AS 'Event',B.interest,A.city,A.state,B.name AS 'Group' from event A LEFT JOIN group_ B on B.id=A.group_id WHERE B.interest LIKE '%REPLACE%';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63" y="3211850"/>
            <a:ext cx="5192575" cy="13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3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(chat)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311700" y="56210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show group chat by group id: </a:t>
            </a:r>
            <a:r>
              <a:rPr lang="en" sz="1000">
                <a:solidFill>
                  <a:srgbClr val="FFFFFF"/>
                </a:solidFill>
              </a:rPr>
              <a:t>select A.id, B.name, C.username, A.message from chat A LEFT JOIN group_ B on A.group_id=B.id LEFT JOIN user C on C.id=A.sender_id where A.group_id=1 ORDER by A.id ASC;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50" y="1147725"/>
            <a:ext cx="6429826" cy="15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311700" y="280475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show group chat by group name: </a:t>
            </a:r>
            <a:r>
              <a:rPr lang="en" sz="1000">
                <a:solidFill>
                  <a:srgbClr val="FFFFFF"/>
                </a:solidFill>
              </a:rPr>
              <a:t>select A.id, B.name, C.username, A.message from chat A LEFT JOIN group_ B on A.group_id=B.id LEFT JOIN user C on C.id=A.sender_id where B.name LIKE '%cycling%' ORDER by A.id ASC;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50" y="3392849"/>
            <a:ext cx="7238950" cy="15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(chat)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75" y="1357425"/>
            <a:ext cx="8025549" cy="15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45825" y="65207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send message: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chat (id, group_id, sender_id, message) select (select max(id)+1 from chat), 2, 2, 'pellentesque justo sed malesuada tristique';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Hobby matching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make an account providing: username, password, name, location, and hobbies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joining users can create or join groups centered around a hobby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creating a group, the user provides: group name and hobby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of groups can chat through a chat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of groups can create events to meet up with each other, by providing a date, time, and 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username, password, name, address, and interests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Group: name, members, interest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Event: name, date, location, participants, interest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Chat: sender, receiver(s), message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Attributes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Pre-Normalized Table Definition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50" y="1396738"/>
            <a:ext cx="4127426" cy="17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1700" y="1017725"/>
            <a:ext cx="1803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User Table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3156325"/>
            <a:ext cx="1803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Group</a:t>
            </a:r>
            <a:r>
              <a:rPr lang="en" sz="1200">
                <a:solidFill>
                  <a:srgbClr val="CCCCCC"/>
                </a:solidFill>
              </a:rPr>
              <a:t> Table</a:t>
            </a:r>
            <a:endParaRPr sz="1200">
              <a:solidFill>
                <a:srgbClr val="CCCCCC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5350"/>
            <a:ext cx="3961325" cy="13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875" y="1396750"/>
            <a:ext cx="4127425" cy="157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4875" y="3562668"/>
            <a:ext cx="4127425" cy="1300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04875" y="1017725"/>
            <a:ext cx="1803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Event </a:t>
            </a:r>
            <a:r>
              <a:rPr lang="en" sz="1200">
                <a:solidFill>
                  <a:srgbClr val="CCCCCC"/>
                </a:solidFill>
              </a:rPr>
              <a:t>Table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04875" y="3156325"/>
            <a:ext cx="1803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Chat</a:t>
            </a:r>
            <a:r>
              <a:rPr lang="en" sz="1200">
                <a:solidFill>
                  <a:srgbClr val="CCCCCC"/>
                </a:solidFill>
              </a:rPr>
              <a:t> Table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Normal Form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 fields: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table: username, password, first_name, last_name, city, state, interests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events table: name, date, city, state, participants, interest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user id, group id, event id, chat id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Repeating records: table does not have repeating records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Normal Form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0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is 1NF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partial dependency: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columns in each table depend on the primary key created in 1NF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primary keys: user id, group id, event id, chat id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of ID for each record removes the need for a composite key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a composite key removes partial dependency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Normal Form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is in 2NF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transitive dependency: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participants column in event and chat table depend on the members column in group_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members column is a not a primary key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user_group table: new table to represent member column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pairs user_id with group_id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group_ table removes member column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chat and event table now relate to group_ table with group ID (primary key of group_ table)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Tables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675"/>
            <a:ext cx="3586625" cy="1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21525"/>
            <a:ext cx="4065750" cy="13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377450" y="3297663"/>
            <a:ext cx="7327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group table: 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group_ (id int, name varchar(64), interest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varchar(32));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load data local infile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'/home/2020/hunter/fall/43501/za0253/project/group.csv'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into table group_ fields terminated by ',' optionally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enclosed by '"' ignore 1 lines;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990050" y="1254675"/>
            <a:ext cx="7327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u</a:t>
            </a:r>
            <a:r>
              <a:rPr lang="en">
                <a:solidFill>
                  <a:srgbClr val="CCCCCC"/>
                </a:solidFill>
              </a:rPr>
              <a:t>ser table: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user (id int, f_name varchar(32),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l_name varchar(32), city varchar(64), state varchar(4));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load data local infile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'/home/2020/hunter/fall/43501/za0253/project/user.csv' into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table user fields terminated by ',' optionally enclosed by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'"' ignore 1 lines;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12" y="1724463"/>
            <a:ext cx="3766384" cy="1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62" y="236800"/>
            <a:ext cx="3677700" cy="1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00" y="3615850"/>
            <a:ext cx="3766401" cy="138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019650" y="1639925"/>
            <a:ext cx="7327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event</a:t>
            </a:r>
            <a:r>
              <a:rPr lang="en">
                <a:solidFill>
                  <a:srgbClr val="CCCCCC"/>
                </a:solidFill>
              </a:rPr>
              <a:t> table: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event (id int, name varchar(64),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 varchar(10), city varchar(32), state varchar(4),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group_id int);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load data local infile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'/home/2020/hunter/fall/43501/za0253/project/event.csv'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into table event fields terminated by ',' optionally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enclosed by '"' ignore 1 lines;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019650" y="3382563"/>
            <a:ext cx="7327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chat</a:t>
            </a:r>
            <a:r>
              <a:rPr lang="en">
                <a:solidFill>
                  <a:srgbClr val="CCCCCC"/>
                </a:solidFill>
              </a:rPr>
              <a:t> table: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chat (id int, group_id int, sender_id int,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message varchar(255));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load data local infile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'/home/2020/hunter/fall/43501/za0253/project/chat.csv' into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table chat fields terminated by ',' optionally enclosed by '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"' ignore 1 lines;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019650" y="169600"/>
            <a:ext cx="7327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user_group t</a:t>
            </a:r>
            <a:r>
              <a:rPr lang="en">
                <a:solidFill>
                  <a:srgbClr val="CCCCCC"/>
                </a:solidFill>
              </a:rPr>
              <a:t>able: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user_group (user_id int, group_id int);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load data local infile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'/home/2020/hunter/fall/43501/za0253/project/user_group.csv'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into table user_group fields terminated by ',' optionally 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enclosed by '"' ignore 1 lines;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