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4" r:id="rId5"/>
    <p:sldId id="261" r:id="rId6"/>
    <p:sldId id="281" r:id="rId7"/>
    <p:sldId id="282" r:id="rId8"/>
    <p:sldId id="288" r:id="rId9"/>
    <p:sldId id="273" r:id="rId10"/>
    <p:sldId id="258" r:id="rId11"/>
    <p:sldId id="28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AEF0"/>
    <a:srgbClr val="F892AD"/>
    <a:srgbClr val="B89BD7"/>
    <a:srgbClr val="EFE6FA"/>
    <a:srgbClr val="DECBF5"/>
    <a:srgbClr val="FFEAA7"/>
    <a:srgbClr val="6B6CAC"/>
    <a:srgbClr val="4D4D4D"/>
    <a:srgbClr val="F12359"/>
    <a:srgbClr val="BB0C3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3175" autoAdjust="0"/>
  </p:normalViewPr>
  <p:slideViewPr>
    <p:cSldViewPr snapToGrid="0" showGuides="1">
      <p:cViewPr varScale="1">
        <p:scale>
          <a:sx n="107" d="100"/>
          <a:sy n="107" d="100"/>
        </p:scale>
        <p:origin x="79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DEEA4-ECAB-CCA3-3230-EE82916D1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22A23D-CB8B-333F-F06F-85A4FF8EB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47980-6715-60DA-5F72-CE097D6F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7D111-20CB-38D5-696B-AADC520C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10B10-2A41-BAAE-3605-79B129CF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3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FB336-6892-83BE-01CA-A27116A8D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BBBC0F-861A-1409-E106-274E84AC1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163BFD-D870-E887-92AE-5E04399D1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DF1041-CE77-34AE-C158-DDEE73D6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00BED5-268A-5C3B-186C-6BEB68C4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5296F4-544B-F1AD-308E-F61D5CE5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06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52312-94C9-A84F-C27F-F8A427DD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A0982A-B6F0-1D50-4862-BE6371C65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585D6A-C54A-5874-7B99-F291C428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EC619-C5ED-6270-8BD2-ADA02740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F4DAC-B799-6A2C-D4D0-A8CC9910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978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5E846D-C63B-42D1-2A2B-8581B9E06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36665A-3732-D95C-185E-CAF75CB44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05932-4EF9-2A54-03FF-DAECFDC0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8643F-6A66-3277-ECF4-7D326FB1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D5E32-7E93-521C-D170-42AF5100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73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E68C3-8583-9EFE-E561-7AA84B102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39A21-516B-A529-BE39-03B15D2B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039EB-39AA-B470-BF83-49B78BF0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D90D3-41BC-3BCC-3FE0-38EBC071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7797A7-C024-A0AA-EA64-FD9DC19B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1619A-C899-A1AB-3138-40A9CB2E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4D7CC4-80B5-6852-7D30-24E895176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917637-3522-3BF6-83A8-C0881140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B51C8-B57E-05FD-54BD-E90F5AC9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CC032-FB24-A6E3-08B3-9A0B6A5B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74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6E08E-703C-14DB-B68F-EC7D5D78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51F2F-B20A-E6A2-D2A9-47E0B9486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807D4D-BA2D-8EE8-A11A-E0E000305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043E44-CA06-4936-AC3E-B0CB484B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4D5A39-4F49-06BD-0353-B6272631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CCC3D9-34B1-49F3-D525-B3C5C5F6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17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0E83C-CFDF-1C5C-58CB-231A36937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DCD01B-945B-DD09-07CA-9EEC1C0D6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B3B891-B491-1E44-4D09-C8ADC15CF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859C12-0DA5-9236-0FC4-68794A717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A3E628-A3AD-85A2-0723-33EED49D9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F34431-EA51-89E7-ED18-8D29B2C7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A75433-9BB9-6476-C57A-479BBC95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DB8A0D-265C-1A26-17CF-6EB32BDB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51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14BC6-A524-1576-1642-40953DDA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A759B2-F3EF-2FCB-56A0-AEAA2272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90EE54-AF05-0B96-F6B1-C1A467C3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8D1DF2-D0B1-CE7F-D894-EA82A6D0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93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638EDE-09E5-F634-EFD2-C436DC469D1C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5B90A0-24D7-D8BD-D888-795D1B79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76D9B2-CBBC-5FF9-161F-CE877DCB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9ED549-53E0-9758-854F-F4A1BD14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558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E366E6F-C7C3-2B61-FEB8-23F700F8E713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5B90A0-24D7-D8BD-D888-795D1B79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76D9B2-CBBC-5FF9-161F-CE877DCB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9ED549-53E0-9758-854F-F4A1BD14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31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377C7-03DC-0FA9-F1B3-7CA77C9C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AC83D-7A93-4499-FCE0-B4EA43C18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B8107-B9B0-DD08-6A63-4A98B15A7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50C153-F171-979C-F37A-A811B2AF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C58122-73B4-3952-49A2-B133FE72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DCE51-676C-A975-2404-02334DA0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13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CFFE07-C64E-0866-EE88-9BBF24A9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484AA-24AB-E58E-2A96-5A9D4AEF1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33FDC2-060A-91B6-6576-F33B11F96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7AECB-742C-49E3-9B09-00C8E9378F33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22145-3D27-5145-6BCD-F106DAB55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06DBF-DCBD-9235-DC9C-89A6ED7D6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61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04D6F96-CBFB-37A5-A19A-8A8C04D8C6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F2A54F3-1158-171C-4A8E-0F04F027933B}"/>
              </a:ext>
            </a:extLst>
          </p:cNvPr>
          <p:cNvSpPr/>
          <p:nvPr/>
        </p:nvSpPr>
        <p:spPr>
          <a:xfrm>
            <a:off x="0" y="-11151"/>
            <a:ext cx="12192000" cy="6869151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09B6A8F-4CCA-1945-3491-2AF98CF21C13}"/>
              </a:ext>
            </a:extLst>
          </p:cNvPr>
          <p:cNvSpPr/>
          <p:nvPr/>
        </p:nvSpPr>
        <p:spPr>
          <a:xfrm>
            <a:off x="2096655" y="2612544"/>
            <a:ext cx="447079" cy="589737"/>
          </a:xfrm>
          <a:custGeom>
            <a:avLst/>
            <a:gdLst>
              <a:gd name="connsiteX0" fmla="*/ 241242 w 482483"/>
              <a:gd name="connsiteY0" fmla="*/ 577505 h 577504"/>
              <a:gd name="connsiteX1" fmla="*/ 482484 w 482483"/>
              <a:gd name="connsiteY1" fmla="*/ 288752 h 577504"/>
              <a:gd name="connsiteX2" fmla="*/ 241242 w 482483"/>
              <a:gd name="connsiteY2" fmla="*/ 0 h 577504"/>
              <a:gd name="connsiteX3" fmla="*/ 0 w 482483"/>
              <a:gd name="connsiteY3" fmla="*/ 288752 h 577504"/>
              <a:gd name="connsiteX4" fmla="*/ 241242 w 482483"/>
              <a:gd name="connsiteY4" fmla="*/ 577505 h 57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83" h="577504">
                <a:moveTo>
                  <a:pt x="241242" y="577505"/>
                </a:moveTo>
                <a:cubicBezTo>
                  <a:pt x="276583" y="451142"/>
                  <a:pt x="364423" y="346003"/>
                  <a:pt x="482484" y="288752"/>
                </a:cubicBezTo>
                <a:cubicBezTo>
                  <a:pt x="364273" y="231689"/>
                  <a:pt x="276370" y="126476"/>
                  <a:pt x="241242" y="0"/>
                </a:cubicBezTo>
                <a:cubicBezTo>
                  <a:pt x="205893" y="126360"/>
                  <a:pt x="118058" y="231493"/>
                  <a:pt x="0" y="288752"/>
                </a:cubicBezTo>
                <a:cubicBezTo>
                  <a:pt x="118061" y="346003"/>
                  <a:pt x="205901" y="451142"/>
                  <a:pt x="241242" y="57750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D812F4C1-7C01-1B19-2FA5-9B47FCAAF55A}"/>
              </a:ext>
            </a:extLst>
          </p:cNvPr>
          <p:cNvSpPr/>
          <p:nvPr/>
        </p:nvSpPr>
        <p:spPr>
          <a:xfrm>
            <a:off x="9794467" y="4003656"/>
            <a:ext cx="203778" cy="243909"/>
          </a:xfrm>
          <a:custGeom>
            <a:avLst/>
            <a:gdLst>
              <a:gd name="connsiteX0" fmla="*/ 101889 w 203778"/>
              <a:gd name="connsiteY0" fmla="*/ 243910 h 243909"/>
              <a:gd name="connsiteX1" fmla="*/ 203778 w 203778"/>
              <a:gd name="connsiteY1" fmla="*/ 121870 h 243909"/>
              <a:gd name="connsiteX2" fmla="*/ 101889 w 203778"/>
              <a:gd name="connsiteY2" fmla="*/ 0 h 243909"/>
              <a:gd name="connsiteX3" fmla="*/ 0 w 203778"/>
              <a:gd name="connsiteY3" fmla="*/ 122040 h 243909"/>
              <a:gd name="connsiteX4" fmla="*/ 101889 w 203778"/>
              <a:gd name="connsiteY4" fmla="*/ 243910 h 24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78" h="243909">
                <a:moveTo>
                  <a:pt x="101889" y="243910"/>
                </a:moveTo>
                <a:cubicBezTo>
                  <a:pt x="116812" y="190516"/>
                  <a:pt x="153907" y="146085"/>
                  <a:pt x="203778" y="121870"/>
                </a:cubicBezTo>
                <a:cubicBezTo>
                  <a:pt x="153870" y="97788"/>
                  <a:pt x="116747" y="53385"/>
                  <a:pt x="101889" y="0"/>
                </a:cubicBezTo>
                <a:cubicBezTo>
                  <a:pt x="86966" y="53391"/>
                  <a:pt x="49872" y="97825"/>
                  <a:pt x="0" y="122040"/>
                </a:cubicBezTo>
                <a:cubicBezTo>
                  <a:pt x="49832" y="146218"/>
                  <a:pt x="86924" y="190581"/>
                  <a:pt x="101889" y="24391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589D2A-A4FF-D77E-1164-5B634BD0FEF4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자유형: 도형 6">
            <a:extLst>
              <a:ext uri="{FF2B5EF4-FFF2-40B4-BE49-F238E27FC236}">
                <a16:creationId xmlns:a16="http://schemas.microsoft.com/office/drawing/2014/main" id="{D812F4C1-7C01-1B19-2FA5-9B47FCAAF55A}"/>
              </a:ext>
            </a:extLst>
          </p:cNvPr>
          <p:cNvSpPr/>
          <p:nvPr/>
        </p:nvSpPr>
        <p:spPr>
          <a:xfrm>
            <a:off x="2543445" y="3102747"/>
            <a:ext cx="203778" cy="243909"/>
          </a:xfrm>
          <a:custGeom>
            <a:avLst/>
            <a:gdLst>
              <a:gd name="connsiteX0" fmla="*/ 101889 w 203778"/>
              <a:gd name="connsiteY0" fmla="*/ 243910 h 243909"/>
              <a:gd name="connsiteX1" fmla="*/ 203778 w 203778"/>
              <a:gd name="connsiteY1" fmla="*/ 121870 h 243909"/>
              <a:gd name="connsiteX2" fmla="*/ 101889 w 203778"/>
              <a:gd name="connsiteY2" fmla="*/ 0 h 243909"/>
              <a:gd name="connsiteX3" fmla="*/ 0 w 203778"/>
              <a:gd name="connsiteY3" fmla="*/ 122040 h 243909"/>
              <a:gd name="connsiteX4" fmla="*/ 101889 w 203778"/>
              <a:gd name="connsiteY4" fmla="*/ 243910 h 24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78" h="243909">
                <a:moveTo>
                  <a:pt x="101889" y="243910"/>
                </a:moveTo>
                <a:cubicBezTo>
                  <a:pt x="116812" y="190516"/>
                  <a:pt x="153907" y="146085"/>
                  <a:pt x="203778" y="121870"/>
                </a:cubicBezTo>
                <a:cubicBezTo>
                  <a:pt x="153870" y="97788"/>
                  <a:pt x="116747" y="53385"/>
                  <a:pt x="101889" y="0"/>
                </a:cubicBezTo>
                <a:cubicBezTo>
                  <a:pt x="86966" y="53391"/>
                  <a:pt x="49872" y="97825"/>
                  <a:pt x="0" y="122040"/>
                </a:cubicBezTo>
                <a:cubicBezTo>
                  <a:pt x="49832" y="146218"/>
                  <a:pt x="86924" y="190581"/>
                  <a:pt x="101889" y="24391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자유형: 도형 4">
            <a:extLst>
              <a:ext uri="{FF2B5EF4-FFF2-40B4-BE49-F238E27FC236}">
                <a16:creationId xmlns:a16="http://schemas.microsoft.com/office/drawing/2014/main" id="{D09B6A8F-4CCA-1945-3491-2AF98CF21C13}"/>
              </a:ext>
            </a:extLst>
          </p:cNvPr>
          <p:cNvSpPr/>
          <p:nvPr/>
        </p:nvSpPr>
        <p:spPr>
          <a:xfrm>
            <a:off x="9328727" y="3574473"/>
            <a:ext cx="406678" cy="551138"/>
          </a:xfrm>
          <a:custGeom>
            <a:avLst/>
            <a:gdLst>
              <a:gd name="connsiteX0" fmla="*/ 241242 w 482483"/>
              <a:gd name="connsiteY0" fmla="*/ 577505 h 577504"/>
              <a:gd name="connsiteX1" fmla="*/ 482484 w 482483"/>
              <a:gd name="connsiteY1" fmla="*/ 288752 h 577504"/>
              <a:gd name="connsiteX2" fmla="*/ 241242 w 482483"/>
              <a:gd name="connsiteY2" fmla="*/ 0 h 577504"/>
              <a:gd name="connsiteX3" fmla="*/ 0 w 482483"/>
              <a:gd name="connsiteY3" fmla="*/ 288752 h 577504"/>
              <a:gd name="connsiteX4" fmla="*/ 241242 w 482483"/>
              <a:gd name="connsiteY4" fmla="*/ 577505 h 57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83" h="577504">
                <a:moveTo>
                  <a:pt x="241242" y="577505"/>
                </a:moveTo>
                <a:cubicBezTo>
                  <a:pt x="276583" y="451142"/>
                  <a:pt x="364423" y="346003"/>
                  <a:pt x="482484" y="288752"/>
                </a:cubicBezTo>
                <a:cubicBezTo>
                  <a:pt x="364273" y="231689"/>
                  <a:pt x="276370" y="126476"/>
                  <a:pt x="241242" y="0"/>
                </a:cubicBezTo>
                <a:cubicBezTo>
                  <a:pt x="205893" y="126360"/>
                  <a:pt x="118058" y="231493"/>
                  <a:pt x="0" y="288752"/>
                </a:cubicBezTo>
                <a:cubicBezTo>
                  <a:pt x="118061" y="346003"/>
                  <a:pt x="205901" y="451142"/>
                  <a:pt x="241242" y="57750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3257564" y="2800352"/>
            <a:ext cx="6070085" cy="1209685"/>
            <a:chOff x="3172134" y="1512033"/>
            <a:chExt cx="4048299" cy="1209685"/>
          </a:xfrm>
        </p:grpSpPr>
        <p:sp>
          <p:nvSpPr>
            <p:cNvPr id="17" name="TextBox 16"/>
            <p:cNvSpPr txBox="1"/>
            <p:nvPr/>
          </p:nvSpPr>
          <p:spPr>
            <a:xfrm>
              <a:off x="3172134" y="1512033"/>
              <a:ext cx="4048299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500" dirty="0" smtClean="0">
                  <a:solidFill>
                    <a:schemeClr val="bg1">
                      <a:lumMod val="9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Daeje</a:t>
              </a:r>
              <a:r>
                <a:rPr lang="en-US" altLang="ko-KR" sz="6500" dirty="0" smtClean="0">
                  <a:solidFill>
                    <a:srgbClr val="FF33CC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on</a:t>
              </a:r>
              <a:r>
                <a:rPr lang="en-US" altLang="ko-KR" sz="6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en-US" altLang="ko-KR" sz="6500" dirty="0" smtClean="0">
                  <a:solidFill>
                    <a:schemeClr val="bg1">
                      <a:lumMod val="9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Love U</a:t>
              </a:r>
              <a:endParaRPr lang="ko-KR" altLang="en-US" sz="65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8" name="막힌 원호 17"/>
            <p:cNvSpPr/>
            <p:nvPr/>
          </p:nvSpPr>
          <p:spPr>
            <a:xfrm rot="21315134" flipV="1">
              <a:off x="4687026" y="1966412"/>
              <a:ext cx="525723" cy="755306"/>
            </a:xfrm>
            <a:prstGeom prst="blockArc">
              <a:avLst>
                <a:gd name="adj1" fmla="val 10800000"/>
                <a:gd name="adj2" fmla="val 20983200"/>
                <a:gd name="adj3" fmla="val 14946"/>
              </a:avLst>
            </a:prstGeom>
            <a:solidFill>
              <a:srgbClr val="FF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673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77CEE8B-B2A1-7CC5-B2C1-33D5874EEA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7A9D210-83BB-3086-7FE2-6A493D9991BB}"/>
              </a:ext>
            </a:extLst>
          </p:cNvPr>
          <p:cNvSpPr>
            <a:spLocks/>
          </p:cNvSpPr>
          <p:nvPr/>
        </p:nvSpPr>
        <p:spPr>
          <a:xfrm>
            <a:off x="0" y="-11151"/>
            <a:ext cx="12192000" cy="6869151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5200D9E7-A0A1-85B6-6DCC-A4CFC4E98864}"/>
              </a:ext>
            </a:extLst>
          </p:cNvPr>
          <p:cNvSpPr>
            <a:spLocks/>
          </p:cNvSpPr>
          <p:nvPr/>
        </p:nvSpPr>
        <p:spPr>
          <a:xfrm>
            <a:off x="10692832" y="2418118"/>
            <a:ext cx="482483" cy="577504"/>
          </a:xfrm>
          <a:custGeom>
            <a:avLst/>
            <a:gdLst>
              <a:gd name="connsiteX0" fmla="*/ 241242 w 482483"/>
              <a:gd name="connsiteY0" fmla="*/ 577505 h 577504"/>
              <a:gd name="connsiteX1" fmla="*/ 482484 w 482483"/>
              <a:gd name="connsiteY1" fmla="*/ 288752 h 577504"/>
              <a:gd name="connsiteX2" fmla="*/ 241242 w 482483"/>
              <a:gd name="connsiteY2" fmla="*/ 0 h 577504"/>
              <a:gd name="connsiteX3" fmla="*/ 0 w 482483"/>
              <a:gd name="connsiteY3" fmla="*/ 288752 h 577504"/>
              <a:gd name="connsiteX4" fmla="*/ 241242 w 482483"/>
              <a:gd name="connsiteY4" fmla="*/ 577505 h 57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83" h="577504">
                <a:moveTo>
                  <a:pt x="241242" y="577505"/>
                </a:moveTo>
                <a:cubicBezTo>
                  <a:pt x="276583" y="451142"/>
                  <a:pt x="364423" y="346003"/>
                  <a:pt x="482484" y="288752"/>
                </a:cubicBezTo>
                <a:cubicBezTo>
                  <a:pt x="364273" y="231689"/>
                  <a:pt x="276370" y="126476"/>
                  <a:pt x="241242" y="0"/>
                </a:cubicBezTo>
                <a:cubicBezTo>
                  <a:pt x="205893" y="126360"/>
                  <a:pt x="118058" y="231493"/>
                  <a:pt x="0" y="288752"/>
                </a:cubicBezTo>
                <a:cubicBezTo>
                  <a:pt x="118061" y="346003"/>
                  <a:pt x="205901" y="451142"/>
                  <a:pt x="241242" y="57750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2AE11D4B-4123-F0AD-C8AC-CEE9007091AF}"/>
              </a:ext>
            </a:extLst>
          </p:cNvPr>
          <p:cNvSpPr>
            <a:spLocks/>
          </p:cNvSpPr>
          <p:nvPr/>
        </p:nvSpPr>
        <p:spPr>
          <a:xfrm>
            <a:off x="1568123" y="1811751"/>
            <a:ext cx="332062" cy="397339"/>
          </a:xfrm>
          <a:custGeom>
            <a:avLst/>
            <a:gdLst>
              <a:gd name="connsiteX0" fmla="*/ 165974 w 332062"/>
              <a:gd name="connsiteY0" fmla="*/ 0 h 397339"/>
              <a:gd name="connsiteX1" fmla="*/ 0 w 332062"/>
              <a:gd name="connsiteY1" fmla="*/ 198670 h 397339"/>
              <a:gd name="connsiteX2" fmla="*/ 165974 w 332062"/>
              <a:gd name="connsiteY2" fmla="*/ 397340 h 397339"/>
              <a:gd name="connsiteX3" fmla="*/ 332062 w 332062"/>
              <a:gd name="connsiteY3" fmla="*/ 198670 h 397339"/>
              <a:gd name="connsiteX4" fmla="*/ 165974 w 332062"/>
              <a:gd name="connsiteY4" fmla="*/ 0 h 397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062" h="397339">
                <a:moveTo>
                  <a:pt x="165974" y="0"/>
                </a:moveTo>
                <a:cubicBezTo>
                  <a:pt x="141671" y="86946"/>
                  <a:pt x="81236" y="159288"/>
                  <a:pt x="0" y="198670"/>
                </a:cubicBezTo>
                <a:cubicBezTo>
                  <a:pt x="81236" y="238052"/>
                  <a:pt x="141671" y="310393"/>
                  <a:pt x="165974" y="397340"/>
                </a:cubicBezTo>
                <a:cubicBezTo>
                  <a:pt x="190329" y="310388"/>
                  <a:pt x="250804" y="238052"/>
                  <a:pt x="332062" y="198670"/>
                </a:cubicBezTo>
                <a:cubicBezTo>
                  <a:pt x="250690" y="159433"/>
                  <a:pt x="190170" y="87037"/>
                  <a:pt x="165974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9E7411EC-9064-4124-3E4C-433EB2FB377F}"/>
              </a:ext>
            </a:extLst>
          </p:cNvPr>
          <p:cNvSpPr>
            <a:spLocks/>
          </p:cNvSpPr>
          <p:nvPr/>
        </p:nvSpPr>
        <p:spPr>
          <a:xfrm>
            <a:off x="10437335" y="2353835"/>
            <a:ext cx="203778" cy="243909"/>
          </a:xfrm>
          <a:custGeom>
            <a:avLst/>
            <a:gdLst>
              <a:gd name="connsiteX0" fmla="*/ 101889 w 203778"/>
              <a:gd name="connsiteY0" fmla="*/ 243910 h 243909"/>
              <a:gd name="connsiteX1" fmla="*/ 203778 w 203778"/>
              <a:gd name="connsiteY1" fmla="*/ 121870 h 243909"/>
              <a:gd name="connsiteX2" fmla="*/ 101889 w 203778"/>
              <a:gd name="connsiteY2" fmla="*/ 0 h 243909"/>
              <a:gd name="connsiteX3" fmla="*/ 0 w 203778"/>
              <a:gd name="connsiteY3" fmla="*/ 122040 h 243909"/>
              <a:gd name="connsiteX4" fmla="*/ 101889 w 203778"/>
              <a:gd name="connsiteY4" fmla="*/ 243910 h 24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78" h="243909">
                <a:moveTo>
                  <a:pt x="101889" y="243910"/>
                </a:moveTo>
                <a:cubicBezTo>
                  <a:pt x="116812" y="190516"/>
                  <a:pt x="153907" y="146085"/>
                  <a:pt x="203778" y="121870"/>
                </a:cubicBezTo>
                <a:cubicBezTo>
                  <a:pt x="153870" y="97788"/>
                  <a:pt x="116747" y="53385"/>
                  <a:pt x="101889" y="0"/>
                </a:cubicBezTo>
                <a:cubicBezTo>
                  <a:pt x="86966" y="53391"/>
                  <a:pt x="49872" y="97825"/>
                  <a:pt x="0" y="122040"/>
                </a:cubicBezTo>
                <a:cubicBezTo>
                  <a:pt x="49832" y="146218"/>
                  <a:pt x="86924" y="190581"/>
                  <a:pt x="101889" y="24391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12BC03-A212-3F36-1170-C646DE68FA00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93212" y="1525566"/>
            <a:ext cx="13895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Q</a:t>
            </a:r>
            <a:endParaRPr lang="ko-KR" altLang="en-US" sz="110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3365" y="3218425"/>
            <a:ext cx="13895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0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A</a:t>
            </a:r>
            <a:endParaRPr lang="ko-KR" altLang="en-US" sz="110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89152" y="2479761"/>
            <a:ext cx="1389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0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&amp;</a:t>
            </a:r>
            <a:endParaRPr lang="ko-KR" altLang="en-US" sz="90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자유형: 도형 2">
            <a:extLst>
              <a:ext uri="{FF2B5EF4-FFF2-40B4-BE49-F238E27FC236}">
                <a16:creationId xmlns:a16="http://schemas.microsoft.com/office/drawing/2014/main" id="{5200D9E7-A0A1-85B6-6DCC-A4CFC4E98864}"/>
              </a:ext>
            </a:extLst>
          </p:cNvPr>
          <p:cNvSpPr>
            <a:spLocks/>
          </p:cNvSpPr>
          <p:nvPr/>
        </p:nvSpPr>
        <p:spPr>
          <a:xfrm>
            <a:off x="1084562" y="1432916"/>
            <a:ext cx="482483" cy="577504"/>
          </a:xfrm>
          <a:custGeom>
            <a:avLst/>
            <a:gdLst>
              <a:gd name="connsiteX0" fmla="*/ 241242 w 482483"/>
              <a:gd name="connsiteY0" fmla="*/ 577505 h 577504"/>
              <a:gd name="connsiteX1" fmla="*/ 482484 w 482483"/>
              <a:gd name="connsiteY1" fmla="*/ 288752 h 577504"/>
              <a:gd name="connsiteX2" fmla="*/ 241242 w 482483"/>
              <a:gd name="connsiteY2" fmla="*/ 0 h 577504"/>
              <a:gd name="connsiteX3" fmla="*/ 0 w 482483"/>
              <a:gd name="connsiteY3" fmla="*/ 288752 h 577504"/>
              <a:gd name="connsiteX4" fmla="*/ 241242 w 482483"/>
              <a:gd name="connsiteY4" fmla="*/ 577505 h 57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83" h="577504">
                <a:moveTo>
                  <a:pt x="241242" y="577505"/>
                </a:moveTo>
                <a:cubicBezTo>
                  <a:pt x="276583" y="451142"/>
                  <a:pt x="364423" y="346003"/>
                  <a:pt x="482484" y="288752"/>
                </a:cubicBezTo>
                <a:cubicBezTo>
                  <a:pt x="364273" y="231689"/>
                  <a:pt x="276370" y="126476"/>
                  <a:pt x="241242" y="0"/>
                </a:cubicBezTo>
                <a:cubicBezTo>
                  <a:pt x="205893" y="126360"/>
                  <a:pt x="118058" y="231493"/>
                  <a:pt x="0" y="288752"/>
                </a:cubicBezTo>
                <a:cubicBezTo>
                  <a:pt x="118061" y="346003"/>
                  <a:pt x="205901" y="451142"/>
                  <a:pt x="241242" y="57750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08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C4B3DD-B20B-0710-AA1B-D6B926574E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6CE800-36BC-6655-8EAC-B9179811AC25}"/>
              </a:ext>
            </a:extLst>
          </p:cNvPr>
          <p:cNvSpPr txBox="1"/>
          <p:nvPr/>
        </p:nvSpPr>
        <p:spPr>
          <a:xfrm>
            <a:off x="4048003" y="3013501"/>
            <a:ext cx="40959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600" b="1" spc="600" dirty="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0C04AA-D565-7B3E-4954-449078739F4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54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5C48FA8-33B3-ADD0-CC07-5A171F1C860D}"/>
              </a:ext>
            </a:extLst>
          </p:cNvPr>
          <p:cNvSpPr txBox="1"/>
          <p:nvPr/>
        </p:nvSpPr>
        <p:spPr>
          <a:xfrm>
            <a:off x="1215629" y="656362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땅스부대찌개 Medium"/>
                <a:ea typeface="굴림" panose="020B0600000101010101" pitchFamily="50" charset="-127"/>
              </a:rPr>
              <a:t>목차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D18301F-AF29-96A3-EEE4-C13E7A17EC84}"/>
              </a:ext>
            </a:extLst>
          </p:cNvPr>
          <p:cNvCxnSpPr/>
          <p:nvPr/>
        </p:nvCxnSpPr>
        <p:spPr>
          <a:xfrm>
            <a:off x="1215629" y="1320686"/>
            <a:ext cx="9586842" cy="359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559029" y="1736472"/>
            <a:ext cx="3488274" cy="4362887"/>
            <a:chOff x="1801997" y="1995098"/>
            <a:chExt cx="3488274" cy="4362887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5A88136-4676-29D2-1368-503AF5896E9F}"/>
                </a:ext>
              </a:extLst>
            </p:cNvPr>
            <p:cNvGrpSpPr/>
            <p:nvPr/>
          </p:nvGrpSpPr>
          <p:grpSpPr>
            <a:xfrm>
              <a:off x="1801997" y="1995098"/>
              <a:ext cx="3488274" cy="742178"/>
              <a:chOff x="1583582" y="2205992"/>
              <a:chExt cx="3488274" cy="74217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923D9FB-9062-6DE0-DADE-849488E593FB}"/>
                  </a:ext>
                </a:extLst>
              </p:cNvPr>
              <p:cNvSpPr txBox="1"/>
              <p:nvPr/>
            </p:nvSpPr>
            <p:spPr>
              <a:xfrm>
                <a:off x="1583582" y="2205992"/>
                <a:ext cx="3914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1</a:t>
                </a:r>
                <a:endParaRPr lang="ko-KR" altLang="en-US" sz="28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E5AEF39-84F1-BB36-181E-50419B368CA5}"/>
                  </a:ext>
                </a:extLst>
              </p:cNvPr>
              <p:cNvSpPr txBox="1"/>
              <p:nvPr/>
            </p:nvSpPr>
            <p:spPr>
              <a:xfrm>
                <a:off x="2601308" y="2240284"/>
                <a:ext cx="247054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spc="600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StoryTelling</a:t>
                </a:r>
                <a:endParaRPr lang="ko-KR" altLang="en-US" sz="2000" b="1" spc="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endParaRPr>
              </a:p>
              <a:p>
                <a:endParaRPr lang="en-US" altLang="ko-KR" sz="2000" b="1" spc="600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B3982D5E-5AAC-D080-37D2-FFBDAA5F0054}"/>
                </a:ext>
              </a:extLst>
            </p:cNvPr>
            <p:cNvGrpSpPr/>
            <p:nvPr/>
          </p:nvGrpSpPr>
          <p:grpSpPr>
            <a:xfrm>
              <a:off x="1801997" y="2923634"/>
              <a:ext cx="2691582" cy="523220"/>
              <a:chOff x="1583582" y="2205992"/>
              <a:chExt cx="2691582" cy="523220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1ED8A58-5C87-FAF2-3214-7DABEC81B969}"/>
                  </a:ext>
                </a:extLst>
              </p:cNvPr>
              <p:cNvSpPr txBox="1"/>
              <p:nvPr/>
            </p:nvSpPr>
            <p:spPr>
              <a:xfrm>
                <a:off x="1583582" y="2205992"/>
                <a:ext cx="3914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2</a:t>
                </a:r>
                <a:endParaRPr lang="ko-KR" altLang="en-US" sz="28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064680-CE5B-9B24-F6EE-BB00E151106F}"/>
                  </a:ext>
                </a:extLst>
              </p:cNvPr>
              <p:cNvSpPr txBox="1"/>
              <p:nvPr/>
            </p:nvSpPr>
            <p:spPr>
              <a:xfrm>
                <a:off x="2601308" y="2240284"/>
                <a:ext cx="16738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spc="600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persona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91AC75B3-47CD-0101-55D7-EAF1E5D1020C}"/>
                </a:ext>
              </a:extLst>
            </p:cNvPr>
            <p:cNvGrpSpPr/>
            <p:nvPr/>
          </p:nvGrpSpPr>
          <p:grpSpPr>
            <a:xfrm>
              <a:off x="1801997" y="3852170"/>
              <a:ext cx="1640012" cy="523220"/>
              <a:chOff x="1583582" y="2205992"/>
              <a:chExt cx="1640012" cy="52322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46B0CF-A91F-4007-2C85-9D42C9F1FD85}"/>
                  </a:ext>
                </a:extLst>
              </p:cNvPr>
              <p:cNvSpPr txBox="1"/>
              <p:nvPr/>
            </p:nvSpPr>
            <p:spPr>
              <a:xfrm>
                <a:off x="1583582" y="2205992"/>
                <a:ext cx="3914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3</a:t>
                </a:r>
                <a:endParaRPr lang="ko-KR" altLang="en-US" sz="28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9CB410F-8380-1586-2723-A39EF1DBF778}"/>
                  </a:ext>
                </a:extLst>
              </p:cNvPr>
              <p:cNvSpPr txBox="1"/>
              <p:nvPr/>
            </p:nvSpPr>
            <p:spPr>
              <a:xfrm>
                <a:off x="2601308" y="2240284"/>
                <a:ext cx="6222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spc="600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Ex</a:t>
                </a:r>
                <a:endParaRPr lang="ko-KR" altLang="en-US" sz="2000" b="1" spc="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0337A53-BCB4-4571-E182-421FD3EC5930}"/>
                </a:ext>
              </a:extLst>
            </p:cNvPr>
            <p:cNvGrpSpPr/>
            <p:nvPr/>
          </p:nvGrpSpPr>
          <p:grpSpPr>
            <a:xfrm>
              <a:off x="1801997" y="4780706"/>
              <a:ext cx="3353622" cy="523220"/>
              <a:chOff x="1583582" y="2205992"/>
              <a:chExt cx="3353622" cy="52322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24F194-09C7-6587-5D07-EDE74CB0C1DE}"/>
                  </a:ext>
                </a:extLst>
              </p:cNvPr>
              <p:cNvSpPr txBox="1"/>
              <p:nvPr/>
            </p:nvSpPr>
            <p:spPr>
              <a:xfrm>
                <a:off x="1583582" y="2205992"/>
                <a:ext cx="3914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4</a:t>
                </a:r>
                <a:endParaRPr lang="ko-KR" altLang="en-US" sz="28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732FC0D-38C3-0909-9C2B-614354912900}"/>
                  </a:ext>
                </a:extLst>
              </p:cNvPr>
              <p:cNvSpPr txBox="1"/>
              <p:nvPr/>
            </p:nvSpPr>
            <p:spPr>
              <a:xfrm>
                <a:off x="2601308" y="2240284"/>
                <a:ext cx="23358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spc="600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Web Layout</a:t>
                </a:r>
                <a:endParaRPr lang="ko-KR" altLang="en-US" sz="2000" b="1" spc="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A0337A53-BCB4-4571-E182-421FD3EC5930}"/>
                </a:ext>
              </a:extLst>
            </p:cNvPr>
            <p:cNvGrpSpPr/>
            <p:nvPr/>
          </p:nvGrpSpPr>
          <p:grpSpPr>
            <a:xfrm>
              <a:off x="1801997" y="5615807"/>
              <a:ext cx="3042639" cy="742178"/>
              <a:chOff x="1583582" y="2205992"/>
              <a:chExt cx="3042639" cy="742178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824F194-09C7-6587-5D07-EDE74CB0C1DE}"/>
                  </a:ext>
                </a:extLst>
              </p:cNvPr>
              <p:cNvSpPr txBox="1"/>
              <p:nvPr/>
            </p:nvSpPr>
            <p:spPr>
              <a:xfrm>
                <a:off x="1583582" y="2205992"/>
                <a:ext cx="3914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5</a:t>
                </a:r>
                <a:endParaRPr lang="ko-KR" altLang="en-US" sz="28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732FC0D-38C3-0909-9C2B-614354912900}"/>
                  </a:ext>
                </a:extLst>
              </p:cNvPr>
              <p:cNvSpPr txBox="1"/>
              <p:nvPr/>
            </p:nvSpPr>
            <p:spPr>
              <a:xfrm>
                <a:off x="2601308" y="2240284"/>
                <a:ext cx="202491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spc="600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Divide UP</a:t>
                </a:r>
                <a:endParaRPr lang="ko-KR" altLang="en-US" sz="2000" b="1" spc="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endParaRPr>
              </a:p>
              <a:p>
                <a:endParaRPr lang="ko-KR" altLang="en-US" sz="2000" b="1" spc="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7591092" y="3370288"/>
            <a:ext cx="3842320" cy="969731"/>
            <a:chOff x="8093115" y="1747248"/>
            <a:chExt cx="3842320" cy="96973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90CA901-4CAB-C86A-4E52-230D7D00F9F3}"/>
                </a:ext>
              </a:extLst>
            </p:cNvPr>
            <p:cNvGrpSpPr/>
            <p:nvPr/>
          </p:nvGrpSpPr>
          <p:grpSpPr>
            <a:xfrm rot="585597">
              <a:off x="8093115" y="1747248"/>
              <a:ext cx="3842320" cy="969731"/>
              <a:chOff x="874128" y="2074835"/>
              <a:chExt cx="10247876" cy="2586374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C9D5A5F-0BAA-7C37-B91E-7699FD2DA5F5}"/>
                  </a:ext>
                </a:extLst>
              </p:cNvPr>
              <p:cNvSpPr/>
              <p:nvPr/>
            </p:nvSpPr>
            <p:spPr>
              <a:xfrm>
                <a:off x="1206190" y="2196790"/>
                <a:ext cx="9779620" cy="2464419"/>
              </a:xfrm>
              <a:prstGeom prst="ellipse">
                <a:avLst/>
              </a:prstGeom>
              <a:noFill/>
              <a:ln w="762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25B21B-8C50-6F9A-8D09-91E28D44D597}"/>
                  </a:ext>
                </a:extLst>
              </p:cNvPr>
              <p:cNvSpPr txBox="1"/>
              <p:nvPr/>
            </p:nvSpPr>
            <p:spPr>
              <a:xfrm>
                <a:off x="5849651" y="3065913"/>
                <a:ext cx="492695" cy="1067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ko-KR" altLang="en-US" sz="20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땅스부대찌개 Medium" panose="02020603020101020101" pitchFamily="18" charset="-127"/>
                  <a:ea typeface="땅스부대찌개 Medium" panose="02020603020101020101" pitchFamily="18" charset="-127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1F3AF620-E8FF-F265-9C08-5D096B944315}"/>
                  </a:ext>
                </a:extLst>
              </p:cNvPr>
              <p:cNvSpPr/>
              <p:nvPr/>
            </p:nvSpPr>
            <p:spPr>
              <a:xfrm>
                <a:off x="10639521" y="2196790"/>
                <a:ext cx="482483" cy="577504"/>
              </a:xfrm>
              <a:custGeom>
                <a:avLst/>
                <a:gdLst>
                  <a:gd name="connsiteX0" fmla="*/ 241242 w 482483"/>
                  <a:gd name="connsiteY0" fmla="*/ 577505 h 577504"/>
                  <a:gd name="connsiteX1" fmla="*/ 482484 w 482483"/>
                  <a:gd name="connsiteY1" fmla="*/ 288752 h 577504"/>
                  <a:gd name="connsiteX2" fmla="*/ 241242 w 482483"/>
                  <a:gd name="connsiteY2" fmla="*/ 0 h 577504"/>
                  <a:gd name="connsiteX3" fmla="*/ 0 w 482483"/>
                  <a:gd name="connsiteY3" fmla="*/ 288752 h 577504"/>
                  <a:gd name="connsiteX4" fmla="*/ 241242 w 482483"/>
                  <a:gd name="connsiteY4" fmla="*/ 577505 h 577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483" h="577504">
                    <a:moveTo>
                      <a:pt x="241242" y="577505"/>
                    </a:moveTo>
                    <a:cubicBezTo>
                      <a:pt x="276583" y="451142"/>
                      <a:pt x="364423" y="346003"/>
                      <a:pt x="482484" y="288752"/>
                    </a:cubicBezTo>
                    <a:cubicBezTo>
                      <a:pt x="364273" y="231689"/>
                      <a:pt x="276370" y="126476"/>
                      <a:pt x="241242" y="0"/>
                    </a:cubicBezTo>
                    <a:cubicBezTo>
                      <a:pt x="205893" y="126360"/>
                      <a:pt x="118058" y="231493"/>
                      <a:pt x="0" y="288752"/>
                    </a:cubicBezTo>
                    <a:cubicBezTo>
                      <a:pt x="118061" y="346003"/>
                      <a:pt x="205901" y="451142"/>
                      <a:pt x="241242" y="57750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3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 b="1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E897F6CF-9273-DFCB-8DAA-C5E20F2A65E6}"/>
                  </a:ext>
                </a:extLst>
              </p:cNvPr>
              <p:cNvSpPr/>
              <p:nvPr/>
            </p:nvSpPr>
            <p:spPr>
              <a:xfrm>
                <a:off x="874128" y="2196790"/>
                <a:ext cx="332062" cy="397339"/>
              </a:xfrm>
              <a:custGeom>
                <a:avLst/>
                <a:gdLst>
                  <a:gd name="connsiteX0" fmla="*/ 165974 w 332062"/>
                  <a:gd name="connsiteY0" fmla="*/ 0 h 397339"/>
                  <a:gd name="connsiteX1" fmla="*/ 0 w 332062"/>
                  <a:gd name="connsiteY1" fmla="*/ 198670 h 397339"/>
                  <a:gd name="connsiteX2" fmla="*/ 165974 w 332062"/>
                  <a:gd name="connsiteY2" fmla="*/ 397340 h 397339"/>
                  <a:gd name="connsiteX3" fmla="*/ 332062 w 332062"/>
                  <a:gd name="connsiteY3" fmla="*/ 198670 h 397339"/>
                  <a:gd name="connsiteX4" fmla="*/ 165974 w 332062"/>
                  <a:gd name="connsiteY4" fmla="*/ 0 h 397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2062" h="397339">
                    <a:moveTo>
                      <a:pt x="165974" y="0"/>
                    </a:moveTo>
                    <a:cubicBezTo>
                      <a:pt x="141671" y="86946"/>
                      <a:pt x="81236" y="159288"/>
                      <a:pt x="0" y="198670"/>
                    </a:cubicBezTo>
                    <a:cubicBezTo>
                      <a:pt x="81236" y="238052"/>
                      <a:pt x="141671" y="310393"/>
                      <a:pt x="165974" y="397340"/>
                    </a:cubicBezTo>
                    <a:cubicBezTo>
                      <a:pt x="190329" y="310388"/>
                      <a:pt x="250804" y="238052"/>
                      <a:pt x="332062" y="198670"/>
                    </a:cubicBezTo>
                    <a:cubicBezTo>
                      <a:pt x="250690" y="159433"/>
                      <a:pt x="190170" y="87037"/>
                      <a:pt x="165974" y="0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3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 b="1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56CCB568-2263-3D6A-D8F3-EE8DC7A5E45C}"/>
                  </a:ext>
                </a:extLst>
              </p:cNvPr>
              <p:cNvSpPr/>
              <p:nvPr/>
            </p:nvSpPr>
            <p:spPr>
              <a:xfrm>
                <a:off x="10296390" y="2074835"/>
                <a:ext cx="203778" cy="243909"/>
              </a:xfrm>
              <a:custGeom>
                <a:avLst/>
                <a:gdLst>
                  <a:gd name="connsiteX0" fmla="*/ 101889 w 203778"/>
                  <a:gd name="connsiteY0" fmla="*/ 243910 h 243909"/>
                  <a:gd name="connsiteX1" fmla="*/ 203778 w 203778"/>
                  <a:gd name="connsiteY1" fmla="*/ 121870 h 243909"/>
                  <a:gd name="connsiteX2" fmla="*/ 101889 w 203778"/>
                  <a:gd name="connsiteY2" fmla="*/ 0 h 243909"/>
                  <a:gd name="connsiteX3" fmla="*/ 0 w 203778"/>
                  <a:gd name="connsiteY3" fmla="*/ 122040 h 243909"/>
                  <a:gd name="connsiteX4" fmla="*/ 101889 w 203778"/>
                  <a:gd name="connsiteY4" fmla="*/ 243910 h 243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778" h="243909">
                    <a:moveTo>
                      <a:pt x="101889" y="243910"/>
                    </a:moveTo>
                    <a:cubicBezTo>
                      <a:pt x="116812" y="190516"/>
                      <a:pt x="153907" y="146085"/>
                      <a:pt x="203778" y="121870"/>
                    </a:cubicBezTo>
                    <a:cubicBezTo>
                      <a:pt x="153870" y="97788"/>
                      <a:pt x="116747" y="53385"/>
                      <a:pt x="101889" y="0"/>
                    </a:cubicBezTo>
                    <a:cubicBezTo>
                      <a:pt x="86966" y="53391"/>
                      <a:pt x="49872" y="97825"/>
                      <a:pt x="0" y="122040"/>
                    </a:cubicBezTo>
                    <a:cubicBezTo>
                      <a:pt x="49832" y="146218"/>
                      <a:pt x="86924" y="190581"/>
                      <a:pt x="101889" y="243910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3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 b="1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 rot="661904">
              <a:off x="8506705" y="2022069"/>
              <a:ext cx="305947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dirty="0" smtClean="0">
                  <a:solidFill>
                    <a:schemeClr val="bg1">
                      <a:lumMod val="85000"/>
                    </a:schemeClr>
                  </a:solidFill>
                </a:rPr>
                <a:t>Is </a:t>
              </a:r>
              <a:r>
                <a:rPr lang="en-US" altLang="ko-KR" sz="2200" b="1" dirty="0" smtClean="0">
                  <a:solidFill>
                    <a:schemeClr val="bg1">
                      <a:lumMod val="85000"/>
                    </a:schemeClr>
                  </a:solidFill>
                  <a:latin typeface="Arial Black" panose="020B0A04020102020204" pitchFamily="34" charset="0"/>
                </a:rPr>
                <a:t>Dating</a:t>
              </a:r>
              <a:r>
                <a:rPr lang="en-US" altLang="ko-KR" sz="2200" b="1" dirty="0" smtClean="0">
                  <a:solidFill>
                    <a:schemeClr val="bg1">
                      <a:lumMod val="85000"/>
                    </a:schemeClr>
                  </a:solidFill>
                </a:rPr>
                <a:t> Difficult? </a:t>
              </a:r>
              <a:endParaRPr lang="ko-KR" altLang="en-US" sz="22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51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8714233A-DD30-D13C-D2E2-74ACC0ADF691}"/>
              </a:ext>
            </a:extLst>
          </p:cNvPr>
          <p:cNvSpPr/>
          <p:nvPr/>
        </p:nvSpPr>
        <p:spPr>
          <a:xfrm>
            <a:off x="6305849" y="1129767"/>
            <a:ext cx="5153585" cy="5089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1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231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StoryTelling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752AC02-250F-067F-3FAF-787C91DA8471}"/>
              </a:ext>
            </a:extLst>
          </p:cNvPr>
          <p:cNvCxnSpPr/>
          <p:nvPr/>
        </p:nvCxnSpPr>
        <p:spPr>
          <a:xfrm>
            <a:off x="6457020" y="1927658"/>
            <a:ext cx="48512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008062" y="1447666"/>
            <a:ext cx="4283601" cy="4543082"/>
            <a:chOff x="909449" y="1528348"/>
            <a:chExt cx="3849007" cy="4543082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D55BC0F-4DB3-26A6-29B1-913236279EEB}"/>
                </a:ext>
              </a:extLst>
            </p:cNvPr>
            <p:cNvGrpSpPr/>
            <p:nvPr/>
          </p:nvGrpSpPr>
          <p:grpSpPr>
            <a:xfrm>
              <a:off x="909449" y="1528348"/>
              <a:ext cx="3790388" cy="4543082"/>
              <a:chOff x="915005" y="1342313"/>
              <a:chExt cx="4183733" cy="5014538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6C2411E4-C49E-CEDA-C743-47CCD4B3FC99}"/>
                  </a:ext>
                </a:extLst>
              </p:cNvPr>
              <p:cNvSpPr/>
              <p:nvPr/>
            </p:nvSpPr>
            <p:spPr>
              <a:xfrm>
                <a:off x="915005" y="2099791"/>
                <a:ext cx="2969941" cy="289694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04EB077-E049-5404-2E11-72EE0B1708E2}"/>
                  </a:ext>
                </a:extLst>
              </p:cNvPr>
              <p:cNvSpPr/>
              <p:nvPr/>
            </p:nvSpPr>
            <p:spPr>
              <a:xfrm>
                <a:off x="3531868" y="1342313"/>
                <a:ext cx="1314121" cy="131412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F7BA39AC-F916-65C6-CA4D-AF415B2A841D}"/>
                  </a:ext>
                </a:extLst>
              </p:cNvPr>
              <p:cNvSpPr/>
              <p:nvPr/>
            </p:nvSpPr>
            <p:spPr>
              <a:xfrm>
                <a:off x="4014354" y="3258191"/>
                <a:ext cx="1084384" cy="1084384"/>
              </a:xfrm>
              <a:prstGeom prst="ellipse">
                <a:avLst/>
              </a:prstGeom>
              <a:solidFill>
                <a:srgbClr val="CCAE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A92CB0EB-477E-ED27-8B87-82DF0A56C14B}"/>
                  </a:ext>
                </a:extLst>
              </p:cNvPr>
              <p:cNvSpPr/>
              <p:nvPr/>
            </p:nvSpPr>
            <p:spPr>
              <a:xfrm>
                <a:off x="2826464" y="4854344"/>
                <a:ext cx="1502507" cy="150250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EC2FA-38F5-EEF6-D991-CDFBA2554B4A}"/>
                </a:ext>
              </a:extLst>
            </p:cNvPr>
            <p:cNvSpPr txBox="1"/>
            <p:nvPr/>
          </p:nvSpPr>
          <p:spPr>
            <a:xfrm flipH="1">
              <a:off x="2726533" y="5190752"/>
              <a:ext cx="11905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chemeClr val="bg1"/>
                  </a:solidFill>
                  <a:latin typeface="+mn-ea"/>
                </a:rPr>
                <a:t>패션</a:t>
              </a:r>
              <a:endParaRPr lang="ko-KR" altLang="en-US" sz="20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81C038-B104-CCA7-E2B2-1285E1EA0732}"/>
                </a:ext>
              </a:extLst>
            </p:cNvPr>
            <p:cNvSpPr txBox="1"/>
            <p:nvPr/>
          </p:nvSpPr>
          <p:spPr>
            <a:xfrm flipH="1">
              <a:off x="3658783" y="3620638"/>
              <a:ext cx="1099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맛집과 카페</a:t>
              </a:r>
              <a:endParaRPr lang="ko-KR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208707-207F-AC18-18CC-C3855AD1927B}"/>
                </a:ext>
              </a:extLst>
            </p:cNvPr>
            <p:cNvSpPr txBox="1"/>
            <p:nvPr/>
          </p:nvSpPr>
          <p:spPr>
            <a:xfrm flipH="1">
              <a:off x="3280281" y="1989250"/>
              <a:ext cx="11905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+mn-ea"/>
                </a:rPr>
                <a:t>데이트 장소</a:t>
              </a:r>
              <a:endParaRPr lang="ko-KR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656674" y="1457863"/>
            <a:ext cx="445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로맨스를 디자인하다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6233" y="2127026"/>
            <a:ext cx="469280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데이트를 할 때 여러분은 어떤 것들을 </a:t>
            </a:r>
            <a:r>
              <a:rPr lang="ko-KR" altLang="en-US" sz="1100" dirty="0" err="1" smtClean="0"/>
              <a:t>고려하시나요</a:t>
            </a:r>
            <a:r>
              <a:rPr lang="en-US" altLang="ko-KR" sz="1100" dirty="0" smtClean="0"/>
              <a:t>?</a:t>
            </a:r>
          </a:p>
          <a:p>
            <a:pPr algn="ctr"/>
            <a:r>
              <a:rPr lang="ko-KR" altLang="en-US" sz="1100" dirty="0"/>
              <a:t>저</a:t>
            </a:r>
            <a:r>
              <a:rPr lang="ko-KR" altLang="en-US" sz="1100" dirty="0" smtClean="0"/>
              <a:t>는 대부분 무엇을 입을지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무엇을 먹을지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무엇을 할지를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고민하는 것 같습니다</a:t>
            </a:r>
            <a:r>
              <a:rPr lang="en-US" altLang="ko-KR" sz="1100" dirty="0" smtClean="0"/>
              <a:t>.</a:t>
            </a:r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 smtClean="0"/>
              <a:t>하나하나 다 </a:t>
            </a:r>
            <a:r>
              <a:rPr lang="ko-KR" altLang="en-US" sz="1100" dirty="0" err="1" smtClean="0"/>
              <a:t>찾아보자니</a:t>
            </a:r>
            <a:r>
              <a:rPr lang="ko-KR" altLang="en-US" sz="1100" dirty="0" smtClean="0"/>
              <a:t> 번거롭고</a:t>
            </a:r>
            <a:r>
              <a:rPr lang="en-US" altLang="ko-KR" sz="1100" dirty="0" smtClean="0"/>
              <a:t>,</a:t>
            </a:r>
          </a:p>
          <a:p>
            <a:pPr algn="ctr"/>
            <a:r>
              <a:rPr lang="ko-KR" altLang="en-US" sz="1100" dirty="0" smtClean="0"/>
              <a:t>대충 만나면 데이트의 의미가 옅어지는 것 같죠</a:t>
            </a:r>
            <a:r>
              <a:rPr lang="en-US" altLang="ko-KR" sz="1100" dirty="0" smtClean="0"/>
              <a:t>.</a:t>
            </a:r>
          </a:p>
          <a:p>
            <a:pPr algn="ctr"/>
            <a:r>
              <a:rPr lang="en-US" altLang="ko-KR" sz="1100" dirty="0" smtClean="0"/>
              <a:t>‘</a:t>
            </a:r>
            <a:r>
              <a:rPr lang="en-US" altLang="ko-KR" sz="1100" dirty="0" smtClean="0"/>
              <a:t>Daejeon Love U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는 </a:t>
            </a:r>
            <a:r>
              <a:rPr lang="ko-KR" altLang="en-US" sz="1100" dirty="0" smtClean="0"/>
              <a:t>그런 행복하고 설레는 데이트를 위해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이 사이트를 제작했습니다</a:t>
            </a:r>
            <a:r>
              <a:rPr lang="en-US" altLang="ko-KR" sz="1100" dirty="0" smtClean="0"/>
              <a:t>.</a:t>
            </a:r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 smtClean="0"/>
              <a:t>대전의 맛있는 맛집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 분위기 있는 카페</a:t>
            </a:r>
            <a:r>
              <a:rPr lang="en-US" altLang="ko-KR" sz="1100" dirty="0" smtClean="0"/>
              <a:t>,</a:t>
            </a:r>
          </a:p>
          <a:p>
            <a:pPr algn="ctr"/>
            <a:r>
              <a:rPr lang="ko-KR" altLang="en-US" sz="1100" dirty="0" err="1" smtClean="0"/>
              <a:t>핫플레이스</a:t>
            </a:r>
            <a:r>
              <a:rPr lang="en-US" altLang="ko-KR" sz="1100" dirty="0" smtClean="0"/>
              <a:t>,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데이트에 입고 갈 옷까지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저희</a:t>
            </a:r>
            <a:r>
              <a:rPr lang="en-US" altLang="ko-KR" sz="1100" dirty="0"/>
              <a:t> </a:t>
            </a:r>
            <a:r>
              <a:rPr lang="en-US" altLang="ko-KR" sz="1100" dirty="0"/>
              <a:t>‘Daejeon Love </a:t>
            </a:r>
            <a:r>
              <a:rPr lang="en-US" altLang="ko-KR" sz="1100" dirty="0" smtClean="0"/>
              <a:t>U’ </a:t>
            </a:r>
            <a:r>
              <a:rPr lang="ko-KR" altLang="en-US" sz="1100" dirty="0" smtClean="0"/>
              <a:t>가</a:t>
            </a:r>
            <a:r>
              <a:rPr lang="ko-KR" altLang="en-US" sz="1100" dirty="0" smtClean="0"/>
              <a:t> </a:t>
            </a:r>
            <a:r>
              <a:rPr lang="ko-KR" altLang="en-US" sz="1100" dirty="0" smtClean="0"/>
              <a:t>책임집니다</a:t>
            </a:r>
            <a:r>
              <a:rPr lang="en-US" altLang="ko-KR" sz="1100" dirty="0" smtClean="0"/>
              <a:t>.</a:t>
            </a:r>
          </a:p>
          <a:p>
            <a:pPr algn="ctr"/>
            <a:r>
              <a:rPr lang="ko-KR" altLang="en-US" sz="1100" dirty="0"/>
              <a:t>데이트와 관련된 모든 것을 해결할 수 있는 정보를 제공합니다</a:t>
            </a:r>
            <a:r>
              <a:rPr lang="en-US" altLang="ko-KR" sz="1100" dirty="0"/>
              <a:t>.</a:t>
            </a:r>
          </a:p>
          <a:p>
            <a:pPr algn="ctr"/>
            <a:endParaRPr lang="en-US" altLang="ko-KR" sz="1100" dirty="0" smtClean="0"/>
          </a:p>
          <a:p>
            <a:pPr algn="ctr"/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사랑 설렘 행복 추억 그 외 모든 두근거리는 감정들 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저희 </a:t>
            </a:r>
            <a:r>
              <a:rPr lang="en-US" altLang="ko-KR" sz="1100" dirty="0"/>
              <a:t>‘Daejeon Love U </a:t>
            </a:r>
            <a:r>
              <a:rPr lang="en-US" altLang="ko-KR" sz="1100" dirty="0" smtClean="0"/>
              <a:t>‘ </a:t>
            </a:r>
            <a:r>
              <a:rPr lang="ko-KR" altLang="en-US" sz="1100" dirty="0" err="1" smtClean="0"/>
              <a:t>를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통해</a:t>
            </a:r>
            <a:endParaRPr lang="en-US" altLang="ko-KR" sz="1100" dirty="0"/>
          </a:p>
          <a:p>
            <a:pPr algn="ctr"/>
            <a:r>
              <a:rPr lang="ko-KR" altLang="en-US" sz="1100" dirty="0"/>
              <a:t>얻을 수 있는 가치들입니다</a:t>
            </a:r>
            <a:r>
              <a:rPr lang="en-US" altLang="ko-KR" sz="1100" dirty="0"/>
              <a:t>.</a:t>
            </a:r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900" dirty="0" smtClean="0"/>
              <a:t>배달의 민족이나 카카오 택시처럼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업체들과 연동해주는 사이트로서 홍보를 해주고 수수료를 얻는 것을 더불어 배너 광고를 통한 광고 수익을 노리고 있습니다</a:t>
            </a:r>
            <a:r>
              <a:rPr lang="en-US" altLang="ko-KR" sz="900" dirty="0" smtClean="0"/>
              <a:t>.</a:t>
            </a:r>
            <a:endParaRPr lang="en-US" altLang="ko-KR" sz="900" dirty="0"/>
          </a:p>
          <a:p>
            <a:endParaRPr lang="en-US" altLang="ko-KR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96904" y="3230774"/>
            <a:ext cx="29709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solidFill>
                  <a:schemeClr val="bg1"/>
                </a:solidFill>
              </a:rPr>
              <a:t>로맨스를 디자인하다</a:t>
            </a:r>
            <a:r>
              <a:rPr lang="en-US" altLang="ko-KR" sz="2200" b="1" dirty="0" smtClean="0">
                <a:solidFill>
                  <a:schemeClr val="bg1"/>
                </a:solidFill>
              </a:rPr>
              <a:t>.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52034" y="1827195"/>
            <a:ext cx="1138517" cy="10604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87070" y="2169562"/>
            <a:ext cx="66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대전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6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</a:t>
            </a:r>
            <a:r>
              <a:rPr lang="en-US" altLang="ko-KR" sz="105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+mj-ea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B9F8807-7E0B-1144-C8F1-132F290E2860}"/>
              </a:ext>
            </a:extLst>
          </p:cNvPr>
          <p:cNvSpPr/>
          <p:nvPr/>
        </p:nvSpPr>
        <p:spPr>
          <a:xfrm>
            <a:off x="745490" y="1327453"/>
            <a:ext cx="3443324" cy="4665133"/>
          </a:xfrm>
          <a:custGeom>
            <a:avLst/>
            <a:gdLst>
              <a:gd name="connsiteX0" fmla="*/ 0 w 3443324"/>
              <a:gd name="connsiteY0" fmla="*/ 344332 h 4665133"/>
              <a:gd name="connsiteX1" fmla="*/ 344332 w 3443324"/>
              <a:gd name="connsiteY1" fmla="*/ 0 h 4665133"/>
              <a:gd name="connsiteX2" fmla="*/ 3098992 w 3443324"/>
              <a:gd name="connsiteY2" fmla="*/ 0 h 4665133"/>
              <a:gd name="connsiteX3" fmla="*/ 3443324 w 3443324"/>
              <a:gd name="connsiteY3" fmla="*/ 344332 h 4665133"/>
              <a:gd name="connsiteX4" fmla="*/ 3443324 w 3443324"/>
              <a:gd name="connsiteY4" fmla="*/ 4320801 h 4665133"/>
              <a:gd name="connsiteX5" fmla="*/ 3098992 w 3443324"/>
              <a:gd name="connsiteY5" fmla="*/ 4665133 h 4665133"/>
              <a:gd name="connsiteX6" fmla="*/ 344332 w 3443324"/>
              <a:gd name="connsiteY6" fmla="*/ 4665133 h 4665133"/>
              <a:gd name="connsiteX7" fmla="*/ 0 w 3443324"/>
              <a:gd name="connsiteY7" fmla="*/ 4320801 h 4665133"/>
              <a:gd name="connsiteX8" fmla="*/ 0 w 3443324"/>
              <a:gd name="connsiteY8" fmla="*/ 344332 h 466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3324" h="4665133">
                <a:moveTo>
                  <a:pt x="0" y="344332"/>
                </a:moveTo>
                <a:cubicBezTo>
                  <a:pt x="0" y="154163"/>
                  <a:pt x="154163" y="0"/>
                  <a:pt x="344332" y="0"/>
                </a:cubicBezTo>
                <a:lnTo>
                  <a:pt x="3098992" y="0"/>
                </a:lnTo>
                <a:cubicBezTo>
                  <a:pt x="3289161" y="0"/>
                  <a:pt x="3443324" y="154163"/>
                  <a:pt x="3443324" y="344332"/>
                </a:cubicBezTo>
                <a:lnTo>
                  <a:pt x="3443324" y="4320801"/>
                </a:lnTo>
                <a:cubicBezTo>
                  <a:pt x="3443324" y="4510970"/>
                  <a:pt x="3289161" y="4665133"/>
                  <a:pt x="3098992" y="4665133"/>
                </a:cubicBezTo>
                <a:lnTo>
                  <a:pt x="344332" y="4665133"/>
                </a:lnTo>
                <a:cubicBezTo>
                  <a:pt x="154163" y="4665133"/>
                  <a:pt x="0" y="4510970"/>
                  <a:pt x="0" y="4320801"/>
                </a:cubicBezTo>
                <a:lnTo>
                  <a:pt x="0" y="34433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8272" tIns="2264325" rIns="398272" bIns="1331299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kern="120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F4FC5AFD-A65E-E41A-2AA6-EB347A8267D3}"/>
              </a:ext>
            </a:extLst>
          </p:cNvPr>
          <p:cNvSpPr/>
          <p:nvPr/>
        </p:nvSpPr>
        <p:spPr>
          <a:xfrm>
            <a:off x="4374337" y="1358900"/>
            <a:ext cx="3443324" cy="4665133"/>
          </a:xfrm>
          <a:custGeom>
            <a:avLst/>
            <a:gdLst>
              <a:gd name="connsiteX0" fmla="*/ 0 w 3443324"/>
              <a:gd name="connsiteY0" fmla="*/ 344332 h 4665133"/>
              <a:gd name="connsiteX1" fmla="*/ 344332 w 3443324"/>
              <a:gd name="connsiteY1" fmla="*/ 0 h 4665133"/>
              <a:gd name="connsiteX2" fmla="*/ 3098992 w 3443324"/>
              <a:gd name="connsiteY2" fmla="*/ 0 h 4665133"/>
              <a:gd name="connsiteX3" fmla="*/ 3443324 w 3443324"/>
              <a:gd name="connsiteY3" fmla="*/ 344332 h 4665133"/>
              <a:gd name="connsiteX4" fmla="*/ 3443324 w 3443324"/>
              <a:gd name="connsiteY4" fmla="*/ 4320801 h 4665133"/>
              <a:gd name="connsiteX5" fmla="*/ 3098992 w 3443324"/>
              <a:gd name="connsiteY5" fmla="*/ 4665133 h 4665133"/>
              <a:gd name="connsiteX6" fmla="*/ 344332 w 3443324"/>
              <a:gd name="connsiteY6" fmla="*/ 4665133 h 4665133"/>
              <a:gd name="connsiteX7" fmla="*/ 0 w 3443324"/>
              <a:gd name="connsiteY7" fmla="*/ 4320801 h 4665133"/>
              <a:gd name="connsiteX8" fmla="*/ 0 w 3443324"/>
              <a:gd name="connsiteY8" fmla="*/ 344332 h 466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3324" h="4665133">
                <a:moveTo>
                  <a:pt x="0" y="344332"/>
                </a:moveTo>
                <a:cubicBezTo>
                  <a:pt x="0" y="154163"/>
                  <a:pt x="154163" y="0"/>
                  <a:pt x="344332" y="0"/>
                </a:cubicBezTo>
                <a:lnTo>
                  <a:pt x="3098992" y="0"/>
                </a:lnTo>
                <a:cubicBezTo>
                  <a:pt x="3289161" y="0"/>
                  <a:pt x="3443324" y="154163"/>
                  <a:pt x="3443324" y="344332"/>
                </a:cubicBezTo>
                <a:lnTo>
                  <a:pt x="3443324" y="4320801"/>
                </a:lnTo>
                <a:cubicBezTo>
                  <a:pt x="3443324" y="4510970"/>
                  <a:pt x="3289161" y="4665133"/>
                  <a:pt x="3098992" y="4665133"/>
                </a:cubicBezTo>
                <a:lnTo>
                  <a:pt x="344332" y="4665133"/>
                </a:lnTo>
                <a:cubicBezTo>
                  <a:pt x="154163" y="4665133"/>
                  <a:pt x="0" y="4510970"/>
                  <a:pt x="0" y="4320801"/>
                </a:cubicBezTo>
                <a:lnTo>
                  <a:pt x="0" y="344332"/>
                </a:lnTo>
                <a:close/>
              </a:path>
            </a:pathLst>
          </a:custGeom>
          <a:solidFill>
            <a:srgbClr val="EFE6FA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8272" tIns="2264325" rIns="398272" bIns="1331299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kern="1200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6515722-8F06-D76E-E4CD-5220B1B0FFF1}"/>
              </a:ext>
            </a:extLst>
          </p:cNvPr>
          <p:cNvSpPr/>
          <p:nvPr/>
        </p:nvSpPr>
        <p:spPr>
          <a:xfrm>
            <a:off x="7920962" y="1358900"/>
            <a:ext cx="3443324" cy="4665133"/>
          </a:xfrm>
          <a:custGeom>
            <a:avLst/>
            <a:gdLst>
              <a:gd name="connsiteX0" fmla="*/ 0 w 3443324"/>
              <a:gd name="connsiteY0" fmla="*/ 344332 h 4665133"/>
              <a:gd name="connsiteX1" fmla="*/ 344332 w 3443324"/>
              <a:gd name="connsiteY1" fmla="*/ 0 h 4665133"/>
              <a:gd name="connsiteX2" fmla="*/ 3098992 w 3443324"/>
              <a:gd name="connsiteY2" fmla="*/ 0 h 4665133"/>
              <a:gd name="connsiteX3" fmla="*/ 3443324 w 3443324"/>
              <a:gd name="connsiteY3" fmla="*/ 344332 h 4665133"/>
              <a:gd name="connsiteX4" fmla="*/ 3443324 w 3443324"/>
              <a:gd name="connsiteY4" fmla="*/ 4320801 h 4665133"/>
              <a:gd name="connsiteX5" fmla="*/ 3098992 w 3443324"/>
              <a:gd name="connsiteY5" fmla="*/ 4665133 h 4665133"/>
              <a:gd name="connsiteX6" fmla="*/ 344332 w 3443324"/>
              <a:gd name="connsiteY6" fmla="*/ 4665133 h 4665133"/>
              <a:gd name="connsiteX7" fmla="*/ 0 w 3443324"/>
              <a:gd name="connsiteY7" fmla="*/ 4320801 h 4665133"/>
              <a:gd name="connsiteX8" fmla="*/ 0 w 3443324"/>
              <a:gd name="connsiteY8" fmla="*/ 344332 h 466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3324" h="4665133">
                <a:moveTo>
                  <a:pt x="0" y="344332"/>
                </a:moveTo>
                <a:cubicBezTo>
                  <a:pt x="0" y="154163"/>
                  <a:pt x="154163" y="0"/>
                  <a:pt x="344332" y="0"/>
                </a:cubicBezTo>
                <a:lnTo>
                  <a:pt x="3098992" y="0"/>
                </a:lnTo>
                <a:cubicBezTo>
                  <a:pt x="3289161" y="0"/>
                  <a:pt x="3443324" y="154163"/>
                  <a:pt x="3443324" y="344332"/>
                </a:cubicBezTo>
                <a:lnTo>
                  <a:pt x="3443324" y="4320801"/>
                </a:lnTo>
                <a:cubicBezTo>
                  <a:pt x="3443324" y="4510970"/>
                  <a:pt x="3289161" y="4665133"/>
                  <a:pt x="3098992" y="4665133"/>
                </a:cubicBezTo>
                <a:lnTo>
                  <a:pt x="344332" y="4665133"/>
                </a:lnTo>
                <a:cubicBezTo>
                  <a:pt x="154163" y="4665133"/>
                  <a:pt x="0" y="4510970"/>
                  <a:pt x="0" y="4320801"/>
                </a:cubicBezTo>
                <a:lnTo>
                  <a:pt x="0" y="344332"/>
                </a:ln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8272" tIns="2264325" rIns="398272" bIns="1331299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kern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F1F4B0-1FF5-420E-1C39-745AD02C5CF1}"/>
              </a:ext>
            </a:extLst>
          </p:cNvPr>
          <p:cNvSpPr txBox="1"/>
          <p:nvPr/>
        </p:nvSpPr>
        <p:spPr>
          <a:xfrm>
            <a:off x="1124276" y="1652040"/>
            <a:ext cx="267152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대전토박이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(35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세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남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ctr"/>
            <a:endParaRPr lang="en-US" altLang="ko-KR" sz="1200" b="1" dirty="0" smtClean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Q.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대전에서 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년을 </a:t>
            </a:r>
            <a:r>
              <a:rPr lang="ko-KR" altLang="en-US" sz="1100" b="1" dirty="0" err="1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살다보니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데이트할 때마다 뭘 먹어야 될지 모르겠어요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C83CFA-BB6A-8800-691C-355544F50D08}"/>
              </a:ext>
            </a:extLst>
          </p:cNvPr>
          <p:cNvSpPr txBox="1"/>
          <p:nvPr/>
        </p:nvSpPr>
        <p:spPr>
          <a:xfrm>
            <a:off x="4767354" y="1652040"/>
            <a:ext cx="265728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대전새내기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(20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세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여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ctr"/>
            <a:endParaRPr lang="en-US" altLang="ko-KR" sz="1200" b="1" dirty="0" smtClean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Q.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요즘 남자들이 좋아하는 스타일은 뭘까요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어떤 옷이 잘 어울릴 지 너무 고민돼요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4D73FD-C6DB-D8D2-8560-15039255D2A8}"/>
              </a:ext>
            </a:extLst>
          </p:cNvPr>
          <p:cNvSpPr txBox="1"/>
          <p:nvPr/>
        </p:nvSpPr>
        <p:spPr>
          <a:xfrm>
            <a:off x="8313979" y="1652040"/>
            <a:ext cx="267152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대전스윗남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(27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세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남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algn="ctr"/>
            <a:endParaRPr lang="en-US" altLang="ko-KR" sz="1200" b="1" dirty="0" smtClean="0">
              <a:solidFill>
                <a:schemeClr val="bg1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endParaRPr lang="en-US" altLang="ko-KR" sz="1200" b="1" dirty="0" smtClean="0">
              <a:solidFill>
                <a:schemeClr val="bg1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Q.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여자친구 사진 찍어줄 만한 곳이 어디가 있을까요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?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차가 없어서 교통이 </a:t>
            </a:r>
            <a:r>
              <a:rPr lang="ko-KR" altLang="en-US" sz="1100" b="1" dirty="0" err="1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편리했으면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 좋겠어요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13980" y="4159418"/>
            <a:ext cx="2671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A. </a:t>
            </a:r>
            <a:r>
              <a:rPr lang="ko-KR" altLang="en-US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숨은 포토 </a:t>
            </a:r>
            <a:r>
              <a:rPr lang="ko-KR" altLang="en-US" sz="1200" b="1" dirty="0" err="1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스팟을</a:t>
            </a:r>
            <a:r>
              <a:rPr lang="ko-KR" altLang="en-US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알려주고</a:t>
            </a:r>
            <a:r>
              <a:rPr lang="en-US" altLang="ko-KR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</a:p>
          <a:p>
            <a:pPr algn="ctr"/>
            <a:r>
              <a:rPr lang="ko-KR" altLang="en-US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근처 맛집과 </a:t>
            </a:r>
            <a:r>
              <a:rPr lang="ko-KR" altLang="en-US" sz="1200" b="1" dirty="0" err="1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핫플레이스를</a:t>
            </a:r>
            <a:endParaRPr lang="en-US" altLang="ko-KR" sz="1200" b="1" dirty="0">
              <a:solidFill>
                <a:srgbClr val="F892A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소개해드려요</a:t>
            </a:r>
            <a:r>
              <a:rPr lang="en-US" altLang="ko-KR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200" b="1" dirty="0">
              <a:solidFill>
                <a:srgbClr val="F892A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또한 추천 장소들의 교통 경로를 효율적으로 안내해드립니다</a:t>
            </a:r>
            <a:r>
              <a:rPr lang="en-US" altLang="ko-KR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ctr"/>
            <a:endParaRPr lang="en-US" altLang="ko-KR" sz="1200" b="1" dirty="0">
              <a:solidFill>
                <a:srgbClr val="F892A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설레고 즐거운 데이트를 조금 더 편하게 즐길 수 있게끔 도와드릴게요 </a:t>
            </a:r>
            <a:r>
              <a:rPr lang="en-US" altLang="ko-KR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  <a:endParaRPr lang="ko-KR" altLang="en-US" sz="1200" b="1" dirty="0">
              <a:solidFill>
                <a:srgbClr val="F892A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67354" y="4159418"/>
            <a:ext cx="2657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A. </a:t>
            </a:r>
            <a:r>
              <a:rPr lang="ko-KR" altLang="en-US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계절이나 체형</a:t>
            </a:r>
            <a:r>
              <a:rPr lang="en-US" altLang="ko-KR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TPO</a:t>
            </a:r>
            <a:r>
              <a:rPr lang="ko-KR" altLang="en-US" sz="1200" b="1" dirty="0" err="1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</a:t>
            </a:r>
            <a:r>
              <a:rPr lang="en-US" altLang="ko-KR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고려하여 어울리는 코디를 추천해드려요</a:t>
            </a:r>
            <a:r>
              <a:rPr lang="en-US" altLang="ko-KR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ctr"/>
            <a:endParaRPr lang="en-US" altLang="ko-KR" sz="1200" b="1" dirty="0" smtClean="0">
              <a:solidFill>
                <a:srgbClr val="B89BD7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장소와 내게 어울리는 옷이 무엇일지 고민될 때</a:t>
            </a:r>
            <a:r>
              <a:rPr lang="en-US" altLang="ko-KR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만족스러운 데이트가 되게끔 도와드릴게요 </a:t>
            </a:r>
            <a:r>
              <a:rPr lang="en-US" altLang="ko-KR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 </a:t>
            </a:r>
            <a:endParaRPr lang="ko-KR" altLang="en-US" sz="1200" b="1" dirty="0">
              <a:solidFill>
                <a:srgbClr val="B89BD7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8508" y="4159418"/>
            <a:ext cx="26572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AutoNum type="alphaUcPeriod"/>
            </a:pP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대전의 유명한 맛집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아는 사람만 가는 맛집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숨겨진 맛집 다 소개해드립니다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28600" indent="-228600" algn="ctr">
              <a:buAutoNum type="alphaUcPeriod"/>
            </a:pPr>
            <a:endParaRPr lang="en-US" altLang="ko-KR" sz="1200" b="1" dirty="0">
              <a:solidFill>
                <a:schemeClr val="accent3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맛집과 함께 근처 </a:t>
            </a:r>
            <a:r>
              <a:rPr lang="ko-KR" altLang="en-US" sz="1200" b="1" dirty="0" err="1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핫플레이스까지</a:t>
            </a:r>
            <a:endParaRPr lang="en-US" altLang="ko-KR" sz="1200" b="1" dirty="0">
              <a:solidFill>
                <a:schemeClr val="accent3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알려드려 알찬 데이트를</a:t>
            </a:r>
            <a:endParaRPr lang="en-US" altLang="ko-KR" sz="1200" b="1" dirty="0" smtClean="0">
              <a:solidFill>
                <a:schemeClr val="accent3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하실 수 있게끔 도와드릴게요 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  <a:endParaRPr lang="en-US" altLang="ko-KR" sz="1200" b="1" dirty="0" smtClean="0">
              <a:solidFill>
                <a:schemeClr val="accent3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</a:t>
            </a:r>
            <a:r>
              <a:rPr lang="en-US" altLang="ko-KR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ersona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637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</a:t>
            </a:r>
            <a:r>
              <a:rPr lang="en-US" altLang="ko-KR" sz="105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+mj-ea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0FDBBB1-A184-B227-F281-0F27DAF64DBE}"/>
              </a:ext>
            </a:extLst>
          </p:cNvPr>
          <p:cNvSpPr/>
          <p:nvPr/>
        </p:nvSpPr>
        <p:spPr>
          <a:xfrm flipH="1">
            <a:off x="4035425" y="3980528"/>
            <a:ext cx="4121149" cy="101656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9C638ED-1007-EB5B-995F-61509994C498}"/>
              </a:ext>
            </a:extLst>
          </p:cNvPr>
          <p:cNvSpPr/>
          <p:nvPr/>
        </p:nvSpPr>
        <p:spPr>
          <a:xfrm rot="3600000" flipH="1">
            <a:off x="4840423" y="2615338"/>
            <a:ext cx="4121149" cy="1016560"/>
          </a:xfrm>
          <a:prstGeom prst="roundRect">
            <a:avLst>
              <a:gd name="adj" fmla="val 50000"/>
            </a:avLst>
          </a:prstGeom>
          <a:solidFill>
            <a:srgbClr val="EFE6FA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0C3FFD3-2750-12C5-7064-D06B22D09C71}"/>
              </a:ext>
            </a:extLst>
          </p:cNvPr>
          <p:cNvSpPr/>
          <p:nvPr/>
        </p:nvSpPr>
        <p:spPr>
          <a:xfrm rot="18000000" flipH="1" flipV="1">
            <a:off x="3272485" y="2631918"/>
            <a:ext cx="4121149" cy="101656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329357B-EBDB-9AF0-7B64-266D34A1EDCF}"/>
              </a:ext>
            </a:extLst>
          </p:cNvPr>
          <p:cNvGrpSpPr/>
          <p:nvPr/>
        </p:nvGrpSpPr>
        <p:grpSpPr>
          <a:xfrm>
            <a:off x="1231852" y="1913275"/>
            <a:ext cx="3191437" cy="2027375"/>
            <a:chOff x="1257299" y="2897024"/>
            <a:chExt cx="2899953" cy="202737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49CE9E6-6CB6-12C4-3AD0-836F553C8244}"/>
                </a:ext>
              </a:extLst>
            </p:cNvPr>
            <p:cNvSpPr txBox="1"/>
            <p:nvPr/>
          </p:nvSpPr>
          <p:spPr>
            <a:xfrm>
              <a:off x="1257299" y="2897024"/>
              <a:ext cx="2899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‘</a:t>
              </a:r>
              <a:r>
                <a:rPr lang="ko-KR" alt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노잼도시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’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로 유명한 대전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26F570A-17B8-2157-2A0A-4234650295BC}"/>
                </a:ext>
              </a:extLst>
            </p:cNvPr>
            <p:cNvSpPr txBox="1"/>
            <p:nvPr/>
          </p:nvSpPr>
          <p:spPr>
            <a:xfrm>
              <a:off x="1257299" y="3354739"/>
              <a:ext cx="271941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대전의 많은 연인들이 데이트 때 뭐하지 라는 고민을 하고 있는 것 같아요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.</a:t>
              </a:r>
            </a:p>
            <a:p>
              <a:pPr algn="ctr"/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저희 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‘Daejeon Love U’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는 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대전의 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유명하거나 숨겨진 다양한 맛집과 데이트 명소에 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대해 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추천하고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,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세부 정보와 예약 시스템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, 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사이트 연동 등의 편의 기능을 제공합니다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.</a:t>
              </a:r>
            </a:p>
            <a:p>
              <a:pPr algn="ctr"/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이용자들의 데이터를 기반으로 한 맛집 실시간 순위도 볼 수 있습니다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.</a:t>
              </a:r>
              <a:endParaRPr lang="en-US" altLang="ko-KR" sz="1200" b="1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0E39A14-AC91-533A-924A-75351552DA6B}"/>
              </a:ext>
            </a:extLst>
          </p:cNvPr>
          <p:cNvGrpSpPr/>
          <p:nvPr/>
        </p:nvGrpSpPr>
        <p:grpSpPr>
          <a:xfrm>
            <a:off x="7617551" y="1918760"/>
            <a:ext cx="3499677" cy="2212041"/>
            <a:chOff x="7785297" y="2347248"/>
            <a:chExt cx="3619512" cy="221204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2190D1-1657-749A-33C9-9E338B947281}"/>
                </a:ext>
              </a:extLst>
            </p:cNvPr>
            <p:cNvSpPr txBox="1"/>
            <p:nvPr/>
          </p:nvSpPr>
          <p:spPr>
            <a:xfrm>
              <a:off x="7785297" y="2347248"/>
              <a:ext cx="3619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트렌드가 쉴 새 없이 바뀌는 요즘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999384D-7848-F87E-5E4A-7FEEE7087A7E}"/>
                </a:ext>
              </a:extLst>
            </p:cNvPr>
            <p:cNvSpPr txBox="1"/>
            <p:nvPr/>
          </p:nvSpPr>
          <p:spPr>
            <a:xfrm>
              <a:off x="8092076" y="2804963"/>
              <a:ext cx="297813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데이트할 때마다 어떤 옷을 입어야 할 지 고민될 때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,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‘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Daejeon Love 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U’ 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는</a:t>
              </a:r>
              <a:endParaRPr lang="en-US" altLang="ko-KR" sz="1200" b="1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TPO(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시간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,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장소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,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상황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에 맞는 코디를 추천하고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,</a:t>
              </a:r>
            </a:p>
            <a:p>
              <a:pPr algn="ctr"/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계절이나 </a:t>
              </a:r>
              <a:r>
                <a:rPr lang="ko-KR" altLang="en-US" sz="1200" b="1" dirty="0" err="1" smtClean="0">
                  <a:solidFill>
                    <a:schemeClr val="bg1">
                      <a:lumMod val="50000"/>
                    </a:schemeClr>
                  </a:solidFill>
                </a:rPr>
                <a:t>체형별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 어울리는 스타일을 알려드립니다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  <a:p>
              <a:pPr algn="ctr"/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이용자들의 추천 데이터를 기반으로 한 코디를 추천해드리기도 한답니다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!</a:t>
              </a:r>
              <a:endParaRPr lang="ko-KR" alt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39A11CC-0F3F-405A-E6A7-533E27CFE10A}"/>
              </a:ext>
            </a:extLst>
          </p:cNvPr>
          <p:cNvSpPr txBox="1"/>
          <p:nvPr/>
        </p:nvSpPr>
        <p:spPr>
          <a:xfrm>
            <a:off x="5438607" y="5055569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수익 창출은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244505-B1CA-3C79-1D38-CB9BA0397E89}"/>
              </a:ext>
            </a:extLst>
          </p:cNvPr>
          <p:cNvSpPr txBox="1"/>
          <p:nvPr/>
        </p:nvSpPr>
        <p:spPr>
          <a:xfrm>
            <a:off x="4800469" y="5424901"/>
            <a:ext cx="2817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웹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사이트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배너 광고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,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 algn="ctr"/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‘Daejeon Love 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U’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에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연동되기 위한 맛집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,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사이트 등과의 계약으로 인한 수수료를 주로 합니다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.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</a:t>
            </a:r>
            <a:r>
              <a:rPr lang="en-US" altLang="ko-KR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ersona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585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B8EAF6-DC92-A288-B63F-AF6CAC59B93E}"/>
              </a:ext>
            </a:extLst>
          </p:cNvPr>
          <p:cNvSpPr/>
          <p:nvPr/>
        </p:nvSpPr>
        <p:spPr>
          <a:xfrm>
            <a:off x="8297794" y="4486317"/>
            <a:ext cx="2913594" cy="19574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2DCE9B-3FF3-DD50-D8DD-1D0A698C568D}"/>
              </a:ext>
            </a:extLst>
          </p:cNvPr>
          <p:cNvSpPr/>
          <p:nvPr/>
        </p:nvSpPr>
        <p:spPr>
          <a:xfrm>
            <a:off x="8296978" y="4490441"/>
            <a:ext cx="2914410" cy="604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B8EAF6-DC92-A288-B63F-AF6CAC59B93E}"/>
              </a:ext>
            </a:extLst>
          </p:cNvPr>
          <p:cNvSpPr/>
          <p:nvPr/>
        </p:nvSpPr>
        <p:spPr>
          <a:xfrm>
            <a:off x="909153" y="4469513"/>
            <a:ext cx="2913594" cy="19574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07238E-5D99-24B7-8A5D-665290CC7023}"/>
              </a:ext>
            </a:extLst>
          </p:cNvPr>
          <p:cNvSpPr/>
          <p:nvPr/>
        </p:nvSpPr>
        <p:spPr>
          <a:xfrm>
            <a:off x="907521" y="4486317"/>
            <a:ext cx="2915226" cy="604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1B8EAF6-DC92-A288-B63F-AF6CAC59B93E}"/>
              </a:ext>
            </a:extLst>
          </p:cNvPr>
          <p:cNvSpPr/>
          <p:nvPr/>
        </p:nvSpPr>
        <p:spPr>
          <a:xfrm>
            <a:off x="4585441" y="4469513"/>
            <a:ext cx="2948027" cy="1974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BAB144-6D18-9D0A-6789-A8D53F28248A}"/>
              </a:ext>
            </a:extLst>
          </p:cNvPr>
          <p:cNvSpPr/>
          <p:nvPr/>
        </p:nvSpPr>
        <p:spPr>
          <a:xfrm>
            <a:off x="4585440" y="4486317"/>
            <a:ext cx="2948844" cy="6328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3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Ex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623190-D357-F3D0-53A4-80EEEEF0264C}"/>
              </a:ext>
            </a:extLst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581891-1FF5-1573-7218-4CD2D3D5ADBA}"/>
              </a:ext>
            </a:extLst>
          </p:cNvPr>
          <p:cNvSpPr txBox="1"/>
          <p:nvPr/>
        </p:nvSpPr>
        <p:spPr>
          <a:xfrm>
            <a:off x="1820754" y="4599428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대전 맛집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F6D4D2-681B-A056-C9DB-51602A62213B}"/>
              </a:ext>
            </a:extLst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FB2925-B075-74D2-A562-7188DC632A98}"/>
              </a:ext>
            </a:extLst>
          </p:cNvPr>
          <p:cNvSpPr txBox="1"/>
          <p:nvPr/>
        </p:nvSpPr>
        <p:spPr>
          <a:xfrm>
            <a:off x="5426086" y="456897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데이트 패션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B5706E-3438-29F8-0B46-A19481B09FAF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rgbClr val="DEC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3875F9-A7FA-DE03-65C0-0F2760939315}"/>
              </a:ext>
            </a:extLst>
          </p:cNvPr>
          <p:cNvSpPr txBox="1"/>
          <p:nvPr/>
        </p:nvSpPr>
        <p:spPr>
          <a:xfrm>
            <a:off x="8881988" y="460791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대전 데이트 장소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7522" y="5343478"/>
            <a:ext cx="29152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bg1">
                    <a:lumMod val="50000"/>
                  </a:schemeClr>
                </a:solidFill>
              </a:rPr>
              <a:t>해당 맛집을 소개</a:t>
            </a:r>
            <a:endParaRPr lang="en-US" altLang="ko-KR" sz="15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bg1">
                    <a:lumMod val="50000"/>
                  </a:schemeClr>
                </a:solidFill>
              </a:rPr>
              <a:t>평점과 후기 확인</a:t>
            </a:r>
            <a:endParaRPr lang="en-US" altLang="ko-KR" sz="15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bg1">
                    <a:lumMod val="50000"/>
                  </a:schemeClr>
                </a:solidFill>
              </a:rPr>
              <a:t>편의 기능</a:t>
            </a:r>
            <a:endParaRPr lang="ko-KR" altLang="en-US" sz="1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19059" y="5343478"/>
            <a:ext cx="29144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bg1">
                    <a:lumMod val="50000"/>
                  </a:schemeClr>
                </a:solidFill>
              </a:rPr>
              <a:t>분위기 맞춤 드레스 코드</a:t>
            </a:r>
            <a:endParaRPr lang="en-US" altLang="ko-KR" sz="15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bg1">
                    <a:lumMod val="50000"/>
                  </a:schemeClr>
                </a:solidFill>
              </a:rPr>
              <a:t>체형 맞춤 옷 추천</a:t>
            </a:r>
            <a:endParaRPr lang="en-US" altLang="ko-KR" sz="15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bg1">
                    <a:lumMod val="50000"/>
                  </a:schemeClr>
                </a:solidFill>
              </a:rPr>
              <a:t>구매 사이트 연계</a:t>
            </a:r>
            <a:endParaRPr lang="ko-KR" altLang="en-US" sz="1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30595" y="5343478"/>
            <a:ext cx="29554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bg1">
                    <a:lumMod val="50000"/>
                  </a:schemeClr>
                </a:solidFill>
              </a:rPr>
              <a:t>숨겨진 데이트 명소 추천</a:t>
            </a:r>
            <a:endParaRPr lang="en-US" altLang="ko-KR" sz="15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bg1">
                    <a:lumMod val="50000"/>
                  </a:schemeClr>
                </a:solidFill>
              </a:rPr>
              <a:t>해당 명소의 대한 소개</a:t>
            </a:r>
            <a:endParaRPr lang="en-US" altLang="ko-KR" sz="15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bg1">
                    <a:lumMod val="50000"/>
                  </a:schemeClr>
                </a:solidFill>
              </a:rPr>
              <a:t>가까운 역이나 교통편 소개</a:t>
            </a:r>
            <a:endParaRPr lang="ko-KR" altLang="en-US" sz="1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91" y="1732731"/>
            <a:ext cx="3601720" cy="235566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911" y="1732731"/>
            <a:ext cx="3525520" cy="235566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831" y="1741966"/>
            <a:ext cx="3535994" cy="234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1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A12BDD-6430-4160-27CB-DF0422E0DDCC}"/>
              </a:ext>
            </a:extLst>
          </p:cNvPr>
          <p:cNvSpPr/>
          <p:nvPr/>
        </p:nvSpPr>
        <p:spPr>
          <a:xfrm>
            <a:off x="1056909" y="1498421"/>
            <a:ext cx="4958408" cy="226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D1ED28-17A1-8EDB-4DC3-A8FD7C93C915}"/>
              </a:ext>
            </a:extLst>
          </p:cNvPr>
          <p:cNvSpPr/>
          <p:nvPr/>
        </p:nvSpPr>
        <p:spPr>
          <a:xfrm>
            <a:off x="6092950" y="1498421"/>
            <a:ext cx="5040000" cy="2268000"/>
          </a:xfrm>
          <a:prstGeom prst="rect">
            <a:avLst/>
          </a:prstGeom>
          <a:solidFill>
            <a:srgbClr val="CCA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997BD7-5B7C-9015-A8AB-15BF1B4779C9}"/>
              </a:ext>
            </a:extLst>
          </p:cNvPr>
          <p:cNvSpPr/>
          <p:nvPr/>
        </p:nvSpPr>
        <p:spPr>
          <a:xfrm>
            <a:off x="1136072" y="3765513"/>
            <a:ext cx="4960837" cy="226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79442B-AB79-0A09-76EE-F73399D16AEA}"/>
              </a:ext>
            </a:extLst>
          </p:cNvPr>
          <p:cNvSpPr/>
          <p:nvPr/>
        </p:nvSpPr>
        <p:spPr>
          <a:xfrm>
            <a:off x="6174542" y="3765513"/>
            <a:ext cx="5036041" cy="2268000"/>
          </a:xfrm>
          <a:prstGeom prst="rect">
            <a:avLst/>
          </a:prstGeom>
          <a:solidFill>
            <a:srgbClr val="EF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5B8E0D-7D64-5A7B-0F66-027EC4367BD5}"/>
              </a:ext>
            </a:extLst>
          </p:cNvPr>
          <p:cNvSpPr txBox="1"/>
          <p:nvPr/>
        </p:nvSpPr>
        <p:spPr>
          <a:xfrm>
            <a:off x="5200988" y="3260750"/>
            <a:ext cx="8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smtClean="0">
                <a:solidFill>
                  <a:schemeClr val="bg1"/>
                </a:solidFill>
              </a:rPr>
              <a:t>메인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DAA5E3-E7C0-211E-FA8D-F6157BEA34EB}"/>
              </a:ext>
            </a:extLst>
          </p:cNvPr>
          <p:cNvSpPr txBox="1"/>
          <p:nvPr/>
        </p:nvSpPr>
        <p:spPr>
          <a:xfrm>
            <a:off x="6149174" y="3232878"/>
            <a:ext cx="8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패션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F6E404-CC9E-8ADA-8EEB-7BE89C37B221}"/>
              </a:ext>
            </a:extLst>
          </p:cNvPr>
          <p:cNvSpPr txBox="1"/>
          <p:nvPr/>
        </p:nvSpPr>
        <p:spPr>
          <a:xfrm>
            <a:off x="5200988" y="3768084"/>
            <a:ext cx="829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smtClean="0">
                <a:solidFill>
                  <a:schemeClr val="bg1"/>
                </a:solidFill>
              </a:rPr>
              <a:t>맛집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16CAE-59D9-4294-52FD-66A316652207}"/>
              </a:ext>
            </a:extLst>
          </p:cNvPr>
          <p:cNvSpPr txBox="1"/>
          <p:nvPr/>
        </p:nvSpPr>
        <p:spPr>
          <a:xfrm>
            <a:off x="6189644" y="3768084"/>
            <a:ext cx="1121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bg1"/>
                </a:solidFill>
              </a:rPr>
              <a:t>핫플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1445" y="1690255"/>
            <a:ext cx="386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1594053" y="1475257"/>
            <a:ext cx="3632662" cy="2182749"/>
            <a:chOff x="3110871" y="445564"/>
            <a:chExt cx="5924705" cy="5871720"/>
          </a:xfrm>
        </p:grpSpPr>
        <p:sp>
          <p:nvSpPr>
            <p:cNvPr id="51" name="TextBox 50"/>
            <p:cNvSpPr txBox="1"/>
            <p:nvPr/>
          </p:nvSpPr>
          <p:spPr>
            <a:xfrm>
              <a:off x="4627983" y="445564"/>
              <a:ext cx="2903177" cy="745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7885963" y="1218772"/>
              <a:ext cx="1000281" cy="807810"/>
            </a:xfrm>
            <a:prstGeom prst="roundRect">
              <a:avLst>
                <a:gd name="adj" fmla="val 979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900" dirty="0" smtClean="0">
                  <a:solidFill>
                    <a:schemeClr val="tx1"/>
                  </a:solidFill>
                </a:rPr>
                <a:t>Log-in</a:t>
              </a: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7736630" y="2215375"/>
              <a:ext cx="1298946" cy="2940247"/>
            </a:xfrm>
            <a:prstGeom prst="roundRect">
              <a:avLst>
                <a:gd name="adj" fmla="val 97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banner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3485464" y="1218772"/>
              <a:ext cx="328652" cy="43256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icon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3905994" y="758557"/>
              <a:ext cx="3724215" cy="374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T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itle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905994" y="1218772"/>
              <a:ext cx="3724215" cy="4325671"/>
            </a:xfrm>
            <a:prstGeom prst="roundRect">
              <a:avLst>
                <a:gd name="adj" fmla="val 23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home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905994" y="5653146"/>
              <a:ext cx="3724215" cy="664138"/>
            </a:xfrm>
            <a:prstGeom prst="roundRect">
              <a:avLst>
                <a:gd name="adj" fmla="val 1831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address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3110871" y="1218772"/>
              <a:ext cx="328652" cy="35794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462689" y="2029471"/>
              <a:ext cx="2633873" cy="781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485798" y="4001077"/>
            <a:ext cx="3645440" cy="1892328"/>
            <a:chOff x="1555548" y="4164650"/>
            <a:chExt cx="3441421" cy="1556731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2199753" y="4164650"/>
              <a:ext cx="2153012" cy="1139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Title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1903636" y="4304469"/>
              <a:ext cx="2745247" cy="1242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Category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555548" y="4461355"/>
              <a:ext cx="3441421" cy="2068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1555549" y="4705324"/>
              <a:ext cx="611959" cy="252873"/>
            </a:xfrm>
            <a:prstGeom prst="roundRect">
              <a:avLst>
                <a:gd name="adj" fmla="val 266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r>
                <a:rPr lang="en-US" altLang="ko-KR" sz="900" dirty="0" smtClean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677644" y="4705324"/>
              <a:ext cx="611959" cy="252873"/>
            </a:xfrm>
            <a:prstGeom prst="roundRect">
              <a:avLst>
                <a:gd name="adj" fmla="val 266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2262914" y="4705324"/>
              <a:ext cx="611959" cy="252873"/>
            </a:xfrm>
            <a:prstGeom prst="roundRect">
              <a:avLst>
                <a:gd name="adj" fmla="val 266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2970279" y="4705324"/>
              <a:ext cx="611959" cy="252873"/>
            </a:xfrm>
            <a:prstGeom prst="roundRect">
              <a:avLst>
                <a:gd name="adj" fmla="val 266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1555549" y="4995319"/>
              <a:ext cx="611959" cy="252873"/>
            </a:xfrm>
            <a:prstGeom prst="roundRect">
              <a:avLst>
                <a:gd name="adj" fmla="val 266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677644" y="4995318"/>
              <a:ext cx="611959" cy="252873"/>
            </a:xfrm>
            <a:prstGeom prst="roundRect">
              <a:avLst>
                <a:gd name="adj" fmla="val 266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2262914" y="4995318"/>
              <a:ext cx="611959" cy="252873"/>
            </a:xfrm>
            <a:prstGeom prst="roundRect">
              <a:avLst>
                <a:gd name="adj" fmla="val 266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2970279" y="4995318"/>
              <a:ext cx="611959" cy="252873"/>
            </a:xfrm>
            <a:prstGeom prst="roundRect">
              <a:avLst>
                <a:gd name="adj" fmla="val 266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1555549" y="5285313"/>
              <a:ext cx="611959" cy="252873"/>
            </a:xfrm>
            <a:prstGeom prst="roundRect">
              <a:avLst>
                <a:gd name="adj" fmla="val 266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3677644" y="5285312"/>
              <a:ext cx="611959" cy="252873"/>
            </a:xfrm>
            <a:prstGeom prst="roundRect">
              <a:avLst>
                <a:gd name="adj" fmla="val 266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2262914" y="5285312"/>
              <a:ext cx="611959" cy="252873"/>
            </a:xfrm>
            <a:prstGeom prst="roundRect">
              <a:avLst>
                <a:gd name="adj" fmla="val 266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2970279" y="5285312"/>
              <a:ext cx="611959" cy="252873"/>
            </a:xfrm>
            <a:prstGeom prst="roundRect">
              <a:avLst>
                <a:gd name="adj" fmla="val 266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 flipH="1" flipV="1">
              <a:off x="3205310" y="5575307"/>
              <a:ext cx="141898" cy="635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 flipH="1" flipV="1">
              <a:off x="3205310" y="5657872"/>
              <a:ext cx="141898" cy="635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4342903" y="4733364"/>
              <a:ext cx="611960" cy="832862"/>
            </a:xfrm>
            <a:prstGeom prst="roundRect">
              <a:avLst>
                <a:gd name="adj" fmla="val 1606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r>
                <a:rPr lang="en-US" altLang="ko-KR" sz="900" dirty="0" smtClean="0">
                  <a:solidFill>
                    <a:schemeClr val="tx1"/>
                  </a:solidFill>
                </a:rPr>
                <a:t>banner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69073" y="198958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Web Layout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4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+mj-ea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7066876" y="3925543"/>
            <a:ext cx="3612601" cy="1948848"/>
            <a:chOff x="3530774" y="1049608"/>
            <a:chExt cx="5070956" cy="5293170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671100" y="1049608"/>
              <a:ext cx="2790306" cy="3657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Title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287331" y="1498497"/>
              <a:ext cx="3557844" cy="3990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Category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530774" y="2002180"/>
              <a:ext cx="5070956" cy="25562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530774" y="4713316"/>
              <a:ext cx="5070956" cy="1629462"/>
            </a:xfrm>
            <a:prstGeom prst="roundRect">
              <a:avLst>
                <a:gd name="adj" fmla="val 426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r>
                <a:rPr lang="en-US" altLang="ko-KR" sz="1050" dirty="0" smtClean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04648" y="2925030"/>
              <a:ext cx="723207" cy="710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M</a:t>
              </a:r>
              <a:r>
                <a:rPr lang="en-US" altLang="ko-KR" sz="1050" dirty="0" smtClean="0"/>
                <a:t>ain</a:t>
              </a:r>
              <a:endParaRPr lang="ko-KR" altLang="en-US" sz="1600" dirty="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7122367" y="1571818"/>
            <a:ext cx="3501617" cy="2121205"/>
            <a:chOff x="3554690" y="1065106"/>
            <a:chExt cx="6153005" cy="5428613"/>
          </a:xfrm>
        </p:grpSpPr>
        <p:grpSp>
          <p:nvGrpSpPr>
            <p:cNvPr id="78" name="그룹 77"/>
            <p:cNvGrpSpPr/>
            <p:nvPr/>
          </p:nvGrpSpPr>
          <p:grpSpPr>
            <a:xfrm>
              <a:off x="3554690" y="1065106"/>
              <a:ext cx="5023126" cy="5428613"/>
              <a:chOff x="3672495" y="1065106"/>
              <a:chExt cx="5023126" cy="5428613"/>
            </a:xfrm>
          </p:grpSpPr>
          <p:sp>
            <p:nvSpPr>
              <p:cNvPr id="83" name="모서리가 둥근 직사각형 82"/>
              <p:cNvSpPr/>
              <p:nvPr/>
            </p:nvSpPr>
            <p:spPr>
              <a:xfrm>
                <a:off x="3672496" y="1065107"/>
                <a:ext cx="1020545" cy="36576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Title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모서리가 둥근 직사각형 83"/>
              <p:cNvSpPr/>
              <p:nvPr/>
            </p:nvSpPr>
            <p:spPr>
              <a:xfrm>
                <a:off x="3672495" y="1539722"/>
                <a:ext cx="5023126" cy="4495293"/>
              </a:xfrm>
              <a:prstGeom prst="roundRect">
                <a:avLst>
                  <a:gd name="adj" fmla="val 334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Content</a:t>
                </a:r>
                <a:endParaRPr lang="en-US" altLang="ko-KR" sz="105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>
                <a:off x="4811102" y="1065106"/>
                <a:ext cx="2575249" cy="36576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Search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>
                <a:off x="7479657" y="1065106"/>
                <a:ext cx="1215963" cy="36576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dirty="0" smtClean="0">
                    <a:solidFill>
                      <a:schemeClr val="tx1"/>
                    </a:solidFill>
                  </a:rPr>
                  <a:t>Brand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모서리가 둥근 직사각형 86"/>
              <p:cNvSpPr/>
              <p:nvPr/>
            </p:nvSpPr>
            <p:spPr>
              <a:xfrm>
                <a:off x="3672495" y="6118867"/>
                <a:ext cx="5023126" cy="37485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Category</a:t>
                </a:r>
              </a:p>
            </p:txBody>
          </p:sp>
        </p:grpSp>
        <p:sp>
          <p:nvSpPr>
            <p:cNvPr id="81" name="모서리가 둥근 직사각형 80"/>
            <p:cNvSpPr/>
            <p:nvPr/>
          </p:nvSpPr>
          <p:spPr>
            <a:xfrm>
              <a:off x="8623321" y="1539722"/>
              <a:ext cx="1084374" cy="2673900"/>
            </a:xfrm>
            <a:prstGeom prst="roundRect">
              <a:avLst>
                <a:gd name="adj" fmla="val 1606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dist"/>
              <a:endParaRPr lang="en-US" altLang="ko-KR" sz="800" dirty="0">
                <a:solidFill>
                  <a:schemeClr val="tx1"/>
                </a:solidFill>
              </a:endParaRPr>
            </a:p>
            <a:p>
              <a:pPr algn="dist"/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dist"/>
              <a:r>
                <a:rPr lang="en-US" altLang="ko-KR" sz="800" dirty="0" smtClean="0">
                  <a:solidFill>
                    <a:schemeClr val="tx1"/>
                  </a:solidFill>
                </a:rPr>
                <a:t>Alliance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dist"/>
              <a:r>
                <a:rPr lang="en-US" altLang="ko-KR" sz="800" dirty="0" smtClean="0">
                  <a:solidFill>
                    <a:schemeClr val="tx1"/>
                  </a:solidFill>
                </a:rPr>
                <a:t>-store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Advertisment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subscription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Benefit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Etc ...</a:t>
              </a:r>
            </a:p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dist"/>
              <a:endParaRPr lang="en-US" altLang="ko-KR" sz="900" dirty="0">
                <a:solidFill>
                  <a:schemeClr val="tx1"/>
                </a:solidFill>
              </a:endParaRPr>
            </a:p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81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/>
          <p:cNvCxnSpPr/>
          <p:nvPr/>
        </p:nvCxnSpPr>
        <p:spPr>
          <a:xfrm>
            <a:off x="5453046" y="3586853"/>
            <a:ext cx="0" cy="35501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4169562" y="3582779"/>
            <a:ext cx="0" cy="35501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8435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  <a:cs typeface="+mn-cs"/>
              </a:rPr>
              <a:t>Part 3</a:t>
            </a:r>
            <a:endParaRPr kumimoji="0" lang="ko-KR" altLang="en-US" sz="105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해피니스 산스 타이틀"/>
              <a:ea typeface="+mj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19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  <a:cs typeface="+mn-cs"/>
              </a:rPr>
              <a:t>Divide UP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해피니스 산스 타이틀"/>
              <a:ea typeface="+mj-ea"/>
              <a:cs typeface="+mn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266200" y="1258979"/>
            <a:ext cx="1664495" cy="851937"/>
            <a:chOff x="5425183" y="1407316"/>
            <a:chExt cx="1341634" cy="851937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8F815ABF-E991-03DE-4336-8737B703DA05}"/>
                </a:ext>
              </a:extLst>
            </p:cNvPr>
            <p:cNvSpPr/>
            <p:nvPr/>
          </p:nvSpPr>
          <p:spPr>
            <a:xfrm>
              <a:off x="5425183" y="1407316"/>
              <a:ext cx="1341634" cy="851937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2E2A2CE-3DCE-CF3C-2F0E-641E24529305}"/>
                </a:ext>
              </a:extLst>
            </p:cNvPr>
            <p:cNvSpPr txBox="1"/>
            <p:nvPr/>
          </p:nvSpPr>
          <p:spPr>
            <a:xfrm>
              <a:off x="5995841" y="1631089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  <a:cs typeface="+mn-cs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517090" y="4823343"/>
            <a:ext cx="2650808" cy="901474"/>
            <a:chOff x="3517090" y="4823343"/>
            <a:chExt cx="2650808" cy="901474"/>
          </a:xfrm>
        </p:grpSpPr>
        <p:grpSp>
          <p:nvGrpSpPr>
            <p:cNvPr id="25" name="그룹 24"/>
            <p:cNvGrpSpPr/>
            <p:nvPr/>
          </p:nvGrpSpPr>
          <p:grpSpPr>
            <a:xfrm>
              <a:off x="3517090" y="4824817"/>
              <a:ext cx="1260000" cy="900000"/>
              <a:chOff x="2890985" y="4924579"/>
              <a:chExt cx="1341634" cy="851937"/>
            </a:xfrm>
          </p:grpSpPr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E4E3D28B-B2E4-9960-E081-6B31F921F49C}"/>
                  </a:ext>
                </a:extLst>
              </p:cNvPr>
              <p:cNvSpPr/>
              <p:nvPr/>
            </p:nvSpPr>
            <p:spPr>
              <a:xfrm>
                <a:off x="2890985" y="4924579"/>
                <a:ext cx="1341634" cy="851937"/>
              </a:xfrm>
              <a:prstGeom prst="roundRect">
                <a:avLst>
                  <a:gd name="adj" fmla="val 1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1851CB7-B97F-43BE-526C-EBC1ADAB0C2A}"/>
                  </a:ext>
                </a:extLst>
              </p:cNvPr>
              <p:cNvSpPr txBox="1"/>
              <p:nvPr/>
            </p:nvSpPr>
            <p:spPr>
              <a:xfrm>
                <a:off x="3111196" y="5149098"/>
                <a:ext cx="9012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해피니스 산스 타이틀"/>
                    <a:ea typeface="+mj-ea"/>
                    <a:cs typeface="+mn-cs"/>
                  </a:rPr>
                  <a:t>텍스트</a:t>
                </a: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4907898" y="4823343"/>
              <a:ext cx="1260000" cy="900000"/>
              <a:chOff x="6170535" y="4924579"/>
              <a:chExt cx="1341634" cy="851937"/>
            </a:xfrm>
          </p:grpSpPr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33F48FB9-FAF7-A20C-0A6E-EABD4BB3D681}"/>
                  </a:ext>
                </a:extLst>
              </p:cNvPr>
              <p:cNvSpPr/>
              <p:nvPr/>
            </p:nvSpPr>
            <p:spPr>
              <a:xfrm>
                <a:off x="6170535" y="4924579"/>
                <a:ext cx="1341634" cy="851937"/>
              </a:xfrm>
              <a:prstGeom prst="roundRect">
                <a:avLst>
                  <a:gd name="adj" fmla="val 1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412145C-EFE9-EB50-0088-4113001605AF}"/>
                  </a:ext>
                </a:extLst>
              </p:cNvPr>
              <p:cNvSpPr txBox="1"/>
              <p:nvPr/>
            </p:nvSpPr>
            <p:spPr>
              <a:xfrm>
                <a:off x="6390746" y="5141993"/>
                <a:ext cx="9012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해피니스 산스 타이틀"/>
                    <a:ea typeface="+mj-ea"/>
                    <a:cs typeface="+mn-cs"/>
                  </a:rPr>
                  <a:t>텍스트</a:t>
                </a:r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1665661" y="2510425"/>
            <a:ext cx="1341634" cy="851937"/>
            <a:chOff x="3524208" y="2585647"/>
            <a:chExt cx="1341634" cy="851937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61D69EBE-C53F-FB00-879C-82B26CCBF614}"/>
                </a:ext>
              </a:extLst>
            </p:cNvPr>
            <p:cNvSpPr/>
            <p:nvPr/>
          </p:nvSpPr>
          <p:spPr>
            <a:xfrm>
              <a:off x="3524208" y="2585647"/>
              <a:ext cx="1341634" cy="85193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154E9FC-A480-87BF-C74E-B663B51C918E}"/>
                </a:ext>
              </a:extLst>
            </p:cNvPr>
            <p:cNvSpPr txBox="1"/>
            <p:nvPr/>
          </p:nvSpPr>
          <p:spPr>
            <a:xfrm>
              <a:off x="3839931" y="2810165"/>
              <a:ext cx="697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  <a:ea typeface="+mj-ea"/>
                </a:rPr>
                <a:t>메인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  <a:cs typeface="+mn-cs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9204143" y="2504280"/>
            <a:ext cx="1341634" cy="851937"/>
            <a:chOff x="7277716" y="2596280"/>
            <a:chExt cx="1341634" cy="851937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5AAA99E4-9F48-E4DB-D216-7CEB37674240}"/>
                </a:ext>
              </a:extLst>
            </p:cNvPr>
            <p:cNvSpPr/>
            <p:nvPr/>
          </p:nvSpPr>
          <p:spPr>
            <a:xfrm>
              <a:off x="7277716" y="2596280"/>
              <a:ext cx="1341634" cy="85193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FD31819-C01E-BE54-A8B0-E02BE5E98C7F}"/>
                </a:ext>
              </a:extLst>
            </p:cNvPr>
            <p:cNvSpPr txBox="1"/>
            <p:nvPr/>
          </p:nvSpPr>
          <p:spPr>
            <a:xfrm>
              <a:off x="7613889" y="2806007"/>
              <a:ext cx="697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  <a:ea typeface="+mj-ea"/>
                </a:rPr>
                <a:t>핫플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  <a:cs typeface="+mn-cs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169562" y="2516570"/>
            <a:ext cx="1341634" cy="851937"/>
            <a:chOff x="3524208" y="2585647"/>
            <a:chExt cx="1341634" cy="851937"/>
          </a:xfrm>
        </p:grpSpPr>
        <p:sp>
          <p:nvSpPr>
            <p:cNvPr id="48" name="사각형: 둥근 모서리 30">
              <a:extLst>
                <a:ext uri="{FF2B5EF4-FFF2-40B4-BE49-F238E27FC236}">
                  <a16:creationId xmlns:a16="http://schemas.microsoft.com/office/drawing/2014/main" id="{61D69EBE-C53F-FB00-879C-82B26CCBF614}"/>
                </a:ext>
              </a:extLst>
            </p:cNvPr>
            <p:cNvSpPr/>
            <p:nvPr/>
          </p:nvSpPr>
          <p:spPr>
            <a:xfrm>
              <a:off x="3524208" y="2585647"/>
              <a:ext cx="1341634" cy="85193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154E9FC-A480-87BF-C74E-B663B51C918E}"/>
                </a:ext>
              </a:extLst>
            </p:cNvPr>
            <p:cNvSpPr txBox="1"/>
            <p:nvPr/>
          </p:nvSpPr>
          <p:spPr>
            <a:xfrm>
              <a:off x="3839931" y="2810165"/>
              <a:ext cx="697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  <a:ea typeface="+mj-ea"/>
                </a:rPr>
                <a:t>패션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  <a:cs typeface="+mn-cs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6683064" y="2522716"/>
            <a:ext cx="1341634" cy="851937"/>
            <a:chOff x="3524208" y="2585647"/>
            <a:chExt cx="1341634" cy="851937"/>
          </a:xfrm>
        </p:grpSpPr>
        <p:sp>
          <p:nvSpPr>
            <p:cNvPr id="51" name="사각형: 둥근 모서리 30">
              <a:extLst>
                <a:ext uri="{FF2B5EF4-FFF2-40B4-BE49-F238E27FC236}">
                  <a16:creationId xmlns:a16="http://schemas.microsoft.com/office/drawing/2014/main" id="{61D69EBE-C53F-FB00-879C-82B26CCBF614}"/>
                </a:ext>
              </a:extLst>
            </p:cNvPr>
            <p:cNvSpPr/>
            <p:nvPr/>
          </p:nvSpPr>
          <p:spPr>
            <a:xfrm>
              <a:off x="3524208" y="2585647"/>
              <a:ext cx="1341634" cy="85193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154E9FC-A480-87BF-C74E-B663B51C918E}"/>
                </a:ext>
              </a:extLst>
            </p:cNvPr>
            <p:cNvSpPr txBox="1"/>
            <p:nvPr/>
          </p:nvSpPr>
          <p:spPr>
            <a:xfrm>
              <a:off x="3839931" y="2810165"/>
              <a:ext cx="697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  <a:ea typeface="+mj-ea"/>
                </a:rPr>
                <a:t>맛집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  <a:cs typeface="+mn-cs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796478" y="3749113"/>
            <a:ext cx="1080000" cy="720000"/>
            <a:chOff x="2071098" y="3746530"/>
            <a:chExt cx="1341634" cy="851937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93E4C61-4895-4B8A-121A-5FBF67ADC26D}"/>
                </a:ext>
              </a:extLst>
            </p:cNvPr>
            <p:cNvSpPr/>
            <p:nvPr/>
          </p:nvSpPr>
          <p:spPr>
            <a:xfrm>
              <a:off x="2071098" y="3746530"/>
              <a:ext cx="1341634" cy="851937"/>
            </a:xfrm>
            <a:prstGeom prst="roundRect">
              <a:avLst>
                <a:gd name="adj" fmla="val 10000"/>
              </a:avLst>
            </a:prstGeom>
            <a:solidFill>
              <a:srgbClr val="EFE6FA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71A3244-FEF1-67F8-F623-2B29171BE67F}"/>
                </a:ext>
              </a:extLst>
            </p:cNvPr>
            <p:cNvSpPr txBox="1"/>
            <p:nvPr/>
          </p:nvSpPr>
          <p:spPr>
            <a:xfrm>
              <a:off x="2186450" y="3975858"/>
              <a:ext cx="1089659" cy="437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  <a:ea typeface="+mj-ea"/>
                </a:rPr>
                <a:t>박근모</a:t>
              </a:r>
              <a:endPara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813881" y="3749113"/>
            <a:ext cx="1080000" cy="720000"/>
            <a:chOff x="7810310" y="3735897"/>
            <a:chExt cx="1341634" cy="851937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FD65CE71-7F76-11F3-7CA5-ABB9F3AF767D}"/>
                </a:ext>
              </a:extLst>
            </p:cNvPr>
            <p:cNvSpPr/>
            <p:nvPr/>
          </p:nvSpPr>
          <p:spPr>
            <a:xfrm>
              <a:off x="7810310" y="3735897"/>
              <a:ext cx="1341634" cy="851937"/>
            </a:xfrm>
            <a:prstGeom prst="roundRect">
              <a:avLst>
                <a:gd name="adj" fmla="val 10000"/>
              </a:avLst>
            </a:prstGeom>
            <a:solidFill>
              <a:srgbClr val="EFE6FA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514B99E-9A92-6099-8BAD-5E3674065664}"/>
                </a:ext>
              </a:extLst>
            </p:cNvPr>
            <p:cNvSpPr txBox="1"/>
            <p:nvPr/>
          </p:nvSpPr>
          <p:spPr>
            <a:xfrm>
              <a:off x="7928030" y="3963712"/>
              <a:ext cx="1089659" cy="437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  <a:ea typeface="+mj-ea"/>
                </a:rPr>
                <a:t>서석민</a:t>
              </a:r>
              <a:endPara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9334960" y="3749113"/>
            <a:ext cx="1080000" cy="720000"/>
            <a:chOff x="2071098" y="3746530"/>
            <a:chExt cx="1341634" cy="851937"/>
          </a:xfrm>
        </p:grpSpPr>
        <p:sp>
          <p:nvSpPr>
            <p:cNvPr id="58" name="사각형: 둥근 모서리 31">
              <a:extLst>
                <a:ext uri="{FF2B5EF4-FFF2-40B4-BE49-F238E27FC236}">
                  <a16:creationId xmlns:a16="http://schemas.microsoft.com/office/drawing/2014/main" id="{993E4C61-4895-4B8A-121A-5FBF67ADC26D}"/>
                </a:ext>
              </a:extLst>
            </p:cNvPr>
            <p:cNvSpPr/>
            <p:nvPr/>
          </p:nvSpPr>
          <p:spPr>
            <a:xfrm>
              <a:off x="2071098" y="3746530"/>
              <a:ext cx="1341634" cy="851937"/>
            </a:xfrm>
            <a:prstGeom prst="roundRect">
              <a:avLst>
                <a:gd name="adj" fmla="val 10000"/>
              </a:avLst>
            </a:prstGeom>
            <a:solidFill>
              <a:srgbClr val="EFE6FA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71A3244-FEF1-67F8-F623-2B29171BE67F}"/>
                </a:ext>
              </a:extLst>
            </p:cNvPr>
            <p:cNvSpPr txBox="1"/>
            <p:nvPr/>
          </p:nvSpPr>
          <p:spPr>
            <a:xfrm>
              <a:off x="2186451" y="3975858"/>
              <a:ext cx="1089659" cy="437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noProof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  <a:ea typeface="+mj-ea"/>
                </a:rPr>
                <a:t>정유진</a:t>
              </a:r>
              <a:endPara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700347" y="3749113"/>
            <a:ext cx="2292699" cy="720000"/>
            <a:chOff x="3668814" y="3451515"/>
            <a:chExt cx="2292699" cy="720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4881513" y="3451515"/>
              <a:ext cx="1080000" cy="720000"/>
              <a:chOff x="4610453" y="3746530"/>
              <a:chExt cx="1341634" cy="851937"/>
            </a:xfrm>
          </p:grpSpPr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48259F17-8BC0-A9C1-50BF-ED70304C441D}"/>
                  </a:ext>
                </a:extLst>
              </p:cNvPr>
              <p:cNvSpPr/>
              <p:nvPr/>
            </p:nvSpPr>
            <p:spPr>
              <a:xfrm>
                <a:off x="4610453" y="3746530"/>
                <a:ext cx="1341634" cy="851937"/>
              </a:xfrm>
              <a:prstGeom prst="roundRect">
                <a:avLst>
                  <a:gd name="adj" fmla="val 10000"/>
                </a:avLst>
              </a:prstGeom>
              <a:solidFill>
                <a:srgbClr val="EFE6FA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9BA69DC-8217-E212-0E83-4D15F7FFDEE4}"/>
                  </a:ext>
                </a:extLst>
              </p:cNvPr>
              <p:cNvSpPr txBox="1"/>
              <p:nvPr/>
            </p:nvSpPr>
            <p:spPr>
              <a:xfrm>
                <a:off x="4761531" y="3969785"/>
                <a:ext cx="1089659" cy="437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  <a:ea typeface="+mj-ea"/>
                  </a:rPr>
                  <a:t>김수진</a:t>
                </a:r>
                <a:endPara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3668814" y="3451515"/>
              <a:ext cx="1080000" cy="720000"/>
              <a:chOff x="2071098" y="3746530"/>
              <a:chExt cx="1341634" cy="851937"/>
            </a:xfrm>
          </p:grpSpPr>
          <p:sp>
            <p:nvSpPr>
              <p:cNvPr id="61" name="사각형: 둥근 모서리 31">
                <a:extLst>
                  <a:ext uri="{FF2B5EF4-FFF2-40B4-BE49-F238E27FC236}">
                    <a16:creationId xmlns:a16="http://schemas.microsoft.com/office/drawing/2014/main" id="{993E4C61-4895-4B8A-121A-5FBF67ADC26D}"/>
                  </a:ext>
                </a:extLst>
              </p:cNvPr>
              <p:cNvSpPr/>
              <p:nvPr/>
            </p:nvSpPr>
            <p:spPr>
              <a:xfrm>
                <a:off x="2071098" y="3746530"/>
                <a:ext cx="1341634" cy="851937"/>
              </a:xfrm>
              <a:prstGeom prst="roundRect">
                <a:avLst>
                  <a:gd name="adj" fmla="val 10000"/>
                </a:avLst>
              </a:prstGeom>
              <a:solidFill>
                <a:srgbClr val="EFE6FA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1A3244-FEF1-67F8-F623-2B29171BE67F}"/>
                  </a:ext>
                </a:extLst>
              </p:cNvPr>
              <p:cNvSpPr txBox="1"/>
              <p:nvPr/>
            </p:nvSpPr>
            <p:spPr>
              <a:xfrm>
                <a:off x="2186451" y="3975858"/>
                <a:ext cx="1089659" cy="437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noProof="0" dirty="0" err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  <a:ea typeface="+mj-ea"/>
                  </a:rPr>
                  <a:t>양유정</a:t>
                </a:r>
                <a:endPara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</a:endParaRPr>
              </a:p>
            </p:txBody>
          </p:sp>
        </p:grpSp>
      </p:grpSp>
      <p:grpSp>
        <p:nvGrpSpPr>
          <p:cNvPr id="88" name="그룹 87"/>
          <p:cNvGrpSpPr/>
          <p:nvPr/>
        </p:nvGrpSpPr>
        <p:grpSpPr>
          <a:xfrm>
            <a:off x="5357882" y="1508428"/>
            <a:ext cx="1813875" cy="343531"/>
            <a:chOff x="3308465" y="1529540"/>
            <a:chExt cx="4048299" cy="766837"/>
          </a:xfrm>
        </p:grpSpPr>
        <p:sp>
          <p:nvSpPr>
            <p:cNvPr id="89" name="TextBox 88"/>
            <p:cNvSpPr txBox="1"/>
            <p:nvPr/>
          </p:nvSpPr>
          <p:spPr>
            <a:xfrm>
              <a:off x="3308465" y="1529540"/>
              <a:ext cx="4048299" cy="721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Daeje</a:t>
              </a:r>
              <a:r>
                <a:rPr lang="en-US" altLang="ko-KR" sz="1500" dirty="0" smtClean="0">
                  <a:solidFill>
                    <a:srgbClr val="FF33CC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on</a:t>
              </a:r>
              <a:r>
                <a:rPr lang="en-US" altLang="ko-KR" sz="1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Love U</a:t>
              </a:r>
              <a:endPara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0" name="막힌 원호 89"/>
            <p:cNvSpPr/>
            <p:nvPr/>
          </p:nvSpPr>
          <p:spPr>
            <a:xfrm flipV="1">
              <a:off x="4630189" y="1852707"/>
              <a:ext cx="407324" cy="443670"/>
            </a:xfrm>
            <a:prstGeom prst="blockArc">
              <a:avLst>
                <a:gd name="adj1" fmla="val 10800000"/>
                <a:gd name="adj2" fmla="val 144430"/>
                <a:gd name="adj3" fmla="val 19678"/>
              </a:avLst>
            </a:prstGeom>
            <a:solidFill>
              <a:srgbClr val="FF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1706478" y="4823344"/>
            <a:ext cx="1260000" cy="1171292"/>
            <a:chOff x="7810309" y="4924579"/>
            <a:chExt cx="1341634" cy="1108741"/>
          </a:xfrm>
        </p:grpSpPr>
        <p:sp>
          <p:nvSpPr>
            <p:cNvPr id="92" name="사각형: 둥근 모서리 73">
              <a:extLst>
                <a:ext uri="{FF2B5EF4-FFF2-40B4-BE49-F238E27FC236}">
                  <a16:creationId xmlns:a16="http://schemas.microsoft.com/office/drawing/2014/main" id="{DF49DA05-97F3-E938-F122-9E9DDB33F1D6}"/>
                </a:ext>
              </a:extLst>
            </p:cNvPr>
            <p:cNvSpPr/>
            <p:nvPr/>
          </p:nvSpPr>
          <p:spPr>
            <a:xfrm>
              <a:off x="7810309" y="4924579"/>
              <a:ext cx="1341634" cy="851937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297129F-E863-94F9-E612-ECF07BA3CA53}"/>
                </a:ext>
              </a:extLst>
            </p:cNvPr>
            <p:cNvSpPr txBox="1"/>
            <p:nvPr/>
          </p:nvSpPr>
          <p:spPr>
            <a:xfrm>
              <a:off x="8000886" y="4955361"/>
              <a:ext cx="968129" cy="1077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defRPr/>
              </a:pP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HTML</a:t>
              </a:r>
            </a:p>
            <a:p>
              <a:pPr lvl="0" algn="ctr">
                <a:defRPr/>
              </a:pP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CSS</a:t>
              </a:r>
            </a:p>
            <a:p>
              <a:pPr lvl="0" algn="ctr">
                <a:defRPr/>
              </a:pP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Javascript</a:t>
              </a:r>
            </a:p>
            <a:p>
              <a:pPr lvl="0" algn="ctr">
                <a:defRPr/>
              </a:pP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J-Query</a:t>
              </a:r>
              <a:endPara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해피니스 산스 타이틀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  <a:cs typeface="+mn-cs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6723881" y="4839603"/>
            <a:ext cx="1260000" cy="1171292"/>
            <a:chOff x="7810309" y="4924579"/>
            <a:chExt cx="1341634" cy="1108741"/>
          </a:xfrm>
        </p:grpSpPr>
        <p:sp>
          <p:nvSpPr>
            <p:cNvPr id="98" name="사각형: 둥근 모서리 73">
              <a:extLst>
                <a:ext uri="{FF2B5EF4-FFF2-40B4-BE49-F238E27FC236}">
                  <a16:creationId xmlns:a16="http://schemas.microsoft.com/office/drawing/2014/main" id="{DF49DA05-97F3-E938-F122-9E9DDB33F1D6}"/>
                </a:ext>
              </a:extLst>
            </p:cNvPr>
            <p:cNvSpPr/>
            <p:nvPr/>
          </p:nvSpPr>
          <p:spPr>
            <a:xfrm>
              <a:off x="7810309" y="4924579"/>
              <a:ext cx="1341634" cy="851937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297129F-E863-94F9-E612-ECF07BA3CA53}"/>
                </a:ext>
              </a:extLst>
            </p:cNvPr>
            <p:cNvSpPr txBox="1"/>
            <p:nvPr/>
          </p:nvSpPr>
          <p:spPr>
            <a:xfrm>
              <a:off x="8000886" y="4955361"/>
              <a:ext cx="968129" cy="1077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defRPr/>
              </a:pP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HTML</a:t>
              </a:r>
            </a:p>
            <a:p>
              <a:pPr lvl="0" algn="ctr">
                <a:defRPr/>
              </a:pP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CSS</a:t>
              </a:r>
            </a:p>
            <a:p>
              <a:pPr lvl="0" algn="ctr">
                <a:defRPr/>
              </a:pP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Javascript</a:t>
              </a:r>
            </a:p>
            <a:p>
              <a:pPr lvl="0" algn="ctr">
                <a:defRPr/>
              </a:pP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J-Query</a:t>
              </a:r>
              <a:endPara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해피니스 산스 타이틀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  <a:cs typeface="+mn-cs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9259130" y="4834817"/>
            <a:ext cx="1260000" cy="1171292"/>
            <a:chOff x="7810309" y="4924579"/>
            <a:chExt cx="1341634" cy="1108741"/>
          </a:xfrm>
        </p:grpSpPr>
        <p:sp>
          <p:nvSpPr>
            <p:cNvPr id="101" name="사각형: 둥근 모서리 73">
              <a:extLst>
                <a:ext uri="{FF2B5EF4-FFF2-40B4-BE49-F238E27FC236}">
                  <a16:creationId xmlns:a16="http://schemas.microsoft.com/office/drawing/2014/main" id="{DF49DA05-97F3-E938-F122-9E9DDB33F1D6}"/>
                </a:ext>
              </a:extLst>
            </p:cNvPr>
            <p:cNvSpPr/>
            <p:nvPr/>
          </p:nvSpPr>
          <p:spPr>
            <a:xfrm>
              <a:off x="7810309" y="4924579"/>
              <a:ext cx="1341634" cy="851937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297129F-E863-94F9-E612-ECF07BA3CA53}"/>
                </a:ext>
              </a:extLst>
            </p:cNvPr>
            <p:cNvSpPr txBox="1"/>
            <p:nvPr/>
          </p:nvSpPr>
          <p:spPr>
            <a:xfrm>
              <a:off x="8000886" y="4955361"/>
              <a:ext cx="968129" cy="1077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defRPr/>
              </a:pP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HTML</a:t>
              </a:r>
            </a:p>
            <a:p>
              <a:pPr lvl="0" algn="ctr">
                <a:defRPr/>
              </a:pP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CSS</a:t>
              </a:r>
            </a:p>
            <a:p>
              <a:pPr lvl="0" algn="ctr">
                <a:defRPr/>
              </a:pP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Javascript</a:t>
              </a:r>
            </a:p>
            <a:p>
              <a:pPr lvl="0" algn="ctr">
                <a:defRPr/>
              </a:pP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J-Query</a:t>
              </a:r>
              <a:endPara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해피니스 산스 타이틀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  <a:cs typeface="+mn-cs"/>
              </a:endParaRP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2327916" y="2313790"/>
            <a:ext cx="7552652" cy="213026"/>
            <a:chOff x="2336478" y="2251210"/>
            <a:chExt cx="7552652" cy="213026"/>
          </a:xfrm>
        </p:grpSpPr>
        <p:cxnSp>
          <p:nvCxnSpPr>
            <p:cNvPr id="103" name="직선 연결선 102"/>
            <p:cNvCxnSpPr/>
            <p:nvPr/>
          </p:nvCxnSpPr>
          <p:spPr>
            <a:xfrm flipV="1">
              <a:off x="2336478" y="2260175"/>
              <a:ext cx="7552652" cy="8758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2351903" y="2265724"/>
              <a:ext cx="0" cy="195096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4834099" y="2269140"/>
              <a:ext cx="0" cy="195096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7344317" y="2260175"/>
              <a:ext cx="0" cy="195096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9889130" y="2251210"/>
              <a:ext cx="0" cy="195096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직선 연결선 116"/>
          <p:cNvCxnSpPr>
            <a:stCxn id="30" idx="2"/>
          </p:cNvCxnSpPr>
          <p:nvPr/>
        </p:nvCxnSpPr>
        <p:spPr>
          <a:xfrm flipH="1">
            <a:off x="6098447" y="2110916"/>
            <a:ext cx="1" cy="22059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31" idx="2"/>
            <a:endCxn id="32" idx="0"/>
          </p:cNvCxnSpPr>
          <p:nvPr/>
        </p:nvCxnSpPr>
        <p:spPr>
          <a:xfrm>
            <a:off x="2336478" y="3362362"/>
            <a:ext cx="0" cy="38675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7341409" y="3362362"/>
            <a:ext cx="0" cy="38675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9874960" y="3356217"/>
            <a:ext cx="0" cy="38675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4825293" y="3368507"/>
            <a:ext cx="244" cy="21427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4169562" y="3582779"/>
            <a:ext cx="128348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stCxn id="32" idx="2"/>
            <a:endCxn id="92" idx="0"/>
          </p:cNvCxnSpPr>
          <p:nvPr/>
        </p:nvCxnSpPr>
        <p:spPr>
          <a:xfrm>
            <a:off x="2336478" y="4469113"/>
            <a:ext cx="0" cy="35423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4149296" y="4469111"/>
            <a:ext cx="0" cy="35423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>
            <a:off x="5440771" y="4469111"/>
            <a:ext cx="0" cy="35423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7335755" y="4480586"/>
            <a:ext cx="0" cy="35423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9866399" y="4469111"/>
            <a:ext cx="0" cy="35423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54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래픽 15" descr="붓놀림">
            <a:extLst>
              <a:ext uri="{FF2B5EF4-FFF2-40B4-BE49-F238E27FC236}">
                <a16:creationId xmlns:a16="http://schemas.microsoft.com/office/drawing/2014/main" id="{F20385A7-CE72-D2F6-2BFE-1D0A852C20DF}"/>
              </a:ext>
            </a:extLst>
          </p:cNvPr>
          <p:cNvSpPr/>
          <p:nvPr/>
        </p:nvSpPr>
        <p:spPr>
          <a:xfrm>
            <a:off x="1543138" y="1115563"/>
            <a:ext cx="9105722" cy="713679"/>
          </a:xfrm>
          <a:custGeom>
            <a:avLst/>
            <a:gdLst>
              <a:gd name="connsiteX0" fmla="*/ 60981 w 3431354"/>
              <a:gd name="connsiteY0" fmla="*/ 424272 h 457495"/>
              <a:gd name="connsiteX1" fmla="*/ 14804 w 3431354"/>
              <a:gd name="connsiteY1" fmla="*/ 412661 h 457495"/>
              <a:gd name="connsiteX2" fmla="*/ 60981 w 3431354"/>
              <a:gd name="connsiteY2" fmla="*/ 424272 h 457495"/>
              <a:gd name="connsiteX3" fmla="*/ 61324 w 3431354"/>
              <a:gd name="connsiteY3" fmla="*/ 424472 h 457495"/>
              <a:gd name="connsiteX4" fmla="*/ 61591 w 3431354"/>
              <a:gd name="connsiteY4" fmla="*/ 424348 h 457495"/>
              <a:gd name="connsiteX5" fmla="*/ 60981 w 3431354"/>
              <a:gd name="connsiteY5" fmla="*/ 424272 h 457495"/>
              <a:gd name="connsiteX6" fmla="*/ 61324 w 3431354"/>
              <a:gd name="connsiteY6" fmla="*/ 424472 h 457495"/>
              <a:gd name="connsiteX7" fmla="*/ 3418544 w 3431354"/>
              <a:gd name="connsiteY7" fmla="*/ 13002 h 457495"/>
              <a:gd name="connsiteX8" fmla="*/ 3404304 w 3431354"/>
              <a:gd name="connsiteY8" fmla="*/ 13573 h 457495"/>
              <a:gd name="connsiteX9" fmla="*/ 3418544 w 3431354"/>
              <a:gd name="connsiteY9" fmla="*/ 13002 h 457495"/>
              <a:gd name="connsiteX10" fmla="*/ 899438 w 3431354"/>
              <a:gd name="connsiteY10" fmla="*/ 450895 h 457495"/>
              <a:gd name="connsiteX11" fmla="*/ 902077 w 3431354"/>
              <a:gd name="connsiteY11" fmla="*/ 435674 h 457495"/>
              <a:gd name="connsiteX12" fmla="*/ 951978 w 3431354"/>
              <a:gd name="connsiteY12" fmla="*/ 449332 h 457495"/>
              <a:gd name="connsiteX13" fmla="*/ 1028140 w 3431354"/>
              <a:gd name="connsiteY13" fmla="*/ 440122 h 457495"/>
              <a:gd name="connsiteX14" fmla="*/ 1045247 w 3431354"/>
              <a:gd name="connsiteY14" fmla="*/ 449228 h 457495"/>
              <a:gd name="connsiteX15" fmla="*/ 1076080 w 3431354"/>
              <a:gd name="connsiteY15" fmla="*/ 443522 h 457495"/>
              <a:gd name="connsiteX16" fmla="*/ 1069784 w 3431354"/>
              <a:gd name="connsiteY16" fmla="*/ 436502 h 457495"/>
              <a:gd name="connsiteX17" fmla="*/ 1096635 w 3431354"/>
              <a:gd name="connsiteY17" fmla="*/ 432368 h 457495"/>
              <a:gd name="connsiteX18" fmla="*/ 1098311 w 3431354"/>
              <a:gd name="connsiteY18" fmla="*/ 444284 h 457495"/>
              <a:gd name="connsiteX19" fmla="*/ 1580943 w 3431354"/>
              <a:gd name="connsiteY19" fmla="*/ 453838 h 457495"/>
              <a:gd name="connsiteX20" fmla="*/ 1539023 w 3431354"/>
              <a:gd name="connsiteY20" fmla="*/ 437083 h 457495"/>
              <a:gd name="connsiteX21" fmla="*/ 1577257 w 3431354"/>
              <a:gd name="connsiteY21" fmla="*/ 431625 h 457495"/>
              <a:gd name="connsiteX22" fmla="*/ 1636302 w 3431354"/>
              <a:gd name="connsiteY22" fmla="*/ 457495 h 457495"/>
              <a:gd name="connsiteX23" fmla="*/ 1642036 w 3431354"/>
              <a:gd name="connsiteY23" fmla="*/ 445789 h 457495"/>
              <a:gd name="connsiteX24" fmla="*/ 1651971 w 3431354"/>
              <a:gd name="connsiteY24" fmla="*/ 452952 h 457495"/>
              <a:gd name="connsiteX25" fmla="*/ 1749964 w 3431354"/>
              <a:gd name="connsiteY25" fmla="*/ 449771 h 457495"/>
              <a:gd name="connsiteX26" fmla="*/ 1841575 w 3431354"/>
              <a:gd name="connsiteY26" fmla="*/ 437712 h 457495"/>
              <a:gd name="connsiteX27" fmla="*/ 1839584 w 3431354"/>
              <a:gd name="connsiteY27" fmla="*/ 427434 h 457495"/>
              <a:gd name="connsiteX28" fmla="*/ 1876370 w 3431354"/>
              <a:gd name="connsiteY28" fmla="*/ 430435 h 457495"/>
              <a:gd name="connsiteX29" fmla="*/ 1912336 w 3431354"/>
              <a:gd name="connsiteY29" fmla="*/ 416414 h 457495"/>
              <a:gd name="connsiteX30" fmla="*/ 1932015 w 3431354"/>
              <a:gd name="connsiteY30" fmla="*/ 432388 h 457495"/>
              <a:gd name="connsiteX31" fmla="*/ 1962009 w 3431354"/>
              <a:gd name="connsiteY31" fmla="*/ 431768 h 457495"/>
              <a:gd name="connsiteX32" fmla="*/ 1947684 w 3431354"/>
              <a:gd name="connsiteY32" fmla="*/ 427854 h 457495"/>
              <a:gd name="connsiteX33" fmla="*/ 2030437 w 3431354"/>
              <a:gd name="connsiteY33" fmla="*/ 423977 h 457495"/>
              <a:gd name="connsiteX34" fmla="*/ 2016511 w 3431354"/>
              <a:gd name="connsiteY34" fmla="*/ 418395 h 457495"/>
              <a:gd name="connsiteX35" fmla="*/ 2066718 w 3431354"/>
              <a:gd name="connsiteY35" fmla="*/ 430349 h 457495"/>
              <a:gd name="connsiteX36" fmla="*/ 2043591 w 3431354"/>
              <a:gd name="connsiteY36" fmla="*/ 434626 h 457495"/>
              <a:gd name="connsiteX37" fmla="*/ 2134621 w 3431354"/>
              <a:gd name="connsiteY37" fmla="*/ 425958 h 457495"/>
              <a:gd name="connsiteX38" fmla="*/ 2123506 w 3431354"/>
              <a:gd name="connsiteY38" fmla="*/ 425577 h 457495"/>
              <a:gd name="connsiteX39" fmla="*/ 2407246 w 3431354"/>
              <a:gd name="connsiteY39" fmla="*/ 382838 h 457495"/>
              <a:gd name="connsiteX40" fmla="*/ 2390415 w 3431354"/>
              <a:gd name="connsiteY40" fmla="*/ 372046 h 457495"/>
              <a:gd name="connsiteX41" fmla="*/ 2421848 w 3431354"/>
              <a:gd name="connsiteY41" fmla="*/ 362960 h 457495"/>
              <a:gd name="connsiteX42" fmla="*/ 2403560 w 3431354"/>
              <a:gd name="connsiteY42" fmla="*/ 394478 h 457495"/>
              <a:gd name="connsiteX43" fmla="*/ 2883486 w 3431354"/>
              <a:gd name="connsiteY43" fmla="*/ 392373 h 457495"/>
              <a:gd name="connsiteX44" fmla="*/ 2887716 w 3431354"/>
              <a:gd name="connsiteY44" fmla="*/ 411213 h 457495"/>
              <a:gd name="connsiteX45" fmla="*/ 2926863 w 3431354"/>
              <a:gd name="connsiteY45" fmla="*/ 400698 h 457495"/>
              <a:gd name="connsiteX46" fmla="*/ 2921406 w 3431354"/>
              <a:gd name="connsiteY46" fmla="*/ 410699 h 457495"/>
              <a:gd name="connsiteX47" fmla="*/ 2944208 w 3431354"/>
              <a:gd name="connsiteY47" fmla="*/ 408118 h 457495"/>
              <a:gd name="connsiteX48" fmla="*/ 2929978 w 3431354"/>
              <a:gd name="connsiteY48" fmla="*/ 382134 h 457495"/>
              <a:gd name="connsiteX49" fmla="*/ 2963382 w 3431354"/>
              <a:gd name="connsiteY49" fmla="*/ 383296 h 457495"/>
              <a:gd name="connsiteX50" fmla="*/ 2961896 w 3431354"/>
              <a:gd name="connsiteY50" fmla="*/ 391744 h 457495"/>
              <a:gd name="connsiteX51" fmla="*/ 3013598 w 3431354"/>
              <a:gd name="connsiteY51" fmla="*/ 373180 h 457495"/>
              <a:gd name="connsiteX52" fmla="*/ 3184762 w 3431354"/>
              <a:gd name="connsiteY52" fmla="*/ 375828 h 457495"/>
              <a:gd name="connsiteX53" fmla="*/ 3160493 w 3431354"/>
              <a:gd name="connsiteY53" fmla="*/ 386858 h 457495"/>
              <a:gd name="connsiteX54" fmla="*/ 3186210 w 3431354"/>
              <a:gd name="connsiteY54" fmla="*/ 389458 h 457495"/>
              <a:gd name="connsiteX55" fmla="*/ 3199059 w 3431354"/>
              <a:gd name="connsiteY55" fmla="*/ 379724 h 457495"/>
              <a:gd name="connsiteX56" fmla="*/ 3328580 w 3431354"/>
              <a:gd name="connsiteY56" fmla="*/ 363912 h 457495"/>
              <a:gd name="connsiteX57" fmla="*/ 3405647 w 3431354"/>
              <a:gd name="connsiteY57" fmla="*/ 22727 h 457495"/>
              <a:gd name="connsiteX58" fmla="*/ 3431355 w 3431354"/>
              <a:gd name="connsiteY58" fmla="*/ 25346 h 457495"/>
              <a:gd name="connsiteX59" fmla="*/ 3394836 w 3431354"/>
              <a:gd name="connsiteY59" fmla="*/ 20641 h 457495"/>
              <a:gd name="connsiteX60" fmla="*/ 3392826 w 3431354"/>
              <a:gd name="connsiteY60" fmla="*/ 32480 h 457495"/>
              <a:gd name="connsiteX61" fmla="*/ 3360318 w 3431354"/>
              <a:gd name="connsiteY61" fmla="*/ 26251 h 457495"/>
              <a:gd name="connsiteX62" fmla="*/ 3404294 w 3431354"/>
              <a:gd name="connsiteY62" fmla="*/ 13564 h 457495"/>
              <a:gd name="connsiteX63" fmla="*/ 3358317 w 3431354"/>
              <a:gd name="connsiteY63" fmla="*/ 15983 h 457495"/>
              <a:gd name="connsiteX64" fmla="*/ 3338658 w 3431354"/>
              <a:gd name="connsiteY64" fmla="*/ 0 h 457495"/>
              <a:gd name="connsiteX65" fmla="*/ 3285251 w 3431354"/>
              <a:gd name="connsiteY65" fmla="*/ 6601 h 457495"/>
              <a:gd name="connsiteX66" fmla="*/ 3285565 w 3431354"/>
              <a:gd name="connsiteY66" fmla="*/ 4896 h 457495"/>
              <a:gd name="connsiteX67" fmla="*/ 3180295 w 3431354"/>
              <a:gd name="connsiteY67" fmla="*/ 9697 h 457495"/>
              <a:gd name="connsiteX68" fmla="*/ 3184534 w 3431354"/>
              <a:gd name="connsiteY68" fmla="*/ 6458 h 457495"/>
              <a:gd name="connsiteX69" fmla="*/ 3118125 w 3431354"/>
              <a:gd name="connsiteY69" fmla="*/ 2410 h 457495"/>
              <a:gd name="connsiteX70" fmla="*/ 3116420 w 3431354"/>
              <a:gd name="connsiteY70" fmla="*/ 12525 h 457495"/>
              <a:gd name="connsiteX71" fmla="*/ 3046774 w 3431354"/>
              <a:gd name="connsiteY71" fmla="*/ 4982 h 457495"/>
              <a:gd name="connsiteX72" fmla="*/ 3026523 w 3431354"/>
              <a:gd name="connsiteY72" fmla="*/ 14469 h 457495"/>
              <a:gd name="connsiteX73" fmla="*/ 2428230 w 3431354"/>
              <a:gd name="connsiteY73" fmla="*/ 27613 h 457495"/>
              <a:gd name="connsiteX74" fmla="*/ 2432182 w 3431354"/>
              <a:gd name="connsiteY74" fmla="*/ 26099 h 457495"/>
              <a:gd name="connsiteX75" fmla="*/ 1803761 w 3431354"/>
              <a:gd name="connsiteY75" fmla="*/ 43167 h 457495"/>
              <a:gd name="connsiteX76" fmla="*/ 1719627 w 3431354"/>
              <a:gd name="connsiteY76" fmla="*/ 33414 h 457495"/>
              <a:gd name="connsiteX77" fmla="*/ 1717865 w 3431354"/>
              <a:gd name="connsiteY77" fmla="*/ 43548 h 457495"/>
              <a:gd name="connsiteX78" fmla="*/ 1633559 w 3431354"/>
              <a:gd name="connsiteY78" fmla="*/ 53997 h 457495"/>
              <a:gd name="connsiteX79" fmla="*/ 1113532 w 3431354"/>
              <a:gd name="connsiteY79" fmla="*/ 44844 h 457495"/>
              <a:gd name="connsiteX80" fmla="*/ 973467 w 3431354"/>
              <a:gd name="connsiteY80" fmla="*/ 56902 h 457495"/>
              <a:gd name="connsiteX81" fmla="*/ 977743 w 3431354"/>
              <a:gd name="connsiteY81" fmla="*/ 53654 h 457495"/>
              <a:gd name="connsiteX82" fmla="*/ 620585 w 3431354"/>
              <a:gd name="connsiteY82" fmla="*/ 51006 h 457495"/>
              <a:gd name="connsiteX83" fmla="*/ 627719 w 3431354"/>
              <a:gd name="connsiteY83" fmla="*/ 52978 h 457495"/>
              <a:gd name="connsiteX84" fmla="*/ 551290 w 3431354"/>
              <a:gd name="connsiteY84" fmla="*/ 41777 h 457495"/>
              <a:gd name="connsiteX85" fmla="*/ 501312 w 3431354"/>
              <a:gd name="connsiteY85" fmla="*/ 67151 h 457495"/>
              <a:gd name="connsiteX86" fmla="*/ 501884 w 3431354"/>
              <a:gd name="connsiteY86" fmla="*/ 63770 h 457495"/>
              <a:gd name="connsiteX87" fmla="*/ 389775 w 3431354"/>
              <a:gd name="connsiteY87" fmla="*/ 81858 h 457495"/>
              <a:gd name="connsiteX88" fmla="*/ 391251 w 3431354"/>
              <a:gd name="connsiteY88" fmla="*/ 73409 h 457495"/>
              <a:gd name="connsiteX89" fmla="*/ 278227 w 3431354"/>
              <a:gd name="connsiteY89" fmla="*/ 79601 h 457495"/>
              <a:gd name="connsiteX90" fmla="*/ 77983 w 3431354"/>
              <a:gd name="connsiteY90" fmla="*/ 72562 h 457495"/>
              <a:gd name="connsiteX91" fmla="*/ 33397 w 3431354"/>
              <a:gd name="connsiteY91" fmla="*/ 48482 h 457495"/>
              <a:gd name="connsiteX92" fmla="*/ 26872 w 3431354"/>
              <a:gd name="connsiteY92" fmla="*/ 50873 h 457495"/>
              <a:gd name="connsiteX93" fmla="*/ 46217 w 3431354"/>
              <a:gd name="connsiteY93" fmla="*/ 403574 h 457495"/>
              <a:gd name="connsiteX94" fmla="*/ 44770 w 3431354"/>
              <a:gd name="connsiteY94" fmla="*/ 412004 h 457495"/>
              <a:gd name="connsiteX95" fmla="*/ 62791 w 3431354"/>
              <a:gd name="connsiteY95" fmla="*/ 410918 h 457495"/>
              <a:gd name="connsiteX96" fmla="*/ 92947 w 3431354"/>
              <a:gd name="connsiteY96" fmla="*/ 413709 h 457495"/>
              <a:gd name="connsiteX97" fmla="*/ 63324 w 3431354"/>
              <a:gd name="connsiteY97" fmla="*/ 412680 h 457495"/>
              <a:gd name="connsiteX98" fmla="*/ 61591 w 3431354"/>
              <a:gd name="connsiteY98" fmla="*/ 424367 h 457495"/>
              <a:gd name="connsiteX99" fmla="*/ 86689 w 3431354"/>
              <a:gd name="connsiteY99" fmla="*/ 428778 h 457495"/>
              <a:gd name="connsiteX100" fmla="*/ 80165 w 3431354"/>
              <a:gd name="connsiteY100" fmla="*/ 423443 h 457495"/>
              <a:gd name="connsiteX101" fmla="*/ 122360 w 3431354"/>
              <a:gd name="connsiteY101" fmla="*/ 416433 h 457495"/>
              <a:gd name="connsiteX102" fmla="*/ 149745 w 3431354"/>
              <a:gd name="connsiteY102" fmla="*/ 431006 h 457495"/>
              <a:gd name="connsiteX103" fmla="*/ 557720 w 3431354"/>
              <a:gd name="connsiteY103" fmla="*/ 445399 h 457495"/>
              <a:gd name="connsiteX104" fmla="*/ 553119 w 3431354"/>
              <a:gd name="connsiteY104" fmla="*/ 450342 h 457495"/>
              <a:gd name="connsiteX105" fmla="*/ 669829 w 3431354"/>
              <a:gd name="connsiteY105" fmla="*/ 444246 h 457495"/>
              <a:gd name="connsiteX106" fmla="*/ 686374 w 3431354"/>
              <a:gd name="connsiteY106" fmla="*/ 456724 h 457495"/>
              <a:gd name="connsiteX107" fmla="*/ 899438 w 3431354"/>
              <a:gd name="connsiteY107" fmla="*/ 450895 h 457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31354" h="457495">
                <a:moveTo>
                  <a:pt x="60981" y="424272"/>
                </a:moveTo>
                <a:cubicBezTo>
                  <a:pt x="43674" y="422739"/>
                  <a:pt x="25396" y="421853"/>
                  <a:pt x="14804" y="412661"/>
                </a:cubicBezTo>
                <a:cubicBezTo>
                  <a:pt x="33502" y="411642"/>
                  <a:pt x="47665" y="415471"/>
                  <a:pt x="60981" y="424272"/>
                </a:cubicBezTo>
                <a:close/>
                <a:moveTo>
                  <a:pt x="61324" y="424472"/>
                </a:moveTo>
                <a:cubicBezTo>
                  <a:pt x="61391" y="424425"/>
                  <a:pt x="61515" y="424386"/>
                  <a:pt x="61591" y="424348"/>
                </a:cubicBezTo>
                <a:cubicBezTo>
                  <a:pt x="61353" y="424339"/>
                  <a:pt x="61181" y="424301"/>
                  <a:pt x="60981" y="424272"/>
                </a:cubicBezTo>
                <a:cubicBezTo>
                  <a:pt x="61115" y="424367"/>
                  <a:pt x="61219" y="424386"/>
                  <a:pt x="61324" y="424472"/>
                </a:cubicBezTo>
                <a:close/>
                <a:moveTo>
                  <a:pt x="3418544" y="13002"/>
                </a:moveTo>
                <a:cubicBezTo>
                  <a:pt x="3414219" y="13183"/>
                  <a:pt x="3409295" y="13364"/>
                  <a:pt x="3404304" y="13573"/>
                </a:cubicBezTo>
                <a:cubicBezTo>
                  <a:pt x="3409067" y="13849"/>
                  <a:pt x="3413924" y="13878"/>
                  <a:pt x="3418544" y="13002"/>
                </a:cubicBezTo>
                <a:close/>
                <a:moveTo>
                  <a:pt x="899438" y="450895"/>
                </a:moveTo>
                <a:lnTo>
                  <a:pt x="902077" y="435674"/>
                </a:lnTo>
                <a:cubicBezTo>
                  <a:pt x="943130" y="435455"/>
                  <a:pt x="914031" y="453095"/>
                  <a:pt x="951978" y="449332"/>
                </a:cubicBezTo>
                <a:cubicBezTo>
                  <a:pt x="966828" y="427796"/>
                  <a:pt x="1015024" y="451561"/>
                  <a:pt x="1028140" y="440122"/>
                </a:cubicBezTo>
                <a:cubicBezTo>
                  <a:pt x="1027845" y="441836"/>
                  <a:pt x="1046428" y="442484"/>
                  <a:pt x="1045247" y="449228"/>
                </a:cubicBezTo>
                <a:cubicBezTo>
                  <a:pt x="1050934" y="437531"/>
                  <a:pt x="1064364" y="446513"/>
                  <a:pt x="1076080" y="443522"/>
                </a:cubicBezTo>
                <a:cubicBezTo>
                  <a:pt x="1080328" y="440274"/>
                  <a:pt x="1072965" y="440027"/>
                  <a:pt x="1069784" y="436502"/>
                </a:cubicBezTo>
                <a:lnTo>
                  <a:pt x="1096635" y="432368"/>
                </a:lnTo>
                <a:cubicBezTo>
                  <a:pt x="1107131" y="436131"/>
                  <a:pt x="1109722" y="443008"/>
                  <a:pt x="1098311" y="444284"/>
                </a:cubicBezTo>
                <a:cubicBezTo>
                  <a:pt x="1168482" y="448475"/>
                  <a:pt x="1505352" y="459677"/>
                  <a:pt x="1580943" y="453838"/>
                </a:cubicBezTo>
                <a:cubicBezTo>
                  <a:pt x="1571227" y="445008"/>
                  <a:pt x="1547891" y="450971"/>
                  <a:pt x="1539023" y="437083"/>
                </a:cubicBezTo>
                <a:cubicBezTo>
                  <a:pt x="1559007" y="429301"/>
                  <a:pt x="1568446" y="439807"/>
                  <a:pt x="1577257" y="431625"/>
                </a:cubicBezTo>
                <a:cubicBezTo>
                  <a:pt x="1584924" y="452276"/>
                  <a:pt x="1621176" y="436569"/>
                  <a:pt x="1636302" y="457495"/>
                </a:cubicBezTo>
                <a:lnTo>
                  <a:pt x="1642036" y="445789"/>
                </a:lnTo>
                <a:lnTo>
                  <a:pt x="1651971" y="452952"/>
                </a:lnTo>
                <a:cubicBezTo>
                  <a:pt x="1739858" y="440769"/>
                  <a:pt x="1672049" y="447008"/>
                  <a:pt x="1749964" y="449771"/>
                </a:cubicBezTo>
                <a:cubicBezTo>
                  <a:pt x="1795055" y="447970"/>
                  <a:pt x="1816486" y="431730"/>
                  <a:pt x="1841575" y="437712"/>
                </a:cubicBezTo>
                <a:cubicBezTo>
                  <a:pt x="1837851" y="437588"/>
                  <a:pt x="1827907" y="430425"/>
                  <a:pt x="1839584" y="427434"/>
                </a:cubicBezTo>
                <a:cubicBezTo>
                  <a:pt x="1841575" y="437712"/>
                  <a:pt x="1870684" y="420062"/>
                  <a:pt x="1876370" y="430435"/>
                </a:cubicBezTo>
                <a:cubicBezTo>
                  <a:pt x="1887810" y="429140"/>
                  <a:pt x="1924881" y="430463"/>
                  <a:pt x="1912336" y="416414"/>
                </a:cubicBezTo>
                <a:cubicBezTo>
                  <a:pt x="1918632" y="423424"/>
                  <a:pt x="1951703" y="426301"/>
                  <a:pt x="1932015" y="432388"/>
                </a:cubicBezTo>
                <a:cubicBezTo>
                  <a:pt x="1943169" y="432797"/>
                  <a:pt x="1953980" y="434864"/>
                  <a:pt x="1962009" y="431768"/>
                </a:cubicBezTo>
                <a:lnTo>
                  <a:pt x="1947684" y="427854"/>
                </a:lnTo>
                <a:cubicBezTo>
                  <a:pt x="1985365" y="425815"/>
                  <a:pt x="2005891" y="436693"/>
                  <a:pt x="2030437" y="423977"/>
                </a:cubicBezTo>
                <a:lnTo>
                  <a:pt x="2016511" y="418395"/>
                </a:lnTo>
                <a:cubicBezTo>
                  <a:pt x="2039038" y="417509"/>
                  <a:pt x="2057878" y="416452"/>
                  <a:pt x="2066718" y="430349"/>
                </a:cubicBezTo>
                <a:lnTo>
                  <a:pt x="2043591" y="434626"/>
                </a:lnTo>
                <a:cubicBezTo>
                  <a:pt x="2080948" y="434264"/>
                  <a:pt x="2103484" y="433359"/>
                  <a:pt x="2134621" y="425958"/>
                </a:cubicBezTo>
                <a:lnTo>
                  <a:pt x="2123506" y="425577"/>
                </a:lnTo>
                <a:cubicBezTo>
                  <a:pt x="2163178" y="411690"/>
                  <a:pt x="2370699" y="400222"/>
                  <a:pt x="2407246" y="382838"/>
                </a:cubicBezTo>
                <a:lnTo>
                  <a:pt x="2390415" y="372046"/>
                </a:lnTo>
                <a:lnTo>
                  <a:pt x="2421848" y="362960"/>
                </a:lnTo>
                <a:cubicBezTo>
                  <a:pt x="2418124" y="362826"/>
                  <a:pt x="2406675" y="397993"/>
                  <a:pt x="2403560" y="394478"/>
                </a:cubicBezTo>
                <a:cubicBezTo>
                  <a:pt x="2470911" y="393478"/>
                  <a:pt x="2821279" y="385105"/>
                  <a:pt x="2883486" y="392373"/>
                </a:cubicBezTo>
                <a:cubicBezTo>
                  <a:pt x="2908585" y="398355"/>
                  <a:pt x="2888001" y="409508"/>
                  <a:pt x="2887716" y="411213"/>
                </a:cubicBezTo>
                <a:cubicBezTo>
                  <a:pt x="2918262" y="407184"/>
                  <a:pt x="2900889" y="399774"/>
                  <a:pt x="2926863" y="400698"/>
                </a:cubicBezTo>
                <a:cubicBezTo>
                  <a:pt x="2933950" y="402641"/>
                  <a:pt x="2925396" y="409156"/>
                  <a:pt x="2921406" y="410699"/>
                </a:cubicBezTo>
                <a:cubicBezTo>
                  <a:pt x="2932788" y="409423"/>
                  <a:pt x="2943342" y="413156"/>
                  <a:pt x="2944208" y="408118"/>
                </a:cubicBezTo>
                <a:cubicBezTo>
                  <a:pt x="2929978" y="404203"/>
                  <a:pt x="2935998" y="390830"/>
                  <a:pt x="2929978" y="382134"/>
                </a:cubicBezTo>
                <a:lnTo>
                  <a:pt x="2963382" y="383296"/>
                </a:lnTo>
                <a:lnTo>
                  <a:pt x="2961896" y="391744"/>
                </a:lnTo>
                <a:cubicBezTo>
                  <a:pt x="2969345" y="392001"/>
                  <a:pt x="2980784" y="368637"/>
                  <a:pt x="3013598" y="373180"/>
                </a:cubicBezTo>
                <a:cubicBezTo>
                  <a:pt x="3068957" y="376838"/>
                  <a:pt x="3129089" y="373875"/>
                  <a:pt x="3184762" y="375828"/>
                </a:cubicBezTo>
                <a:cubicBezTo>
                  <a:pt x="3183895" y="380895"/>
                  <a:pt x="3172208" y="383886"/>
                  <a:pt x="3160493" y="386858"/>
                </a:cubicBezTo>
                <a:cubicBezTo>
                  <a:pt x="3167960" y="387115"/>
                  <a:pt x="3179333" y="385820"/>
                  <a:pt x="3186210" y="389458"/>
                </a:cubicBezTo>
                <a:cubicBezTo>
                  <a:pt x="3172761" y="380505"/>
                  <a:pt x="3209575" y="383496"/>
                  <a:pt x="3199059" y="379724"/>
                </a:cubicBezTo>
                <a:cubicBezTo>
                  <a:pt x="3239836" y="359074"/>
                  <a:pt x="3292585" y="377933"/>
                  <a:pt x="3328580" y="363912"/>
                </a:cubicBezTo>
                <a:cubicBezTo>
                  <a:pt x="3331723" y="345339"/>
                  <a:pt x="3405647" y="44815"/>
                  <a:pt x="3405647" y="22727"/>
                </a:cubicBezTo>
                <a:cubicBezTo>
                  <a:pt x="3416820" y="23127"/>
                  <a:pt x="3427935" y="23527"/>
                  <a:pt x="3431355" y="25346"/>
                </a:cubicBezTo>
                <a:cubicBezTo>
                  <a:pt x="3428469" y="20155"/>
                  <a:pt x="3406504" y="17669"/>
                  <a:pt x="3394836" y="20641"/>
                </a:cubicBezTo>
                <a:lnTo>
                  <a:pt x="3392826" y="32480"/>
                </a:lnTo>
                <a:cubicBezTo>
                  <a:pt x="3365966" y="36633"/>
                  <a:pt x="3386530" y="25451"/>
                  <a:pt x="3360318" y="26251"/>
                </a:cubicBezTo>
                <a:cubicBezTo>
                  <a:pt x="3358917" y="16564"/>
                  <a:pt x="3383044" y="14497"/>
                  <a:pt x="3404294" y="13564"/>
                </a:cubicBezTo>
                <a:cubicBezTo>
                  <a:pt x="3385159" y="12440"/>
                  <a:pt x="3366109" y="5382"/>
                  <a:pt x="3358317" y="15983"/>
                </a:cubicBezTo>
                <a:cubicBezTo>
                  <a:pt x="3340334" y="11954"/>
                  <a:pt x="3360318" y="4143"/>
                  <a:pt x="3338658" y="0"/>
                </a:cubicBezTo>
                <a:cubicBezTo>
                  <a:pt x="3323237" y="2848"/>
                  <a:pt x="3302968" y="12325"/>
                  <a:pt x="3285251" y="6601"/>
                </a:cubicBezTo>
                <a:lnTo>
                  <a:pt x="3285565" y="4896"/>
                </a:lnTo>
                <a:cubicBezTo>
                  <a:pt x="3242484" y="-5105"/>
                  <a:pt x="3219652" y="19583"/>
                  <a:pt x="3180295" y="9697"/>
                </a:cubicBezTo>
                <a:lnTo>
                  <a:pt x="3184534" y="6458"/>
                </a:lnTo>
                <a:cubicBezTo>
                  <a:pt x="3170617" y="857"/>
                  <a:pt x="3143224" y="8382"/>
                  <a:pt x="3118125" y="2410"/>
                </a:cubicBezTo>
                <a:cubicBezTo>
                  <a:pt x="3125288" y="4363"/>
                  <a:pt x="3131508" y="11373"/>
                  <a:pt x="3116420" y="12525"/>
                </a:cubicBezTo>
                <a:cubicBezTo>
                  <a:pt x="3087560" y="6420"/>
                  <a:pt x="3067871" y="12525"/>
                  <a:pt x="3046774" y="4982"/>
                </a:cubicBezTo>
                <a:lnTo>
                  <a:pt x="3026523" y="14469"/>
                </a:lnTo>
                <a:cubicBezTo>
                  <a:pt x="2926044" y="12621"/>
                  <a:pt x="2529166" y="26099"/>
                  <a:pt x="2428230" y="27613"/>
                </a:cubicBezTo>
                <a:lnTo>
                  <a:pt x="2432182" y="26099"/>
                </a:lnTo>
                <a:cubicBezTo>
                  <a:pt x="2278392" y="30842"/>
                  <a:pt x="1962705" y="30099"/>
                  <a:pt x="1803761" y="43167"/>
                </a:cubicBezTo>
                <a:cubicBezTo>
                  <a:pt x="1779177" y="33833"/>
                  <a:pt x="1745278" y="36024"/>
                  <a:pt x="1719627" y="33414"/>
                </a:cubicBezTo>
                <a:cubicBezTo>
                  <a:pt x="1733886" y="37309"/>
                  <a:pt x="1728999" y="43929"/>
                  <a:pt x="1717865" y="43548"/>
                </a:cubicBezTo>
                <a:cubicBezTo>
                  <a:pt x="1639721" y="42472"/>
                  <a:pt x="1712588" y="50006"/>
                  <a:pt x="1633559" y="53997"/>
                </a:cubicBezTo>
                <a:cubicBezTo>
                  <a:pt x="1542557" y="62684"/>
                  <a:pt x="1194313" y="52797"/>
                  <a:pt x="1113532" y="44844"/>
                </a:cubicBezTo>
                <a:cubicBezTo>
                  <a:pt x="1070145" y="58607"/>
                  <a:pt x="1015977" y="48197"/>
                  <a:pt x="973467" y="56902"/>
                </a:cubicBezTo>
                <a:lnTo>
                  <a:pt x="977743" y="53654"/>
                </a:lnTo>
                <a:cubicBezTo>
                  <a:pt x="932090" y="58836"/>
                  <a:pt x="673648" y="46082"/>
                  <a:pt x="620585" y="51006"/>
                </a:cubicBezTo>
                <a:lnTo>
                  <a:pt x="627719" y="52978"/>
                </a:lnTo>
                <a:cubicBezTo>
                  <a:pt x="581446" y="61522"/>
                  <a:pt x="587752" y="46463"/>
                  <a:pt x="551290" y="41777"/>
                </a:cubicBezTo>
                <a:cubicBezTo>
                  <a:pt x="556081" y="57217"/>
                  <a:pt x="516429" y="65989"/>
                  <a:pt x="501312" y="67151"/>
                </a:cubicBezTo>
                <a:lnTo>
                  <a:pt x="501884" y="63770"/>
                </a:lnTo>
                <a:cubicBezTo>
                  <a:pt x="479081" y="66370"/>
                  <a:pt x="427427" y="79781"/>
                  <a:pt x="389775" y="81858"/>
                </a:cubicBezTo>
                <a:lnTo>
                  <a:pt x="391251" y="73409"/>
                </a:lnTo>
                <a:cubicBezTo>
                  <a:pt x="359847" y="82487"/>
                  <a:pt x="300802" y="78715"/>
                  <a:pt x="278227" y="79601"/>
                </a:cubicBezTo>
                <a:cubicBezTo>
                  <a:pt x="226611" y="76105"/>
                  <a:pt x="147001" y="61398"/>
                  <a:pt x="77983" y="72562"/>
                </a:cubicBezTo>
                <a:lnTo>
                  <a:pt x="33397" y="48482"/>
                </a:lnTo>
                <a:lnTo>
                  <a:pt x="26872" y="50873"/>
                </a:lnTo>
                <a:cubicBezTo>
                  <a:pt x="26872" y="50873"/>
                  <a:pt x="-44937" y="341643"/>
                  <a:pt x="46217" y="403574"/>
                </a:cubicBezTo>
                <a:lnTo>
                  <a:pt x="44770" y="412004"/>
                </a:lnTo>
                <a:lnTo>
                  <a:pt x="62791" y="410918"/>
                </a:lnTo>
                <a:cubicBezTo>
                  <a:pt x="84413" y="415071"/>
                  <a:pt x="94414" y="405298"/>
                  <a:pt x="92947" y="413709"/>
                </a:cubicBezTo>
                <a:lnTo>
                  <a:pt x="63324" y="412680"/>
                </a:lnTo>
                <a:cubicBezTo>
                  <a:pt x="85051" y="415119"/>
                  <a:pt x="69878" y="419595"/>
                  <a:pt x="61591" y="424367"/>
                </a:cubicBezTo>
                <a:cubicBezTo>
                  <a:pt x="70659" y="425177"/>
                  <a:pt x="79469" y="426196"/>
                  <a:pt x="86689" y="428778"/>
                </a:cubicBezTo>
                <a:cubicBezTo>
                  <a:pt x="90966" y="425539"/>
                  <a:pt x="83546" y="425282"/>
                  <a:pt x="80165" y="423443"/>
                </a:cubicBezTo>
                <a:cubicBezTo>
                  <a:pt x="91852" y="420472"/>
                  <a:pt x="108130" y="412547"/>
                  <a:pt x="122360" y="416433"/>
                </a:cubicBezTo>
                <a:cubicBezTo>
                  <a:pt x="144611" y="417224"/>
                  <a:pt x="123780" y="430092"/>
                  <a:pt x="149745" y="431006"/>
                </a:cubicBezTo>
                <a:cubicBezTo>
                  <a:pt x="286667" y="437531"/>
                  <a:pt x="419331" y="447304"/>
                  <a:pt x="557720" y="445399"/>
                </a:cubicBezTo>
                <a:cubicBezTo>
                  <a:pt x="560863" y="448894"/>
                  <a:pt x="557119" y="448771"/>
                  <a:pt x="553119" y="450342"/>
                </a:cubicBezTo>
                <a:cubicBezTo>
                  <a:pt x="594810" y="446704"/>
                  <a:pt x="631872" y="448018"/>
                  <a:pt x="669829" y="444246"/>
                </a:cubicBezTo>
                <a:cubicBezTo>
                  <a:pt x="680373" y="448018"/>
                  <a:pt x="683249" y="453219"/>
                  <a:pt x="686374" y="456724"/>
                </a:cubicBezTo>
                <a:cubicBezTo>
                  <a:pt x="680097" y="449714"/>
                  <a:pt x="896019" y="449075"/>
                  <a:pt x="899438" y="45089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89D79-CF66-3C13-950E-BC32A60FFCB1}"/>
              </a:ext>
            </a:extLst>
          </p:cNvPr>
          <p:cNvSpPr txBox="1"/>
          <p:nvPr/>
        </p:nvSpPr>
        <p:spPr>
          <a:xfrm>
            <a:off x="5311178" y="765072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땅스부대찌개 Medium" panose="02020603020101020101" pitchFamily="18" charset="-127"/>
                <a:ea typeface="땅스부대찌개 Medium" panose="02020603020101020101" pitchFamily="18" charset="-127"/>
              </a:rPr>
              <a:t>조원</a:t>
            </a:r>
            <a:endParaRPr lang="ko-KR" altLang="en-US" sz="5400" dirty="0">
              <a:solidFill>
                <a:schemeClr val="tx1">
                  <a:lumMod val="50000"/>
                  <a:lumOff val="50000"/>
                </a:schemeClr>
              </a:solidFill>
              <a:latin typeface="땅스부대찌개 Medium" panose="02020603020101020101" pitchFamily="18" charset="-127"/>
              <a:ea typeface="땅스부대찌개 Medium" panose="0202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72825" y="2493602"/>
            <a:ext cx="11446348" cy="1930887"/>
            <a:chOff x="463215" y="2502567"/>
            <a:chExt cx="11446348" cy="193088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1130166-C80E-F83B-F427-B6B595571634}"/>
                </a:ext>
              </a:extLst>
            </p:cNvPr>
            <p:cNvSpPr/>
            <p:nvPr/>
          </p:nvSpPr>
          <p:spPr>
            <a:xfrm>
              <a:off x="463215" y="2502567"/>
              <a:ext cx="1873585" cy="19308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12700" dir="2700000" algn="tl" rotWithShape="0">
                <a:schemeClr val="bg1">
                  <a:lumMod val="85000"/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1130166-C80E-F83B-F427-B6B595571634}"/>
                </a:ext>
              </a:extLst>
            </p:cNvPr>
            <p:cNvSpPr/>
            <p:nvPr/>
          </p:nvSpPr>
          <p:spPr>
            <a:xfrm>
              <a:off x="2856406" y="2502567"/>
              <a:ext cx="1873585" cy="19308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12700" dir="2700000" algn="tl" rotWithShape="0">
                <a:schemeClr val="bg1">
                  <a:lumMod val="85000"/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1130166-C80E-F83B-F427-B6B595571634}"/>
                </a:ext>
              </a:extLst>
            </p:cNvPr>
            <p:cNvSpPr/>
            <p:nvPr/>
          </p:nvSpPr>
          <p:spPr>
            <a:xfrm>
              <a:off x="5249597" y="2502567"/>
              <a:ext cx="1873585" cy="19308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12700" dir="2700000" algn="tl" rotWithShape="0">
                <a:schemeClr val="bg1">
                  <a:lumMod val="85000"/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1130166-C80E-F83B-F427-B6B595571634}"/>
                </a:ext>
              </a:extLst>
            </p:cNvPr>
            <p:cNvSpPr/>
            <p:nvPr/>
          </p:nvSpPr>
          <p:spPr>
            <a:xfrm>
              <a:off x="7642788" y="2502567"/>
              <a:ext cx="1873585" cy="19308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12700" dir="2700000" algn="tl" rotWithShape="0">
                <a:schemeClr val="bg1">
                  <a:lumMod val="85000"/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1130166-C80E-F83B-F427-B6B595571634}"/>
                </a:ext>
              </a:extLst>
            </p:cNvPr>
            <p:cNvSpPr/>
            <p:nvPr/>
          </p:nvSpPr>
          <p:spPr>
            <a:xfrm>
              <a:off x="10035978" y="2502567"/>
              <a:ext cx="1873585" cy="19308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12700" dir="2700000" algn="tl" rotWithShape="0">
                <a:schemeClr val="bg1">
                  <a:lumMod val="85000"/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372825" y="4260022"/>
            <a:ext cx="1873585" cy="6436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김수진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766016" y="4260022"/>
            <a:ext cx="1873585" cy="6436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박근모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59207" y="4260022"/>
            <a:ext cx="1873585" cy="6436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서석민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52398" y="4260022"/>
            <a:ext cx="1873585" cy="6436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양유정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945588" y="4260022"/>
            <a:ext cx="1873585" cy="6436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정유진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56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02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12359"/>
      </a:accent1>
      <a:accent2>
        <a:srgbClr val="C9647F"/>
      </a:accent2>
      <a:accent3>
        <a:srgbClr val="F19DB5"/>
      </a:accent3>
      <a:accent4>
        <a:srgbClr val="EBCDCF"/>
      </a:accent4>
      <a:accent5>
        <a:srgbClr val="476C8E"/>
      </a:accent5>
      <a:accent6>
        <a:srgbClr val="B6A89A"/>
      </a:accent6>
      <a:hlink>
        <a:srgbClr val="262626"/>
      </a:hlink>
      <a:folHlink>
        <a:srgbClr val="262626"/>
      </a:folHlink>
    </a:clrScheme>
    <a:fontScheme name="해피니스 산스 타이틀">
      <a:majorFont>
        <a:latin typeface="해피니스 산스 타이틀"/>
        <a:ea typeface="해피니스 산스 타이틀"/>
        <a:cs typeface=""/>
      </a:majorFont>
      <a:minorFont>
        <a:latin typeface="해피니스 산스 레귤러"/>
        <a:ea typeface="해피니스 산스 레귤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584</Words>
  <Application>Microsoft Office PowerPoint</Application>
  <PresentationFormat>와이드스크린</PresentationFormat>
  <Paragraphs>178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SimSun</vt:lpstr>
      <vt:lpstr>굴림</vt:lpstr>
      <vt:lpstr>땅스부대찌개 Medium</vt:lpstr>
      <vt:lpstr>맑은 고딕 Semilight</vt:lpstr>
      <vt:lpstr>배달의민족 주아</vt:lpstr>
      <vt:lpstr>해피니스 산스 레귤러</vt:lpstr>
      <vt:lpstr>해피니스 산스 타이틀</vt:lpstr>
      <vt:lpstr>Arial</vt:lpstr>
      <vt:lpstr>Arial Black</vt:lpstr>
      <vt:lpstr>Segoe UI 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87</cp:revision>
  <dcterms:created xsi:type="dcterms:W3CDTF">2023-02-06T02:04:46Z</dcterms:created>
  <dcterms:modified xsi:type="dcterms:W3CDTF">2024-06-13T09:09:23Z</dcterms:modified>
</cp:coreProperties>
</file>