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iDxkR695NDEPW6N2u3n4w+t2xq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26.png"/><Relationship Id="rId5" Type="http://schemas.openxmlformats.org/officeDocument/2006/relationships/image" Target="../media/image2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23.png"/><Relationship Id="rId5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7.png"/><Relationship Id="rId5" Type="http://schemas.openxmlformats.org/officeDocument/2006/relationships/image" Target="../media/image34.png"/><Relationship Id="rId6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35.png"/><Relationship Id="rId5" Type="http://schemas.openxmlformats.org/officeDocument/2006/relationships/image" Target="../media/image33.png"/><Relationship Id="rId6" Type="http://schemas.openxmlformats.org/officeDocument/2006/relationships/image" Target="../media/image4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31.png"/><Relationship Id="rId5" Type="http://schemas.openxmlformats.org/officeDocument/2006/relationships/image" Target="../media/image45.png"/><Relationship Id="rId6" Type="http://schemas.openxmlformats.org/officeDocument/2006/relationships/image" Target="../media/image39.png"/><Relationship Id="rId7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31.png"/><Relationship Id="rId5" Type="http://schemas.openxmlformats.org/officeDocument/2006/relationships/image" Target="../media/image38.png"/><Relationship Id="rId6" Type="http://schemas.openxmlformats.org/officeDocument/2006/relationships/image" Target="../media/image4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31.png"/><Relationship Id="rId5" Type="http://schemas.openxmlformats.org/officeDocument/2006/relationships/image" Target="../media/image4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31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31.png"/><Relationship Id="rId5" Type="http://schemas.openxmlformats.org/officeDocument/2006/relationships/image" Target="../media/image4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5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1.png"/><Relationship Id="rId6" Type="http://schemas.openxmlformats.org/officeDocument/2006/relationships/image" Target="../media/image12.png"/><Relationship Id="rId7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965268" y="1184536"/>
            <a:ext cx="583044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7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2조 복습하자</a:t>
            </a:r>
            <a:endParaRPr b="1" sz="7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최종발표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 flipH="1">
            <a:off x="2965268" y="4473136"/>
            <a:ext cx="68309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C55A1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이건</a:t>
            </a:r>
            <a:r>
              <a:rPr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김경숙 박진현 임윤수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 flipH="1">
            <a:off x="11856719" y="6673334"/>
            <a:ext cx="487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🥕</a:t>
            </a:r>
            <a:endParaRPr/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2315" y="-1985"/>
            <a:ext cx="609685" cy="590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/>
          <p:nvPr/>
        </p:nvSpPr>
        <p:spPr>
          <a:xfrm>
            <a:off x="0" y="6465509"/>
            <a:ext cx="12192000" cy="40555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10"/>
          <p:cNvSpPr/>
          <p:nvPr/>
        </p:nvSpPr>
        <p:spPr>
          <a:xfrm>
            <a:off x="365760" y="977899"/>
            <a:ext cx="10920549" cy="45719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365760" y="331568"/>
            <a:ext cx="33457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당신을 위한 Js </a:t>
            </a:r>
            <a:endParaRPr/>
          </a:p>
        </p:txBody>
      </p:sp>
      <p:pic>
        <p:nvPicPr>
          <p:cNvPr id="196" name="Google Shape;19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" y="1389892"/>
            <a:ext cx="5650389" cy="468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4451" y="1389892"/>
            <a:ext cx="5116946" cy="46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82315" y="0"/>
            <a:ext cx="609685" cy="590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/>
          <p:nvPr/>
        </p:nvSpPr>
        <p:spPr>
          <a:xfrm>
            <a:off x="0" y="6465509"/>
            <a:ext cx="12192000" cy="40555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11"/>
          <p:cNvSpPr/>
          <p:nvPr/>
        </p:nvSpPr>
        <p:spPr>
          <a:xfrm>
            <a:off x="522151" y="1066799"/>
            <a:ext cx="10920549" cy="45719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2315" y="0"/>
            <a:ext cx="609685" cy="59063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1"/>
          <p:cNvSpPr txBox="1"/>
          <p:nvPr/>
        </p:nvSpPr>
        <p:spPr>
          <a:xfrm>
            <a:off x="365760" y="331568"/>
            <a:ext cx="15696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디자인</a:t>
            </a:r>
            <a:endParaRPr/>
          </a:p>
        </p:txBody>
      </p:sp>
      <p:pic>
        <p:nvPicPr>
          <p:cNvPr id="207" name="Google Shape;20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82425" y="2252782"/>
            <a:ext cx="6031049" cy="4072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72435" y="1589727"/>
            <a:ext cx="2804465" cy="20697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11"/>
          <p:cNvCxnSpPr/>
          <p:nvPr/>
        </p:nvCxnSpPr>
        <p:spPr>
          <a:xfrm rot="10800000">
            <a:off x="1935420" y="2563774"/>
            <a:ext cx="810565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10" name="Google Shape;210;p11"/>
          <p:cNvSpPr txBox="1"/>
          <p:nvPr/>
        </p:nvSpPr>
        <p:spPr>
          <a:xfrm>
            <a:off x="743368" y="2396484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원본사진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"/>
          <p:cNvSpPr/>
          <p:nvPr/>
        </p:nvSpPr>
        <p:spPr>
          <a:xfrm>
            <a:off x="0" y="6465509"/>
            <a:ext cx="12192000" cy="40555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12"/>
          <p:cNvSpPr/>
          <p:nvPr/>
        </p:nvSpPr>
        <p:spPr>
          <a:xfrm>
            <a:off x="522151" y="1066799"/>
            <a:ext cx="10920549" cy="45719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7" name="Google Shape;21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2315" y="0"/>
            <a:ext cx="609685" cy="59063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2"/>
          <p:cNvSpPr txBox="1"/>
          <p:nvPr/>
        </p:nvSpPr>
        <p:spPr>
          <a:xfrm>
            <a:off x="365760" y="331568"/>
            <a:ext cx="15696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디자인</a:t>
            </a:r>
            <a:endParaRPr/>
          </a:p>
        </p:txBody>
      </p:sp>
      <p:pic>
        <p:nvPicPr>
          <p:cNvPr id="219" name="Google Shape;21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8594" y="1449734"/>
            <a:ext cx="6573721" cy="45439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12"/>
          <p:cNvCxnSpPr/>
          <p:nvPr/>
        </p:nvCxnSpPr>
        <p:spPr>
          <a:xfrm rot="10800000">
            <a:off x="3102124" y="3285739"/>
            <a:ext cx="23241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21" name="Google Shape;221;p12"/>
          <p:cNvSpPr txBox="1"/>
          <p:nvPr/>
        </p:nvSpPr>
        <p:spPr>
          <a:xfrm>
            <a:off x="1546373" y="3088373"/>
            <a:ext cx="1677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Position-sticky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/>
          <p:nvPr/>
        </p:nvSpPr>
        <p:spPr>
          <a:xfrm>
            <a:off x="0" y="6465509"/>
            <a:ext cx="12192000" cy="40555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13"/>
          <p:cNvSpPr/>
          <p:nvPr/>
        </p:nvSpPr>
        <p:spPr>
          <a:xfrm>
            <a:off x="522151" y="1066799"/>
            <a:ext cx="10920549" cy="45719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8" name="Google Shape;22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2315" y="0"/>
            <a:ext cx="609685" cy="590632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3"/>
          <p:cNvSpPr txBox="1"/>
          <p:nvPr/>
        </p:nvSpPr>
        <p:spPr>
          <a:xfrm>
            <a:off x="365760" y="331568"/>
            <a:ext cx="15696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디자인</a:t>
            </a:r>
            <a:endParaRPr/>
          </a:p>
        </p:txBody>
      </p:sp>
      <p:pic>
        <p:nvPicPr>
          <p:cNvPr id="230" name="Google Shape;23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992" y="1372838"/>
            <a:ext cx="5763429" cy="4563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82425" y="1381599"/>
            <a:ext cx="5906324" cy="3705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/>
          <p:nvPr/>
        </p:nvSpPr>
        <p:spPr>
          <a:xfrm>
            <a:off x="0" y="6465509"/>
            <a:ext cx="12192000" cy="40555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7" name="Google Shape;23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2315" y="0"/>
            <a:ext cx="609685" cy="590632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4"/>
          <p:cNvSpPr/>
          <p:nvPr/>
        </p:nvSpPr>
        <p:spPr>
          <a:xfrm>
            <a:off x="522151" y="927099"/>
            <a:ext cx="10920549" cy="45719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14"/>
          <p:cNvSpPr txBox="1"/>
          <p:nvPr/>
        </p:nvSpPr>
        <p:spPr>
          <a:xfrm>
            <a:off x="365760" y="191868"/>
            <a:ext cx="24929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유용한자료</a:t>
            </a:r>
            <a:endParaRPr/>
          </a:p>
        </p:txBody>
      </p:sp>
      <p:pic>
        <p:nvPicPr>
          <p:cNvPr id="240" name="Google Shape;24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5160" y="1265001"/>
            <a:ext cx="7316221" cy="41439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p14"/>
          <p:cNvCxnSpPr/>
          <p:nvPr/>
        </p:nvCxnSpPr>
        <p:spPr>
          <a:xfrm rot="10800000">
            <a:off x="2606824" y="2472939"/>
            <a:ext cx="23241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42" name="Google Shape;242;p14"/>
          <p:cNvSpPr txBox="1"/>
          <p:nvPr/>
        </p:nvSpPr>
        <p:spPr>
          <a:xfrm>
            <a:off x="365760" y="2288273"/>
            <a:ext cx="22765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 시 사이트 연결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"/>
          <p:cNvSpPr/>
          <p:nvPr/>
        </p:nvSpPr>
        <p:spPr>
          <a:xfrm>
            <a:off x="0" y="6465509"/>
            <a:ext cx="12192000" cy="40555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8" name="Google Shape;24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2315" y="0"/>
            <a:ext cx="609685" cy="590632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5"/>
          <p:cNvSpPr/>
          <p:nvPr/>
        </p:nvSpPr>
        <p:spPr>
          <a:xfrm>
            <a:off x="522151" y="927099"/>
            <a:ext cx="10920549" cy="45719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365760" y="191868"/>
            <a:ext cx="24929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유용한자료</a:t>
            </a:r>
            <a:endParaRPr/>
          </a:p>
        </p:txBody>
      </p:sp>
      <p:pic>
        <p:nvPicPr>
          <p:cNvPr id="251" name="Google Shape;25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627" y="1166723"/>
            <a:ext cx="5896798" cy="4572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9577" y="1208206"/>
            <a:ext cx="5642522" cy="4722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/>
          <p:nvPr/>
        </p:nvSpPr>
        <p:spPr>
          <a:xfrm>
            <a:off x="0" y="6465509"/>
            <a:ext cx="12192000" cy="40555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8" name="Google Shape;25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2315" y="0"/>
            <a:ext cx="609685" cy="590632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6"/>
          <p:cNvSpPr/>
          <p:nvPr/>
        </p:nvSpPr>
        <p:spPr>
          <a:xfrm>
            <a:off x="522151" y="927099"/>
            <a:ext cx="10920549" cy="45719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16"/>
          <p:cNvSpPr txBox="1"/>
          <p:nvPr/>
        </p:nvSpPr>
        <p:spPr>
          <a:xfrm>
            <a:off x="365760" y="191868"/>
            <a:ext cx="24929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유용한자료</a:t>
            </a:r>
            <a:endParaRPr/>
          </a:p>
        </p:txBody>
      </p:sp>
      <p:pic>
        <p:nvPicPr>
          <p:cNvPr id="261" name="Google Shape;26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0527" y="1215983"/>
            <a:ext cx="6518892" cy="3848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70990" y="1079520"/>
            <a:ext cx="8650019" cy="5144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/>
          <p:nvPr/>
        </p:nvSpPr>
        <p:spPr>
          <a:xfrm>
            <a:off x="0" y="6465509"/>
            <a:ext cx="12192000" cy="40555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8" name="Google Shape;26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2315" y="0"/>
            <a:ext cx="609685" cy="590632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7"/>
          <p:cNvSpPr/>
          <p:nvPr/>
        </p:nvSpPr>
        <p:spPr>
          <a:xfrm>
            <a:off x="522151" y="927099"/>
            <a:ext cx="10920549" cy="45719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17"/>
          <p:cNvSpPr txBox="1"/>
          <p:nvPr/>
        </p:nvSpPr>
        <p:spPr>
          <a:xfrm>
            <a:off x="365760" y="191868"/>
            <a:ext cx="11079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예제</a:t>
            </a:r>
            <a:endParaRPr/>
          </a:p>
        </p:txBody>
      </p:sp>
      <p:pic>
        <p:nvPicPr>
          <p:cNvPr id="271" name="Google Shape;27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2809" y="1482481"/>
            <a:ext cx="9726382" cy="3486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9296" y="1080373"/>
            <a:ext cx="10213404" cy="5266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/>
          <p:nvPr/>
        </p:nvSpPr>
        <p:spPr>
          <a:xfrm>
            <a:off x="0" y="6465509"/>
            <a:ext cx="12192000" cy="40555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8" name="Google Shape;27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2315" y="0"/>
            <a:ext cx="609685" cy="590632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8"/>
          <p:cNvSpPr/>
          <p:nvPr/>
        </p:nvSpPr>
        <p:spPr>
          <a:xfrm>
            <a:off x="522151" y="927099"/>
            <a:ext cx="10920549" cy="45719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365760" y="191868"/>
            <a:ext cx="15696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반응형</a:t>
            </a:r>
            <a:endParaRPr/>
          </a:p>
        </p:txBody>
      </p:sp>
      <p:pic>
        <p:nvPicPr>
          <p:cNvPr id="281" name="Google Shape;28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7809" y="1092141"/>
            <a:ext cx="3622040" cy="5328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87801" y="1047690"/>
            <a:ext cx="3857935" cy="5328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151" y="1061718"/>
            <a:ext cx="3306662" cy="5328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"/>
          <p:cNvSpPr/>
          <p:nvPr/>
        </p:nvSpPr>
        <p:spPr>
          <a:xfrm>
            <a:off x="0" y="6465509"/>
            <a:ext cx="12192000" cy="40555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9" name="Google Shape;2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2315" y="0"/>
            <a:ext cx="609685" cy="590632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9"/>
          <p:cNvSpPr/>
          <p:nvPr/>
        </p:nvSpPr>
        <p:spPr>
          <a:xfrm>
            <a:off x="522151" y="927099"/>
            <a:ext cx="10920549" cy="45719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19"/>
          <p:cNvSpPr txBox="1"/>
          <p:nvPr/>
        </p:nvSpPr>
        <p:spPr>
          <a:xfrm>
            <a:off x="365760" y="191868"/>
            <a:ext cx="35782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로그아웃</a:t>
            </a:r>
            <a:endParaRPr/>
          </a:p>
        </p:txBody>
      </p:sp>
      <p:pic>
        <p:nvPicPr>
          <p:cNvPr id="292" name="Google Shape;29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3972" y="1671392"/>
            <a:ext cx="4124901" cy="351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96019" y="1694194"/>
            <a:ext cx="2591162" cy="1305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151" y="1179494"/>
            <a:ext cx="1333686" cy="257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0" y="6465509"/>
            <a:ext cx="12192000" cy="40555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1632857" y="2991394"/>
            <a:ext cx="592021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AutoNum type="arabicPeriod"/>
            </a:pPr>
            <a:r>
              <a:rPr lang="ko-KR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팀원 소개 및 역할 분담</a:t>
            </a:r>
            <a:endParaRPr sz="4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AutoNum type="arabicPeriod"/>
            </a:pPr>
            <a:r>
              <a:rPr lang="ko-KR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화면 구성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AutoNum type="arabicPeriod"/>
            </a:pPr>
            <a:r>
              <a:rPr lang="ko-KR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및 상세 구현</a:t>
            </a:r>
            <a:endParaRPr sz="4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09451" y="1206499"/>
            <a:ext cx="10920549" cy="45719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365760" y="560168"/>
            <a:ext cx="11079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/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2315" y="-1985"/>
            <a:ext cx="609685" cy="590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/>
          <p:nvPr/>
        </p:nvSpPr>
        <p:spPr>
          <a:xfrm>
            <a:off x="0" y="6465509"/>
            <a:ext cx="12192000" cy="40555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0" name="Google Shape;30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2315" y="0"/>
            <a:ext cx="609685" cy="59063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0"/>
          <p:cNvSpPr/>
          <p:nvPr/>
        </p:nvSpPr>
        <p:spPr>
          <a:xfrm>
            <a:off x="522151" y="927099"/>
            <a:ext cx="10920549" cy="45719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20"/>
          <p:cNvSpPr txBox="1"/>
          <p:nvPr/>
        </p:nvSpPr>
        <p:spPr>
          <a:xfrm>
            <a:off x="365760" y="191868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/>
          </a:p>
        </p:txBody>
      </p:sp>
      <p:pic>
        <p:nvPicPr>
          <p:cNvPr id="303" name="Google Shape;30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151" y="1179494"/>
            <a:ext cx="1333686" cy="257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72746" y="1111769"/>
            <a:ext cx="7419054" cy="5214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71800" y="1111769"/>
            <a:ext cx="7620000" cy="5328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"/>
          <p:cNvSpPr/>
          <p:nvPr/>
        </p:nvSpPr>
        <p:spPr>
          <a:xfrm>
            <a:off x="0" y="6465509"/>
            <a:ext cx="12192000" cy="40555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1" name="Google Shape;31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2315" y="0"/>
            <a:ext cx="609685" cy="590632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1"/>
          <p:cNvSpPr/>
          <p:nvPr/>
        </p:nvSpPr>
        <p:spPr>
          <a:xfrm>
            <a:off x="522151" y="927099"/>
            <a:ext cx="10920549" cy="45719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p21"/>
          <p:cNvSpPr txBox="1"/>
          <p:nvPr/>
        </p:nvSpPr>
        <p:spPr>
          <a:xfrm>
            <a:off x="365760" y="191868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/>
          </a:p>
        </p:txBody>
      </p:sp>
      <p:pic>
        <p:nvPicPr>
          <p:cNvPr id="314" name="Google Shape;31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151" y="1119111"/>
            <a:ext cx="4957704" cy="530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71770" y="1119110"/>
            <a:ext cx="5449060" cy="638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71770" y="2596614"/>
            <a:ext cx="5449060" cy="54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71770" y="3924171"/>
            <a:ext cx="5344271" cy="552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2"/>
          <p:cNvSpPr/>
          <p:nvPr/>
        </p:nvSpPr>
        <p:spPr>
          <a:xfrm>
            <a:off x="0" y="6465509"/>
            <a:ext cx="12192000" cy="40555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3" name="Google Shape;32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2315" y="0"/>
            <a:ext cx="609685" cy="59063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2"/>
          <p:cNvSpPr/>
          <p:nvPr/>
        </p:nvSpPr>
        <p:spPr>
          <a:xfrm>
            <a:off x="522151" y="927099"/>
            <a:ext cx="10920549" cy="45719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p22"/>
          <p:cNvSpPr txBox="1"/>
          <p:nvPr/>
        </p:nvSpPr>
        <p:spPr>
          <a:xfrm>
            <a:off x="365760" y="191868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/>
          </a:p>
        </p:txBody>
      </p:sp>
      <p:pic>
        <p:nvPicPr>
          <p:cNvPr id="326" name="Google Shape;32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151" y="1119111"/>
            <a:ext cx="4957704" cy="530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5517" y="1213172"/>
            <a:ext cx="5896798" cy="231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85517" y="3768424"/>
            <a:ext cx="4372585" cy="148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"/>
          <p:cNvSpPr/>
          <p:nvPr/>
        </p:nvSpPr>
        <p:spPr>
          <a:xfrm>
            <a:off x="0" y="6465509"/>
            <a:ext cx="12192000" cy="40555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4" name="Google Shape;33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2315" y="0"/>
            <a:ext cx="609685" cy="590632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3"/>
          <p:cNvSpPr/>
          <p:nvPr/>
        </p:nvSpPr>
        <p:spPr>
          <a:xfrm>
            <a:off x="522151" y="927099"/>
            <a:ext cx="10920549" cy="45719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23"/>
          <p:cNvSpPr txBox="1"/>
          <p:nvPr/>
        </p:nvSpPr>
        <p:spPr>
          <a:xfrm>
            <a:off x="365760" y="191868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/>
          </a:p>
        </p:txBody>
      </p:sp>
      <p:pic>
        <p:nvPicPr>
          <p:cNvPr id="337" name="Google Shape;33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151" y="1045964"/>
            <a:ext cx="4957704" cy="534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1348737"/>
            <a:ext cx="5048955" cy="4582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35880" y="1215457"/>
            <a:ext cx="5369193" cy="4872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/>
          <p:nvPr/>
        </p:nvSpPr>
        <p:spPr>
          <a:xfrm>
            <a:off x="0" y="6465509"/>
            <a:ext cx="12192000" cy="40555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5" name="Google Shape;34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2315" y="0"/>
            <a:ext cx="609685" cy="590632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4"/>
          <p:cNvSpPr/>
          <p:nvPr/>
        </p:nvSpPr>
        <p:spPr>
          <a:xfrm>
            <a:off x="522151" y="927099"/>
            <a:ext cx="10920549" cy="45719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p24"/>
          <p:cNvSpPr txBox="1"/>
          <p:nvPr/>
        </p:nvSpPr>
        <p:spPr>
          <a:xfrm>
            <a:off x="365760" y="191868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/>
          </a:p>
        </p:txBody>
      </p:sp>
      <p:pic>
        <p:nvPicPr>
          <p:cNvPr id="348" name="Google Shape;34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151" y="1061718"/>
            <a:ext cx="4970404" cy="536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82425" y="1271217"/>
            <a:ext cx="5180712" cy="1589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82425" y="3322362"/>
            <a:ext cx="5402928" cy="1829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/>
          <p:nvPr/>
        </p:nvSpPr>
        <p:spPr>
          <a:xfrm>
            <a:off x="0" y="6465509"/>
            <a:ext cx="12192000" cy="40555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6" name="Google Shape;3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2315" y="0"/>
            <a:ext cx="609685" cy="590632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5"/>
          <p:cNvSpPr/>
          <p:nvPr/>
        </p:nvSpPr>
        <p:spPr>
          <a:xfrm>
            <a:off x="522151" y="927099"/>
            <a:ext cx="10920549" cy="45719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8" name="Google Shape;358;p25"/>
          <p:cNvSpPr txBox="1"/>
          <p:nvPr/>
        </p:nvSpPr>
        <p:spPr>
          <a:xfrm>
            <a:off x="365760" y="191868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/>
          </a:p>
        </p:txBody>
      </p:sp>
      <p:pic>
        <p:nvPicPr>
          <p:cNvPr id="359" name="Google Shape;35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151" y="1061718"/>
            <a:ext cx="4970404" cy="536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82425" y="1377825"/>
            <a:ext cx="5153744" cy="1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/>
          <p:nvPr/>
        </p:nvSpPr>
        <p:spPr>
          <a:xfrm>
            <a:off x="0" y="6465509"/>
            <a:ext cx="12192000" cy="40555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6" name="Google Shape;36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2315" y="0"/>
            <a:ext cx="609685" cy="590632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6"/>
          <p:cNvSpPr/>
          <p:nvPr/>
        </p:nvSpPr>
        <p:spPr>
          <a:xfrm>
            <a:off x="522151" y="927099"/>
            <a:ext cx="10920549" cy="45719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p26"/>
          <p:cNvSpPr txBox="1"/>
          <p:nvPr/>
        </p:nvSpPr>
        <p:spPr>
          <a:xfrm>
            <a:off x="365760" y="191868"/>
            <a:ext cx="311655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완료</a:t>
            </a:r>
            <a:endParaRPr/>
          </a:p>
        </p:txBody>
      </p:sp>
      <p:pic>
        <p:nvPicPr>
          <p:cNvPr id="369" name="Google Shape;36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151" y="1101523"/>
            <a:ext cx="5973009" cy="5275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/>
          <p:nvPr/>
        </p:nvSpPr>
        <p:spPr>
          <a:xfrm>
            <a:off x="0" y="6465509"/>
            <a:ext cx="12192000" cy="40555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p27"/>
          <p:cNvSpPr txBox="1"/>
          <p:nvPr/>
        </p:nvSpPr>
        <p:spPr>
          <a:xfrm>
            <a:off x="3657599" y="2142308"/>
            <a:ext cx="606116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&lt;/끗&gt;</a:t>
            </a:r>
            <a:endParaRPr sz="13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3"/>
          <p:cNvCxnSpPr/>
          <p:nvPr/>
        </p:nvCxnSpPr>
        <p:spPr>
          <a:xfrm>
            <a:off x="1338580" y="1957614"/>
            <a:ext cx="8895900" cy="2050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3"/>
          <p:cNvSpPr/>
          <p:nvPr/>
        </p:nvSpPr>
        <p:spPr>
          <a:xfrm>
            <a:off x="1240608" y="1859642"/>
            <a:ext cx="195943" cy="1959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899997" y="2153557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임윤수</a:t>
            </a:r>
            <a:endParaRPr/>
          </a:p>
        </p:txBody>
      </p:sp>
      <p:sp>
        <p:nvSpPr>
          <p:cNvPr id="104" name="Google Shape;104;p3"/>
          <p:cNvSpPr txBox="1"/>
          <p:nvPr/>
        </p:nvSpPr>
        <p:spPr>
          <a:xfrm>
            <a:off x="706033" y="2522889"/>
            <a:ext cx="126509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당신을 위한 파트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아이디어 제공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자료조사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흡연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5804875" y="1723962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김경숙</a:t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5688511" y="1859641"/>
            <a:ext cx="195943" cy="1959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5803870" y="2173726"/>
            <a:ext cx="102303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디자인 파트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구성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디자인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질문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34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5688510" y="3907446"/>
            <a:ext cx="195943" cy="1959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5042179" y="3820751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525252"/>
                </a:solidFill>
                <a:highlight>
                  <a:srgbClr val="00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이</a:t>
            </a:r>
            <a:r>
              <a:rPr lang="ko-KR" sz="1800">
                <a:solidFill>
                  <a:srgbClr val="C55A11"/>
                </a:solidFill>
                <a:highlight>
                  <a:srgbClr val="000080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4796912" y="4234032"/>
            <a:ext cx="126509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유용한 자료 파트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예제 파트 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파트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출석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파마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조원 의견 반대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Ppt 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34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9765601" y="4049366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박진현</a:t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10130632" y="3902451"/>
            <a:ext cx="195943" cy="1959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9694030" y="4421481"/>
            <a:ext cx="147027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홈페이지 구성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네비바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푸터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애니메이션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반응형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로고제작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부트스트랩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배색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파이어베이스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빠른문제해결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자바스크립트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홈페이지 연결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감기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옆자리보고 한숨 쉬기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34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509451" y="1206499"/>
            <a:ext cx="10920549" cy="45719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365760" y="560168"/>
            <a:ext cx="49872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팀원 소개 및 역할 분담</a:t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0" y="6484619"/>
            <a:ext cx="12192000" cy="376919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2315" y="-1985"/>
            <a:ext cx="609685" cy="590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36090" y="1703911"/>
            <a:ext cx="1495634" cy="16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 txBox="1"/>
          <p:nvPr/>
        </p:nvSpPr>
        <p:spPr>
          <a:xfrm flipH="1">
            <a:off x="9277920" y="2418862"/>
            <a:ext cx="487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🥕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/>
          <p:nvPr/>
        </p:nvSpPr>
        <p:spPr>
          <a:xfrm>
            <a:off x="0" y="6465509"/>
            <a:ext cx="12192000" cy="40555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509451" y="876299"/>
            <a:ext cx="10920549" cy="45719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365760" y="229968"/>
            <a:ext cx="420179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화면 구성</a:t>
            </a:r>
            <a:endParaRPr/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2315" y="0"/>
            <a:ext cx="609685" cy="590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451" y="1130307"/>
            <a:ext cx="4494498" cy="50811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4"/>
          <p:cNvCxnSpPr/>
          <p:nvPr/>
        </p:nvCxnSpPr>
        <p:spPr>
          <a:xfrm rot="10800000">
            <a:off x="5003949" y="1231900"/>
            <a:ext cx="23241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30" name="Google Shape;130;p4"/>
          <p:cNvSpPr txBox="1"/>
          <p:nvPr/>
        </p:nvSpPr>
        <p:spPr>
          <a:xfrm>
            <a:off x="7328049" y="1047234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네비게이션</a:t>
            </a:r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5003949" y="1726448"/>
            <a:ext cx="3432096" cy="369332"/>
            <a:chOff x="5156349" y="1199634"/>
            <a:chExt cx="3432096" cy="369332"/>
          </a:xfrm>
        </p:grpSpPr>
        <p:cxnSp>
          <p:nvCxnSpPr>
            <p:cNvPr id="132" name="Google Shape;132;p4"/>
            <p:cNvCxnSpPr/>
            <p:nvPr/>
          </p:nvCxnSpPr>
          <p:spPr>
            <a:xfrm rot="10800000">
              <a:off x="5156349" y="1384300"/>
              <a:ext cx="23241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133" name="Google Shape;133;p4"/>
            <p:cNvSpPr txBox="1"/>
            <p:nvPr/>
          </p:nvSpPr>
          <p:spPr>
            <a:xfrm>
              <a:off x="7480449" y="1199634"/>
              <a:ext cx="11079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슬라이드</a:t>
              </a:r>
              <a:endParaRPr/>
            </a:p>
          </p:txBody>
        </p:sp>
      </p:grpSp>
      <p:cxnSp>
        <p:nvCxnSpPr>
          <p:cNvPr id="134" name="Google Shape;134;p4"/>
          <p:cNvCxnSpPr/>
          <p:nvPr/>
        </p:nvCxnSpPr>
        <p:spPr>
          <a:xfrm rot="10800000">
            <a:off x="5032524" y="2737550"/>
            <a:ext cx="23241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4"/>
          <p:cNvSpPr txBox="1"/>
          <p:nvPr/>
        </p:nvSpPr>
        <p:spPr>
          <a:xfrm>
            <a:off x="7356624" y="2552884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애니메이션</a:t>
            </a:r>
            <a:endParaRPr/>
          </a:p>
        </p:txBody>
      </p:sp>
      <p:cxnSp>
        <p:nvCxnSpPr>
          <p:cNvPr id="136" name="Google Shape;136;p4"/>
          <p:cNvCxnSpPr/>
          <p:nvPr/>
        </p:nvCxnSpPr>
        <p:spPr>
          <a:xfrm rot="10800000">
            <a:off x="5032524" y="5670035"/>
            <a:ext cx="23241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4"/>
          <p:cNvSpPr txBox="1"/>
          <p:nvPr/>
        </p:nvSpPr>
        <p:spPr>
          <a:xfrm>
            <a:off x="7356624" y="5485369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푸터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/>
          <p:nvPr/>
        </p:nvSpPr>
        <p:spPr>
          <a:xfrm>
            <a:off x="0" y="6465509"/>
            <a:ext cx="12192000" cy="40555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458651" y="977899"/>
            <a:ext cx="10920549" cy="45719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365760" y="331568"/>
            <a:ext cx="32784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네비게이션 바 </a:t>
            </a:r>
            <a:endParaRPr/>
          </a:p>
        </p:txBody>
      </p:sp>
      <p:pic>
        <p:nvPicPr>
          <p:cNvPr id="145" name="Google Shape;14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014" y="3228884"/>
            <a:ext cx="3943900" cy="180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014" y="1688940"/>
            <a:ext cx="9831172" cy="400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82315" y="0"/>
            <a:ext cx="609685" cy="590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/>
          <p:nvPr/>
        </p:nvSpPr>
        <p:spPr>
          <a:xfrm>
            <a:off x="0" y="6465509"/>
            <a:ext cx="12192000" cy="40555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509451" y="1117599"/>
            <a:ext cx="10920549" cy="45719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365760" y="242668"/>
            <a:ext cx="11079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푸터</a:t>
            </a:r>
            <a:endParaRPr sz="3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5" name="Google Shape;1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18" y="2057305"/>
            <a:ext cx="11926964" cy="2734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82315" y="0"/>
            <a:ext cx="609685" cy="590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/>
          <p:nvPr/>
        </p:nvSpPr>
        <p:spPr>
          <a:xfrm>
            <a:off x="0" y="6465509"/>
            <a:ext cx="12192000" cy="40555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365760" y="1038822"/>
            <a:ext cx="10920549" cy="45719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2315" y="0"/>
            <a:ext cx="609685" cy="590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8158" y="2718157"/>
            <a:ext cx="3555732" cy="3056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3890" y="2718157"/>
            <a:ext cx="1590897" cy="3056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7355" y="2718157"/>
            <a:ext cx="4680803" cy="305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74787" y="2718156"/>
            <a:ext cx="2057687" cy="305654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7"/>
          <p:cNvSpPr txBox="1"/>
          <p:nvPr/>
        </p:nvSpPr>
        <p:spPr>
          <a:xfrm>
            <a:off x="365760" y="331568"/>
            <a:ext cx="28167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당신을 위한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/>
          <p:nvPr/>
        </p:nvSpPr>
        <p:spPr>
          <a:xfrm>
            <a:off x="0" y="6465509"/>
            <a:ext cx="12192000" cy="40555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509451" y="1206499"/>
            <a:ext cx="10920549" cy="45719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365760" y="331568"/>
            <a:ext cx="42049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당신을 위한 HTML </a:t>
            </a:r>
            <a:endParaRPr/>
          </a:p>
        </p:txBody>
      </p:sp>
      <p:pic>
        <p:nvPicPr>
          <p:cNvPr id="176" name="Google Shape;17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" y="1611628"/>
            <a:ext cx="6529308" cy="4494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98268" y="1548128"/>
            <a:ext cx="4903232" cy="4629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82315" y="0"/>
            <a:ext cx="609685" cy="590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/>
          <p:nvPr/>
        </p:nvSpPr>
        <p:spPr>
          <a:xfrm>
            <a:off x="0" y="6465509"/>
            <a:ext cx="12192000" cy="40555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509451" y="1206499"/>
            <a:ext cx="10920549" cy="45719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9"/>
          <p:cNvSpPr txBox="1"/>
          <p:nvPr/>
        </p:nvSpPr>
        <p:spPr>
          <a:xfrm>
            <a:off x="365760" y="331568"/>
            <a:ext cx="3672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당신을 위한 Css </a:t>
            </a:r>
            <a:endParaRPr/>
          </a:p>
        </p:txBody>
      </p:sp>
      <p:pic>
        <p:nvPicPr>
          <p:cNvPr id="186" name="Google Shape;18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454" y="1369659"/>
            <a:ext cx="4854924" cy="4978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356959"/>
            <a:ext cx="5066575" cy="4873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82315" y="0"/>
            <a:ext cx="609685" cy="590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2023-11-27T11:42:47Z</dcterms:created>
  <dc:creator>건 이</dc:creator>
</cp:coreProperties>
</file>