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package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82F3"/>
    <a:srgbClr val="00B0F0"/>
    <a:srgbClr val="64D8D7"/>
    <a:srgbClr val="33CC33"/>
    <a:srgbClr val="FB294B"/>
    <a:srgbClr val="434BFF"/>
    <a:srgbClr val="DEE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42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9999"/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5FD0D4"/>
              </a:solidFill>
              <a:ln w="19050"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 w="1905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1401280240"/>
        <c:axId val="-1401287312"/>
      </c:barChart>
      <c:catAx>
        <c:axId val="-1401280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401287312"/>
        <c:crosses val="autoZero"/>
        <c:auto val="1"/>
        <c:lblAlgn val="ctr"/>
        <c:lblOffset val="100"/>
        <c:noMultiLvlLbl val="0"/>
      </c:catAx>
      <c:valAx>
        <c:axId val="-1401287312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1401280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3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9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0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14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19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9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4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27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88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43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2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A607-1878-474E-AFDE-19D592E59C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FB0F-4D3A-44DA-870C-E9263608B10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91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양쪽 모서리가 둥근 사각형 46"/>
          <p:cNvSpPr/>
          <p:nvPr/>
        </p:nvSpPr>
        <p:spPr>
          <a:xfrm>
            <a:off x="2975024" y="1377612"/>
            <a:ext cx="6202404" cy="5971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4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</a:p>
        </p:txBody>
      </p:sp>
      <p:grpSp>
        <p:nvGrpSpPr>
          <p:cNvPr id="55" name="Group 14"/>
          <p:cNvGrpSpPr>
            <a:grpSpLocks noChangeAspect="1"/>
          </p:cNvGrpSpPr>
          <p:nvPr/>
        </p:nvGrpSpPr>
        <p:grpSpPr bwMode="auto">
          <a:xfrm>
            <a:off x="3163420" y="1538709"/>
            <a:ext cx="282177" cy="263204"/>
            <a:chOff x="3741" y="1357"/>
            <a:chExt cx="3168" cy="2955"/>
          </a:xfrm>
          <a:solidFill>
            <a:schemeClr val="bg1"/>
          </a:solidFill>
        </p:grpSpPr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3741" y="1357"/>
              <a:ext cx="3168" cy="1646"/>
            </a:xfrm>
            <a:custGeom>
              <a:avLst/>
              <a:gdLst>
                <a:gd name="T0" fmla="*/ 3259 w 6336"/>
                <a:gd name="T1" fmla="*/ 4 h 3293"/>
                <a:gd name="T2" fmla="*/ 3438 w 6336"/>
                <a:gd name="T3" fmla="*/ 37 h 3293"/>
                <a:gd name="T4" fmla="*/ 3605 w 6336"/>
                <a:gd name="T5" fmla="*/ 105 h 3293"/>
                <a:gd name="T6" fmla="*/ 3759 w 6336"/>
                <a:gd name="T7" fmla="*/ 203 h 3293"/>
                <a:gd name="T8" fmla="*/ 4544 w 6336"/>
                <a:gd name="T9" fmla="*/ 981 h 3293"/>
                <a:gd name="T10" fmla="*/ 4549 w 6336"/>
                <a:gd name="T11" fmla="*/ 532 h 3293"/>
                <a:gd name="T12" fmla="*/ 4594 w 6336"/>
                <a:gd name="T13" fmla="*/ 415 h 3293"/>
                <a:gd name="T14" fmla="*/ 4673 w 6336"/>
                <a:gd name="T15" fmla="*/ 320 h 3293"/>
                <a:gd name="T16" fmla="*/ 4780 w 6336"/>
                <a:gd name="T17" fmla="*/ 257 h 3293"/>
                <a:gd name="T18" fmla="*/ 4907 w 6336"/>
                <a:gd name="T19" fmla="*/ 234 h 3293"/>
                <a:gd name="T20" fmla="*/ 5034 w 6336"/>
                <a:gd name="T21" fmla="*/ 257 h 3293"/>
                <a:gd name="T22" fmla="*/ 5142 w 6336"/>
                <a:gd name="T23" fmla="*/ 320 h 3293"/>
                <a:gd name="T24" fmla="*/ 5221 w 6336"/>
                <a:gd name="T25" fmla="*/ 415 h 3293"/>
                <a:gd name="T26" fmla="*/ 5265 w 6336"/>
                <a:gd name="T27" fmla="*/ 532 h 3293"/>
                <a:gd name="T28" fmla="*/ 5271 w 6336"/>
                <a:gd name="T29" fmla="*/ 1709 h 3293"/>
                <a:gd name="T30" fmla="*/ 6269 w 6336"/>
                <a:gd name="T31" fmla="*/ 2717 h 3293"/>
                <a:gd name="T32" fmla="*/ 6319 w 6336"/>
                <a:gd name="T33" fmla="*/ 2819 h 3293"/>
                <a:gd name="T34" fmla="*/ 6336 w 6336"/>
                <a:gd name="T35" fmla="*/ 2929 h 3293"/>
                <a:gd name="T36" fmla="*/ 6319 w 6336"/>
                <a:gd name="T37" fmla="*/ 3039 h 3293"/>
                <a:gd name="T38" fmla="*/ 6269 w 6336"/>
                <a:gd name="T39" fmla="*/ 3141 h 3293"/>
                <a:gd name="T40" fmla="*/ 6186 w 6336"/>
                <a:gd name="T41" fmla="*/ 3224 h 3293"/>
                <a:gd name="T42" fmla="*/ 6084 w 6336"/>
                <a:gd name="T43" fmla="*/ 3276 h 3293"/>
                <a:gd name="T44" fmla="*/ 5973 w 6336"/>
                <a:gd name="T45" fmla="*/ 3293 h 3293"/>
                <a:gd name="T46" fmla="*/ 5863 w 6336"/>
                <a:gd name="T47" fmla="*/ 3276 h 3293"/>
                <a:gd name="T48" fmla="*/ 5761 w 6336"/>
                <a:gd name="T49" fmla="*/ 3224 h 3293"/>
                <a:gd name="T50" fmla="*/ 3314 w 6336"/>
                <a:gd name="T51" fmla="*/ 781 h 3293"/>
                <a:gd name="T52" fmla="*/ 3247 w 6336"/>
                <a:gd name="T53" fmla="*/ 736 h 3293"/>
                <a:gd name="T54" fmla="*/ 3168 w 6336"/>
                <a:gd name="T55" fmla="*/ 723 h 3293"/>
                <a:gd name="T56" fmla="*/ 3089 w 6336"/>
                <a:gd name="T57" fmla="*/ 736 h 3293"/>
                <a:gd name="T58" fmla="*/ 3022 w 6336"/>
                <a:gd name="T59" fmla="*/ 781 h 3293"/>
                <a:gd name="T60" fmla="*/ 575 w 6336"/>
                <a:gd name="T61" fmla="*/ 3224 h 3293"/>
                <a:gd name="T62" fmla="*/ 473 w 6336"/>
                <a:gd name="T63" fmla="*/ 3276 h 3293"/>
                <a:gd name="T64" fmla="*/ 364 w 6336"/>
                <a:gd name="T65" fmla="*/ 3293 h 3293"/>
                <a:gd name="T66" fmla="*/ 254 w 6336"/>
                <a:gd name="T67" fmla="*/ 3276 h 3293"/>
                <a:gd name="T68" fmla="*/ 152 w 6336"/>
                <a:gd name="T69" fmla="*/ 3224 h 3293"/>
                <a:gd name="T70" fmla="*/ 67 w 6336"/>
                <a:gd name="T71" fmla="*/ 3141 h 3293"/>
                <a:gd name="T72" fmla="*/ 17 w 6336"/>
                <a:gd name="T73" fmla="*/ 3039 h 3293"/>
                <a:gd name="T74" fmla="*/ 0 w 6336"/>
                <a:gd name="T75" fmla="*/ 2929 h 3293"/>
                <a:gd name="T76" fmla="*/ 17 w 6336"/>
                <a:gd name="T77" fmla="*/ 2819 h 3293"/>
                <a:gd name="T78" fmla="*/ 67 w 6336"/>
                <a:gd name="T79" fmla="*/ 2717 h 3293"/>
                <a:gd name="T80" fmla="*/ 2508 w 6336"/>
                <a:gd name="T81" fmla="*/ 266 h 3293"/>
                <a:gd name="T82" fmla="*/ 2651 w 6336"/>
                <a:gd name="T83" fmla="*/ 151 h 3293"/>
                <a:gd name="T84" fmla="*/ 2812 w 6336"/>
                <a:gd name="T85" fmla="*/ 68 h 3293"/>
                <a:gd name="T86" fmla="*/ 2987 w 6336"/>
                <a:gd name="T87" fmla="*/ 18 h 3293"/>
                <a:gd name="T88" fmla="*/ 3168 w 6336"/>
                <a:gd name="T89" fmla="*/ 0 h 3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336" h="3293">
                  <a:moveTo>
                    <a:pt x="3168" y="0"/>
                  </a:moveTo>
                  <a:lnTo>
                    <a:pt x="3259" y="4"/>
                  </a:lnTo>
                  <a:lnTo>
                    <a:pt x="3349" y="18"/>
                  </a:lnTo>
                  <a:lnTo>
                    <a:pt x="3438" y="37"/>
                  </a:lnTo>
                  <a:lnTo>
                    <a:pt x="3522" y="66"/>
                  </a:lnTo>
                  <a:lnTo>
                    <a:pt x="3605" y="105"/>
                  </a:lnTo>
                  <a:lnTo>
                    <a:pt x="3686" y="149"/>
                  </a:lnTo>
                  <a:lnTo>
                    <a:pt x="3759" y="203"/>
                  </a:lnTo>
                  <a:lnTo>
                    <a:pt x="3828" y="266"/>
                  </a:lnTo>
                  <a:lnTo>
                    <a:pt x="4544" y="981"/>
                  </a:lnTo>
                  <a:lnTo>
                    <a:pt x="4544" y="598"/>
                  </a:lnTo>
                  <a:lnTo>
                    <a:pt x="4549" y="532"/>
                  </a:lnTo>
                  <a:lnTo>
                    <a:pt x="4567" y="471"/>
                  </a:lnTo>
                  <a:lnTo>
                    <a:pt x="4594" y="415"/>
                  </a:lnTo>
                  <a:lnTo>
                    <a:pt x="4630" y="365"/>
                  </a:lnTo>
                  <a:lnTo>
                    <a:pt x="4673" y="320"/>
                  </a:lnTo>
                  <a:lnTo>
                    <a:pt x="4724" y="284"/>
                  </a:lnTo>
                  <a:lnTo>
                    <a:pt x="4780" y="257"/>
                  </a:lnTo>
                  <a:lnTo>
                    <a:pt x="4842" y="241"/>
                  </a:lnTo>
                  <a:lnTo>
                    <a:pt x="4907" y="234"/>
                  </a:lnTo>
                  <a:lnTo>
                    <a:pt x="4973" y="241"/>
                  </a:lnTo>
                  <a:lnTo>
                    <a:pt x="5034" y="257"/>
                  </a:lnTo>
                  <a:lnTo>
                    <a:pt x="5090" y="284"/>
                  </a:lnTo>
                  <a:lnTo>
                    <a:pt x="5142" y="320"/>
                  </a:lnTo>
                  <a:lnTo>
                    <a:pt x="5184" y="365"/>
                  </a:lnTo>
                  <a:lnTo>
                    <a:pt x="5221" y="415"/>
                  </a:lnTo>
                  <a:lnTo>
                    <a:pt x="5248" y="471"/>
                  </a:lnTo>
                  <a:lnTo>
                    <a:pt x="5265" y="532"/>
                  </a:lnTo>
                  <a:lnTo>
                    <a:pt x="5271" y="598"/>
                  </a:lnTo>
                  <a:lnTo>
                    <a:pt x="5271" y="1709"/>
                  </a:lnTo>
                  <a:lnTo>
                    <a:pt x="6231" y="2671"/>
                  </a:lnTo>
                  <a:lnTo>
                    <a:pt x="6269" y="2717"/>
                  </a:lnTo>
                  <a:lnTo>
                    <a:pt x="6298" y="2765"/>
                  </a:lnTo>
                  <a:lnTo>
                    <a:pt x="6319" y="2819"/>
                  </a:lnTo>
                  <a:lnTo>
                    <a:pt x="6333" y="2873"/>
                  </a:lnTo>
                  <a:lnTo>
                    <a:pt x="6336" y="2929"/>
                  </a:lnTo>
                  <a:lnTo>
                    <a:pt x="6333" y="2985"/>
                  </a:lnTo>
                  <a:lnTo>
                    <a:pt x="6319" y="3039"/>
                  </a:lnTo>
                  <a:lnTo>
                    <a:pt x="6298" y="3091"/>
                  </a:lnTo>
                  <a:lnTo>
                    <a:pt x="6269" y="3141"/>
                  </a:lnTo>
                  <a:lnTo>
                    <a:pt x="6231" y="3185"/>
                  </a:lnTo>
                  <a:lnTo>
                    <a:pt x="6186" y="3224"/>
                  </a:lnTo>
                  <a:lnTo>
                    <a:pt x="6136" y="3255"/>
                  </a:lnTo>
                  <a:lnTo>
                    <a:pt x="6084" y="3276"/>
                  </a:lnTo>
                  <a:lnTo>
                    <a:pt x="6029" y="3287"/>
                  </a:lnTo>
                  <a:lnTo>
                    <a:pt x="5973" y="3293"/>
                  </a:lnTo>
                  <a:lnTo>
                    <a:pt x="5919" y="3287"/>
                  </a:lnTo>
                  <a:lnTo>
                    <a:pt x="5863" y="3276"/>
                  </a:lnTo>
                  <a:lnTo>
                    <a:pt x="5811" y="3255"/>
                  </a:lnTo>
                  <a:lnTo>
                    <a:pt x="5761" y="3224"/>
                  </a:lnTo>
                  <a:lnTo>
                    <a:pt x="5717" y="3185"/>
                  </a:lnTo>
                  <a:lnTo>
                    <a:pt x="3314" y="781"/>
                  </a:lnTo>
                  <a:lnTo>
                    <a:pt x="3284" y="756"/>
                  </a:lnTo>
                  <a:lnTo>
                    <a:pt x="3247" y="736"/>
                  </a:lnTo>
                  <a:lnTo>
                    <a:pt x="3209" y="725"/>
                  </a:lnTo>
                  <a:lnTo>
                    <a:pt x="3168" y="723"/>
                  </a:lnTo>
                  <a:lnTo>
                    <a:pt x="3128" y="727"/>
                  </a:lnTo>
                  <a:lnTo>
                    <a:pt x="3089" y="736"/>
                  </a:lnTo>
                  <a:lnTo>
                    <a:pt x="3053" y="756"/>
                  </a:lnTo>
                  <a:lnTo>
                    <a:pt x="3022" y="781"/>
                  </a:lnTo>
                  <a:lnTo>
                    <a:pt x="619" y="3185"/>
                  </a:lnTo>
                  <a:lnTo>
                    <a:pt x="575" y="3224"/>
                  </a:lnTo>
                  <a:lnTo>
                    <a:pt x="525" y="3255"/>
                  </a:lnTo>
                  <a:lnTo>
                    <a:pt x="473" y="3276"/>
                  </a:lnTo>
                  <a:lnTo>
                    <a:pt x="419" y="3287"/>
                  </a:lnTo>
                  <a:lnTo>
                    <a:pt x="364" y="3293"/>
                  </a:lnTo>
                  <a:lnTo>
                    <a:pt x="308" y="3287"/>
                  </a:lnTo>
                  <a:lnTo>
                    <a:pt x="254" y="3276"/>
                  </a:lnTo>
                  <a:lnTo>
                    <a:pt x="200" y="3255"/>
                  </a:lnTo>
                  <a:lnTo>
                    <a:pt x="152" y="3224"/>
                  </a:lnTo>
                  <a:lnTo>
                    <a:pt x="106" y="3185"/>
                  </a:lnTo>
                  <a:lnTo>
                    <a:pt x="67" y="3141"/>
                  </a:lnTo>
                  <a:lnTo>
                    <a:pt x="38" y="3091"/>
                  </a:lnTo>
                  <a:lnTo>
                    <a:pt x="17" y="3039"/>
                  </a:lnTo>
                  <a:lnTo>
                    <a:pt x="4" y="2985"/>
                  </a:lnTo>
                  <a:lnTo>
                    <a:pt x="0" y="2929"/>
                  </a:lnTo>
                  <a:lnTo>
                    <a:pt x="4" y="2873"/>
                  </a:lnTo>
                  <a:lnTo>
                    <a:pt x="17" y="2819"/>
                  </a:lnTo>
                  <a:lnTo>
                    <a:pt x="38" y="2765"/>
                  </a:lnTo>
                  <a:lnTo>
                    <a:pt x="67" y="2717"/>
                  </a:lnTo>
                  <a:lnTo>
                    <a:pt x="106" y="2671"/>
                  </a:lnTo>
                  <a:lnTo>
                    <a:pt x="2508" y="266"/>
                  </a:lnTo>
                  <a:lnTo>
                    <a:pt x="2578" y="205"/>
                  </a:lnTo>
                  <a:lnTo>
                    <a:pt x="2651" y="151"/>
                  </a:lnTo>
                  <a:lnTo>
                    <a:pt x="2730" y="105"/>
                  </a:lnTo>
                  <a:lnTo>
                    <a:pt x="2812" y="68"/>
                  </a:lnTo>
                  <a:lnTo>
                    <a:pt x="2899" y="37"/>
                  </a:lnTo>
                  <a:lnTo>
                    <a:pt x="2987" y="18"/>
                  </a:lnTo>
                  <a:lnTo>
                    <a:pt x="3078" y="4"/>
                  </a:lnTo>
                  <a:lnTo>
                    <a:pt x="3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4180" y="2067"/>
              <a:ext cx="2291" cy="2245"/>
            </a:xfrm>
            <a:custGeom>
              <a:avLst/>
              <a:gdLst>
                <a:gd name="T0" fmla="*/ 2272 w 4582"/>
                <a:gd name="T1" fmla="*/ 0 h 4492"/>
                <a:gd name="T2" fmla="*/ 2310 w 4582"/>
                <a:gd name="T3" fmla="*/ 0 h 4492"/>
                <a:gd name="T4" fmla="*/ 2349 w 4582"/>
                <a:gd name="T5" fmla="*/ 8 h 4492"/>
                <a:gd name="T6" fmla="*/ 2385 w 4582"/>
                <a:gd name="T7" fmla="*/ 26 h 4492"/>
                <a:gd name="T8" fmla="*/ 2418 w 4582"/>
                <a:gd name="T9" fmla="*/ 51 h 4492"/>
                <a:gd name="T10" fmla="*/ 4530 w 4582"/>
                <a:gd name="T11" fmla="*/ 2166 h 4492"/>
                <a:gd name="T12" fmla="*/ 4552 w 4582"/>
                <a:gd name="T13" fmla="*/ 2193 h 4492"/>
                <a:gd name="T14" fmla="*/ 4569 w 4582"/>
                <a:gd name="T15" fmla="*/ 2224 h 4492"/>
                <a:gd name="T16" fmla="*/ 4578 w 4582"/>
                <a:gd name="T17" fmla="*/ 2259 h 4492"/>
                <a:gd name="T18" fmla="*/ 4582 w 4582"/>
                <a:gd name="T19" fmla="*/ 2293 h 4492"/>
                <a:gd name="T20" fmla="*/ 4582 w 4582"/>
                <a:gd name="T21" fmla="*/ 3835 h 4492"/>
                <a:gd name="T22" fmla="*/ 4577 w 4582"/>
                <a:gd name="T23" fmla="*/ 3925 h 4492"/>
                <a:gd name="T24" fmla="*/ 4559 w 4582"/>
                <a:gd name="T25" fmla="*/ 4010 h 4492"/>
                <a:gd name="T26" fmla="*/ 4530 w 4582"/>
                <a:gd name="T27" fmla="*/ 4091 h 4492"/>
                <a:gd name="T28" fmla="*/ 4492 w 4582"/>
                <a:gd name="T29" fmla="*/ 4166 h 4492"/>
                <a:gd name="T30" fmla="*/ 4446 w 4582"/>
                <a:gd name="T31" fmla="*/ 4235 h 4492"/>
                <a:gd name="T32" fmla="*/ 4390 w 4582"/>
                <a:gd name="T33" fmla="*/ 4299 h 4492"/>
                <a:gd name="T34" fmla="*/ 4328 w 4582"/>
                <a:gd name="T35" fmla="*/ 4355 h 4492"/>
                <a:gd name="T36" fmla="*/ 4257 w 4582"/>
                <a:gd name="T37" fmla="*/ 4401 h 4492"/>
                <a:gd name="T38" fmla="*/ 4182 w 4582"/>
                <a:gd name="T39" fmla="*/ 4440 h 4492"/>
                <a:gd name="T40" fmla="*/ 4101 w 4582"/>
                <a:gd name="T41" fmla="*/ 4467 h 4492"/>
                <a:gd name="T42" fmla="*/ 4017 w 4582"/>
                <a:gd name="T43" fmla="*/ 4486 h 4492"/>
                <a:gd name="T44" fmla="*/ 3928 w 4582"/>
                <a:gd name="T45" fmla="*/ 4492 h 4492"/>
                <a:gd name="T46" fmla="*/ 2882 w 4582"/>
                <a:gd name="T47" fmla="*/ 4492 h 4492"/>
                <a:gd name="T48" fmla="*/ 2882 w 4582"/>
                <a:gd name="T49" fmla="*/ 2869 h 4492"/>
                <a:gd name="T50" fmla="*/ 1701 w 4582"/>
                <a:gd name="T51" fmla="*/ 2869 h 4492"/>
                <a:gd name="T52" fmla="*/ 1701 w 4582"/>
                <a:gd name="T53" fmla="*/ 4492 h 4492"/>
                <a:gd name="T54" fmla="*/ 656 w 4582"/>
                <a:gd name="T55" fmla="*/ 4492 h 4492"/>
                <a:gd name="T56" fmla="*/ 566 w 4582"/>
                <a:gd name="T57" fmla="*/ 4486 h 4492"/>
                <a:gd name="T58" fmla="*/ 481 w 4582"/>
                <a:gd name="T59" fmla="*/ 4467 h 4492"/>
                <a:gd name="T60" fmla="*/ 400 w 4582"/>
                <a:gd name="T61" fmla="*/ 4440 h 4492"/>
                <a:gd name="T62" fmla="*/ 325 w 4582"/>
                <a:gd name="T63" fmla="*/ 4401 h 4492"/>
                <a:gd name="T64" fmla="*/ 256 w 4582"/>
                <a:gd name="T65" fmla="*/ 4355 h 4492"/>
                <a:gd name="T66" fmla="*/ 193 w 4582"/>
                <a:gd name="T67" fmla="*/ 4299 h 4492"/>
                <a:gd name="T68" fmla="*/ 137 w 4582"/>
                <a:gd name="T69" fmla="*/ 4235 h 4492"/>
                <a:gd name="T70" fmla="*/ 91 w 4582"/>
                <a:gd name="T71" fmla="*/ 4166 h 4492"/>
                <a:gd name="T72" fmla="*/ 52 w 4582"/>
                <a:gd name="T73" fmla="*/ 4091 h 4492"/>
                <a:gd name="T74" fmla="*/ 25 w 4582"/>
                <a:gd name="T75" fmla="*/ 4010 h 4492"/>
                <a:gd name="T76" fmla="*/ 6 w 4582"/>
                <a:gd name="T77" fmla="*/ 3925 h 4492"/>
                <a:gd name="T78" fmla="*/ 0 w 4582"/>
                <a:gd name="T79" fmla="*/ 3835 h 4492"/>
                <a:gd name="T80" fmla="*/ 0 w 4582"/>
                <a:gd name="T81" fmla="*/ 2293 h 4492"/>
                <a:gd name="T82" fmla="*/ 4 w 4582"/>
                <a:gd name="T83" fmla="*/ 2259 h 4492"/>
                <a:gd name="T84" fmla="*/ 14 w 4582"/>
                <a:gd name="T85" fmla="*/ 2224 h 4492"/>
                <a:gd name="T86" fmla="*/ 31 w 4582"/>
                <a:gd name="T87" fmla="*/ 2193 h 4492"/>
                <a:gd name="T88" fmla="*/ 54 w 4582"/>
                <a:gd name="T89" fmla="*/ 2166 h 4492"/>
                <a:gd name="T90" fmla="*/ 2166 w 4582"/>
                <a:gd name="T91" fmla="*/ 51 h 4492"/>
                <a:gd name="T92" fmla="*/ 2197 w 4582"/>
                <a:gd name="T93" fmla="*/ 26 h 4492"/>
                <a:gd name="T94" fmla="*/ 2234 w 4582"/>
                <a:gd name="T95" fmla="*/ 8 h 4492"/>
                <a:gd name="T96" fmla="*/ 2272 w 4582"/>
                <a:gd name="T97" fmla="*/ 0 h 4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82" h="4492">
                  <a:moveTo>
                    <a:pt x="2272" y="0"/>
                  </a:moveTo>
                  <a:lnTo>
                    <a:pt x="2310" y="0"/>
                  </a:lnTo>
                  <a:lnTo>
                    <a:pt x="2349" y="8"/>
                  </a:lnTo>
                  <a:lnTo>
                    <a:pt x="2385" y="26"/>
                  </a:lnTo>
                  <a:lnTo>
                    <a:pt x="2418" y="51"/>
                  </a:lnTo>
                  <a:lnTo>
                    <a:pt x="4530" y="2166"/>
                  </a:lnTo>
                  <a:lnTo>
                    <a:pt x="4552" y="2193"/>
                  </a:lnTo>
                  <a:lnTo>
                    <a:pt x="4569" y="2224"/>
                  </a:lnTo>
                  <a:lnTo>
                    <a:pt x="4578" y="2259"/>
                  </a:lnTo>
                  <a:lnTo>
                    <a:pt x="4582" y="2293"/>
                  </a:lnTo>
                  <a:lnTo>
                    <a:pt x="4582" y="3835"/>
                  </a:lnTo>
                  <a:lnTo>
                    <a:pt x="4577" y="3925"/>
                  </a:lnTo>
                  <a:lnTo>
                    <a:pt x="4559" y="4010"/>
                  </a:lnTo>
                  <a:lnTo>
                    <a:pt x="4530" y="4091"/>
                  </a:lnTo>
                  <a:lnTo>
                    <a:pt x="4492" y="4166"/>
                  </a:lnTo>
                  <a:lnTo>
                    <a:pt x="4446" y="4235"/>
                  </a:lnTo>
                  <a:lnTo>
                    <a:pt x="4390" y="4299"/>
                  </a:lnTo>
                  <a:lnTo>
                    <a:pt x="4328" y="4355"/>
                  </a:lnTo>
                  <a:lnTo>
                    <a:pt x="4257" y="4401"/>
                  </a:lnTo>
                  <a:lnTo>
                    <a:pt x="4182" y="4440"/>
                  </a:lnTo>
                  <a:lnTo>
                    <a:pt x="4101" y="4467"/>
                  </a:lnTo>
                  <a:lnTo>
                    <a:pt x="4017" y="4486"/>
                  </a:lnTo>
                  <a:lnTo>
                    <a:pt x="3928" y="4492"/>
                  </a:lnTo>
                  <a:lnTo>
                    <a:pt x="2882" y="4492"/>
                  </a:lnTo>
                  <a:lnTo>
                    <a:pt x="2882" y="2869"/>
                  </a:lnTo>
                  <a:lnTo>
                    <a:pt x="1701" y="2869"/>
                  </a:lnTo>
                  <a:lnTo>
                    <a:pt x="1701" y="4492"/>
                  </a:lnTo>
                  <a:lnTo>
                    <a:pt x="656" y="4492"/>
                  </a:lnTo>
                  <a:lnTo>
                    <a:pt x="566" y="4486"/>
                  </a:lnTo>
                  <a:lnTo>
                    <a:pt x="481" y="4467"/>
                  </a:lnTo>
                  <a:lnTo>
                    <a:pt x="400" y="4440"/>
                  </a:lnTo>
                  <a:lnTo>
                    <a:pt x="325" y="4401"/>
                  </a:lnTo>
                  <a:lnTo>
                    <a:pt x="256" y="4355"/>
                  </a:lnTo>
                  <a:lnTo>
                    <a:pt x="193" y="4299"/>
                  </a:lnTo>
                  <a:lnTo>
                    <a:pt x="137" y="4235"/>
                  </a:lnTo>
                  <a:lnTo>
                    <a:pt x="91" y="4166"/>
                  </a:lnTo>
                  <a:lnTo>
                    <a:pt x="52" y="4091"/>
                  </a:lnTo>
                  <a:lnTo>
                    <a:pt x="25" y="4010"/>
                  </a:lnTo>
                  <a:lnTo>
                    <a:pt x="6" y="3925"/>
                  </a:lnTo>
                  <a:lnTo>
                    <a:pt x="0" y="3835"/>
                  </a:lnTo>
                  <a:lnTo>
                    <a:pt x="0" y="2293"/>
                  </a:lnTo>
                  <a:lnTo>
                    <a:pt x="4" y="2259"/>
                  </a:lnTo>
                  <a:lnTo>
                    <a:pt x="14" y="2224"/>
                  </a:lnTo>
                  <a:lnTo>
                    <a:pt x="31" y="2193"/>
                  </a:lnTo>
                  <a:lnTo>
                    <a:pt x="54" y="2166"/>
                  </a:lnTo>
                  <a:lnTo>
                    <a:pt x="2166" y="51"/>
                  </a:lnTo>
                  <a:lnTo>
                    <a:pt x="2197" y="26"/>
                  </a:lnTo>
                  <a:lnTo>
                    <a:pt x="2234" y="8"/>
                  </a:lnTo>
                  <a:lnTo>
                    <a:pt x="22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양쪽 모서리가 둥근 사각형 57"/>
          <p:cNvSpPr/>
          <p:nvPr/>
        </p:nvSpPr>
        <p:spPr>
          <a:xfrm>
            <a:off x="3003257" y="1974712"/>
            <a:ext cx="6168495" cy="425010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4000" b="1" dirty="0">
                <a:solidFill>
                  <a:srgbClr val="E7E6E6">
                    <a:lumMod val="50000"/>
                  </a:srgbClr>
                </a:solidFill>
              </a:rPr>
              <a:t>ABC COMPANY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solidFill>
                  <a:srgbClr val="E7E6E6">
                    <a:lumMod val="50000"/>
                  </a:srgbClr>
                </a:solidFill>
              </a:rPr>
              <a:t>Marketing strategy planning document</a:t>
            </a:r>
            <a:endParaRPr lang="ko-KR" altLang="en-US" sz="16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2975024" y="514070"/>
            <a:ext cx="738000" cy="73803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8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456502" y="515409"/>
            <a:ext cx="4715250" cy="736699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203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tlCol="0" anchor="ctr"/>
          <a:lstStyle/>
          <a:p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한국대학교 경영학과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20170123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홍길동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3713024" y="514070"/>
            <a:ext cx="738000" cy="73803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711" y="644931"/>
            <a:ext cx="476316" cy="476316"/>
          </a:xfrm>
          <a:prstGeom prst="rect">
            <a:avLst/>
          </a:prstGeom>
        </p:spPr>
      </p:pic>
      <p:sp>
        <p:nvSpPr>
          <p:cNvPr id="42" name="Freeform 22"/>
          <p:cNvSpPr>
            <a:spLocks noEditPoints="1"/>
          </p:cNvSpPr>
          <p:nvPr/>
        </p:nvSpPr>
        <p:spPr bwMode="auto">
          <a:xfrm>
            <a:off x="3108720" y="740030"/>
            <a:ext cx="381423" cy="273999"/>
          </a:xfrm>
          <a:custGeom>
            <a:avLst/>
            <a:gdLst>
              <a:gd name="T0" fmla="*/ 1605 w 3367"/>
              <a:gd name="T1" fmla="*/ 2234 h 2419"/>
              <a:gd name="T2" fmla="*/ 1662 w 3367"/>
              <a:gd name="T3" fmla="*/ 2334 h 2419"/>
              <a:gd name="T4" fmla="*/ 1762 w 3367"/>
              <a:gd name="T5" fmla="*/ 2277 h 2419"/>
              <a:gd name="T6" fmla="*/ 1705 w 3367"/>
              <a:gd name="T7" fmla="*/ 2177 h 2419"/>
              <a:gd name="T8" fmla="*/ 2802 w 3367"/>
              <a:gd name="T9" fmla="*/ 945 h 2419"/>
              <a:gd name="T10" fmla="*/ 2830 w 3367"/>
              <a:gd name="T11" fmla="*/ 1238 h 2419"/>
              <a:gd name="T12" fmla="*/ 2689 w 3367"/>
              <a:gd name="T13" fmla="*/ 1504 h 2419"/>
              <a:gd name="T14" fmla="*/ 2683 w 3367"/>
              <a:gd name="T15" fmla="*/ 1203 h 2419"/>
              <a:gd name="T16" fmla="*/ 2638 w 3367"/>
              <a:gd name="T17" fmla="*/ 952 h 2419"/>
              <a:gd name="T18" fmla="*/ 754 w 3367"/>
              <a:gd name="T19" fmla="*/ 916 h 2419"/>
              <a:gd name="T20" fmla="*/ 678 w 3367"/>
              <a:gd name="T21" fmla="*/ 1161 h 2419"/>
              <a:gd name="T22" fmla="*/ 785 w 3367"/>
              <a:gd name="T23" fmla="*/ 1397 h 2419"/>
              <a:gd name="T24" fmla="*/ 548 w 3367"/>
              <a:gd name="T25" fmla="*/ 1286 h 2419"/>
              <a:gd name="T26" fmla="*/ 548 w 3367"/>
              <a:gd name="T27" fmla="*/ 991 h 2419"/>
              <a:gd name="T28" fmla="*/ 2878 w 3367"/>
              <a:gd name="T29" fmla="*/ 582 h 2419"/>
              <a:gd name="T30" fmla="*/ 3076 w 3367"/>
              <a:gd name="T31" fmla="*/ 919 h 2419"/>
              <a:gd name="T32" fmla="*/ 3091 w 3367"/>
              <a:gd name="T33" fmla="*/ 1297 h 2419"/>
              <a:gd name="T34" fmla="*/ 2925 w 3367"/>
              <a:gd name="T35" fmla="*/ 1646 h 2419"/>
              <a:gd name="T36" fmla="*/ 2900 w 3367"/>
              <a:gd name="T37" fmla="*/ 1404 h 2419"/>
              <a:gd name="T38" fmla="*/ 2955 w 3367"/>
              <a:gd name="T39" fmla="*/ 1085 h 2419"/>
              <a:gd name="T40" fmla="*/ 2845 w 3367"/>
              <a:gd name="T41" fmla="*/ 778 h 2419"/>
              <a:gd name="T42" fmla="*/ 556 w 3367"/>
              <a:gd name="T43" fmla="*/ 733 h 2419"/>
              <a:gd name="T44" fmla="*/ 420 w 3367"/>
              <a:gd name="T45" fmla="*/ 1031 h 2419"/>
              <a:gd name="T46" fmla="*/ 446 w 3367"/>
              <a:gd name="T47" fmla="*/ 1353 h 2419"/>
              <a:gd name="T48" fmla="*/ 489 w 3367"/>
              <a:gd name="T49" fmla="*/ 1695 h 2419"/>
              <a:gd name="T50" fmla="*/ 291 w 3367"/>
              <a:gd name="T51" fmla="*/ 1359 h 2419"/>
              <a:gd name="T52" fmla="*/ 275 w 3367"/>
              <a:gd name="T53" fmla="*/ 981 h 2419"/>
              <a:gd name="T54" fmla="*/ 442 w 3367"/>
              <a:gd name="T55" fmla="*/ 633 h 2419"/>
              <a:gd name="T56" fmla="*/ 3244 w 3367"/>
              <a:gd name="T57" fmla="*/ 643 h 2419"/>
              <a:gd name="T58" fmla="*/ 3365 w 3367"/>
              <a:gd name="T59" fmla="*/ 1066 h 2419"/>
              <a:gd name="T60" fmla="*/ 3304 w 3367"/>
              <a:gd name="T61" fmla="*/ 1499 h 2419"/>
              <a:gd name="T62" fmla="*/ 3063 w 3367"/>
              <a:gd name="T63" fmla="*/ 1880 h 2419"/>
              <a:gd name="T64" fmla="*/ 3145 w 3367"/>
              <a:gd name="T65" fmla="*/ 1492 h 2419"/>
              <a:gd name="T66" fmla="*/ 3216 w 3367"/>
              <a:gd name="T67" fmla="*/ 1107 h 2419"/>
              <a:gd name="T68" fmla="*/ 3116 w 3367"/>
              <a:gd name="T69" fmla="*/ 726 h 2419"/>
              <a:gd name="T70" fmla="*/ 304 w 3367"/>
              <a:gd name="T71" fmla="*/ 398 h 2419"/>
              <a:gd name="T72" fmla="*/ 222 w 3367"/>
              <a:gd name="T73" fmla="*/ 786 h 2419"/>
              <a:gd name="T74" fmla="*/ 151 w 3367"/>
              <a:gd name="T75" fmla="*/ 1172 h 2419"/>
              <a:gd name="T76" fmla="*/ 249 w 3367"/>
              <a:gd name="T77" fmla="*/ 1552 h 2419"/>
              <a:gd name="T78" fmla="*/ 252 w 3367"/>
              <a:gd name="T79" fmla="*/ 1823 h 2419"/>
              <a:gd name="T80" fmla="*/ 40 w 3367"/>
              <a:gd name="T81" fmla="*/ 1429 h 2419"/>
              <a:gd name="T82" fmla="*/ 2 w 3367"/>
              <a:gd name="T83" fmla="*/ 1066 h 2419"/>
              <a:gd name="T84" fmla="*/ 124 w 3367"/>
              <a:gd name="T85" fmla="*/ 643 h 2419"/>
              <a:gd name="T86" fmla="*/ 1099 w 3367"/>
              <a:gd name="T87" fmla="*/ 2117 h 2419"/>
              <a:gd name="T88" fmla="*/ 1495 w 3367"/>
              <a:gd name="T89" fmla="*/ 128 h 2419"/>
              <a:gd name="T90" fmla="*/ 1865 w 3367"/>
              <a:gd name="T91" fmla="*/ 155 h 2419"/>
              <a:gd name="T92" fmla="*/ 1512 w 3367"/>
              <a:gd name="T93" fmla="*/ 118 h 2419"/>
              <a:gd name="T94" fmla="*/ 2324 w 3367"/>
              <a:gd name="T95" fmla="*/ 38 h 2419"/>
              <a:gd name="T96" fmla="*/ 2381 w 3367"/>
              <a:gd name="T97" fmla="*/ 2255 h 2419"/>
              <a:gd name="T98" fmla="*/ 2301 w 3367"/>
              <a:gd name="T99" fmla="*/ 2396 h 2419"/>
              <a:gd name="T100" fmla="*/ 1092 w 3367"/>
              <a:gd name="T101" fmla="*/ 2409 h 2419"/>
              <a:gd name="T102" fmla="*/ 989 w 3367"/>
              <a:gd name="T103" fmla="*/ 2285 h 2419"/>
              <a:gd name="T104" fmla="*/ 1025 w 3367"/>
              <a:gd name="T105" fmla="*/ 58 h 2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367" h="2419">
                <a:moveTo>
                  <a:pt x="1683" y="2174"/>
                </a:moveTo>
                <a:lnTo>
                  <a:pt x="1662" y="2177"/>
                </a:lnTo>
                <a:lnTo>
                  <a:pt x="1642" y="2185"/>
                </a:lnTo>
                <a:lnTo>
                  <a:pt x="1626" y="2198"/>
                </a:lnTo>
                <a:lnTo>
                  <a:pt x="1613" y="2214"/>
                </a:lnTo>
                <a:lnTo>
                  <a:pt x="1605" y="2234"/>
                </a:lnTo>
                <a:lnTo>
                  <a:pt x="1602" y="2255"/>
                </a:lnTo>
                <a:lnTo>
                  <a:pt x="1605" y="2277"/>
                </a:lnTo>
                <a:lnTo>
                  <a:pt x="1613" y="2296"/>
                </a:lnTo>
                <a:lnTo>
                  <a:pt x="1626" y="2313"/>
                </a:lnTo>
                <a:lnTo>
                  <a:pt x="1642" y="2326"/>
                </a:lnTo>
                <a:lnTo>
                  <a:pt x="1662" y="2334"/>
                </a:lnTo>
                <a:lnTo>
                  <a:pt x="1683" y="2337"/>
                </a:lnTo>
                <a:lnTo>
                  <a:pt x="1705" y="2334"/>
                </a:lnTo>
                <a:lnTo>
                  <a:pt x="1725" y="2326"/>
                </a:lnTo>
                <a:lnTo>
                  <a:pt x="1741" y="2313"/>
                </a:lnTo>
                <a:lnTo>
                  <a:pt x="1754" y="2296"/>
                </a:lnTo>
                <a:lnTo>
                  <a:pt x="1762" y="2277"/>
                </a:lnTo>
                <a:lnTo>
                  <a:pt x="1765" y="2255"/>
                </a:lnTo>
                <a:lnTo>
                  <a:pt x="1762" y="2233"/>
                </a:lnTo>
                <a:lnTo>
                  <a:pt x="1754" y="2214"/>
                </a:lnTo>
                <a:lnTo>
                  <a:pt x="1741" y="2198"/>
                </a:lnTo>
                <a:lnTo>
                  <a:pt x="1725" y="2185"/>
                </a:lnTo>
                <a:lnTo>
                  <a:pt x="1705" y="2177"/>
                </a:lnTo>
                <a:lnTo>
                  <a:pt x="1683" y="2174"/>
                </a:lnTo>
                <a:close/>
                <a:moveTo>
                  <a:pt x="2689" y="773"/>
                </a:moveTo>
                <a:lnTo>
                  <a:pt x="2725" y="813"/>
                </a:lnTo>
                <a:lnTo>
                  <a:pt x="2755" y="854"/>
                </a:lnTo>
                <a:lnTo>
                  <a:pt x="2780" y="899"/>
                </a:lnTo>
                <a:lnTo>
                  <a:pt x="2802" y="945"/>
                </a:lnTo>
                <a:lnTo>
                  <a:pt x="2819" y="991"/>
                </a:lnTo>
                <a:lnTo>
                  <a:pt x="2830" y="1040"/>
                </a:lnTo>
                <a:lnTo>
                  <a:pt x="2837" y="1089"/>
                </a:lnTo>
                <a:lnTo>
                  <a:pt x="2839" y="1139"/>
                </a:lnTo>
                <a:lnTo>
                  <a:pt x="2837" y="1189"/>
                </a:lnTo>
                <a:lnTo>
                  <a:pt x="2830" y="1238"/>
                </a:lnTo>
                <a:lnTo>
                  <a:pt x="2819" y="1286"/>
                </a:lnTo>
                <a:lnTo>
                  <a:pt x="2802" y="1333"/>
                </a:lnTo>
                <a:lnTo>
                  <a:pt x="2780" y="1380"/>
                </a:lnTo>
                <a:lnTo>
                  <a:pt x="2755" y="1423"/>
                </a:lnTo>
                <a:lnTo>
                  <a:pt x="2725" y="1465"/>
                </a:lnTo>
                <a:lnTo>
                  <a:pt x="2689" y="1504"/>
                </a:lnTo>
                <a:lnTo>
                  <a:pt x="2582" y="1397"/>
                </a:lnTo>
                <a:lnTo>
                  <a:pt x="2613" y="1363"/>
                </a:lnTo>
                <a:lnTo>
                  <a:pt x="2638" y="1326"/>
                </a:lnTo>
                <a:lnTo>
                  <a:pt x="2658" y="1286"/>
                </a:lnTo>
                <a:lnTo>
                  <a:pt x="2673" y="1246"/>
                </a:lnTo>
                <a:lnTo>
                  <a:pt x="2683" y="1203"/>
                </a:lnTo>
                <a:lnTo>
                  <a:pt x="2689" y="1161"/>
                </a:lnTo>
                <a:lnTo>
                  <a:pt x="2689" y="1117"/>
                </a:lnTo>
                <a:lnTo>
                  <a:pt x="2683" y="1075"/>
                </a:lnTo>
                <a:lnTo>
                  <a:pt x="2673" y="1032"/>
                </a:lnTo>
                <a:lnTo>
                  <a:pt x="2658" y="991"/>
                </a:lnTo>
                <a:lnTo>
                  <a:pt x="2638" y="952"/>
                </a:lnTo>
                <a:lnTo>
                  <a:pt x="2613" y="916"/>
                </a:lnTo>
                <a:lnTo>
                  <a:pt x="2582" y="880"/>
                </a:lnTo>
                <a:lnTo>
                  <a:pt x="2689" y="773"/>
                </a:lnTo>
                <a:close/>
                <a:moveTo>
                  <a:pt x="677" y="773"/>
                </a:moveTo>
                <a:lnTo>
                  <a:pt x="785" y="880"/>
                </a:lnTo>
                <a:lnTo>
                  <a:pt x="754" y="916"/>
                </a:lnTo>
                <a:lnTo>
                  <a:pt x="729" y="952"/>
                </a:lnTo>
                <a:lnTo>
                  <a:pt x="708" y="991"/>
                </a:lnTo>
                <a:lnTo>
                  <a:pt x="694" y="1032"/>
                </a:lnTo>
                <a:lnTo>
                  <a:pt x="683" y="1075"/>
                </a:lnTo>
                <a:lnTo>
                  <a:pt x="678" y="1117"/>
                </a:lnTo>
                <a:lnTo>
                  <a:pt x="678" y="1161"/>
                </a:lnTo>
                <a:lnTo>
                  <a:pt x="683" y="1203"/>
                </a:lnTo>
                <a:lnTo>
                  <a:pt x="694" y="1246"/>
                </a:lnTo>
                <a:lnTo>
                  <a:pt x="708" y="1286"/>
                </a:lnTo>
                <a:lnTo>
                  <a:pt x="729" y="1326"/>
                </a:lnTo>
                <a:lnTo>
                  <a:pt x="754" y="1363"/>
                </a:lnTo>
                <a:lnTo>
                  <a:pt x="785" y="1397"/>
                </a:lnTo>
                <a:lnTo>
                  <a:pt x="677" y="1504"/>
                </a:lnTo>
                <a:lnTo>
                  <a:pt x="642" y="1465"/>
                </a:lnTo>
                <a:lnTo>
                  <a:pt x="612" y="1423"/>
                </a:lnTo>
                <a:lnTo>
                  <a:pt x="587" y="1380"/>
                </a:lnTo>
                <a:lnTo>
                  <a:pt x="565" y="1333"/>
                </a:lnTo>
                <a:lnTo>
                  <a:pt x="548" y="1286"/>
                </a:lnTo>
                <a:lnTo>
                  <a:pt x="537" y="1238"/>
                </a:lnTo>
                <a:lnTo>
                  <a:pt x="530" y="1189"/>
                </a:lnTo>
                <a:lnTo>
                  <a:pt x="528" y="1139"/>
                </a:lnTo>
                <a:lnTo>
                  <a:pt x="530" y="1089"/>
                </a:lnTo>
                <a:lnTo>
                  <a:pt x="537" y="1040"/>
                </a:lnTo>
                <a:lnTo>
                  <a:pt x="548" y="991"/>
                </a:lnTo>
                <a:lnTo>
                  <a:pt x="565" y="945"/>
                </a:lnTo>
                <a:lnTo>
                  <a:pt x="587" y="899"/>
                </a:lnTo>
                <a:lnTo>
                  <a:pt x="612" y="854"/>
                </a:lnTo>
                <a:lnTo>
                  <a:pt x="642" y="813"/>
                </a:lnTo>
                <a:lnTo>
                  <a:pt x="677" y="773"/>
                </a:lnTo>
                <a:close/>
                <a:moveTo>
                  <a:pt x="2878" y="582"/>
                </a:moveTo>
                <a:lnTo>
                  <a:pt x="2925" y="633"/>
                </a:lnTo>
                <a:lnTo>
                  <a:pt x="2965" y="685"/>
                </a:lnTo>
                <a:lnTo>
                  <a:pt x="3000" y="741"/>
                </a:lnTo>
                <a:lnTo>
                  <a:pt x="3031" y="798"/>
                </a:lnTo>
                <a:lnTo>
                  <a:pt x="3056" y="858"/>
                </a:lnTo>
                <a:lnTo>
                  <a:pt x="3076" y="919"/>
                </a:lnTo>
                <a:lnTo>
                  <a:pt x="3091" y="981"/>
                </a:lnTo>
                <a:lnTo>
                  <a:pt x="3101" y="1043"/>
                </a:lnTo>
                <a:lnTo>
                  <a:pt x="3106" y="1107"/>
                </a:lnTo>
                <a:lnTo>
                  <a:pt x="3106" y="1171"/>
                </a:lnTo>
                <a:lnTo>
                  <a:pt x="3101" y="1234"/>
                </a:lnTo>
                <a:lnTo>
                  <a:pt x="3091" y="1297"/>
                </a:lnTo>
                <a:lnTo>
                  <a:pt x="3076" y="1359"/>
                </a:lnTo>
                <a:lnTo>
                  <a:pt x="3056" y="1420"/>
                </a:lnTo>
                <a:lnTo>
                  <a:pt x="3031" y="1479"/>
                </a:lnTo>
                <a:lnTo>
                  <a:pt x="3000" y="1538"/>
                </a:lnTo>
                <a:lnTo>
                  <a:pt x="2965" y="1593"/>
                </a:lnTo>
                <a:lnTo>
                  <a:pt x="2925" y="1646"/>
                </a:lnTo>
                <a:lnTo>
                  <a:pt x="2878" y="1695"/>
                </a:lnTo>
                <a:lnTo>
                  <a:pt x="2773" y="1588"/>
                </a:lnTo>
                <a:lnTo>
                  <a:pt x="2811" y="1546"/>
                </a:lnTo>
                <a:lnTo>
                  <a:pt x="2845" y="1500"/>
                </a:lnTo>
                <a:lnTo>
                  <a:pt x="2875" y="1452"/>
                </a:lnTo>
                <a:lnTo>
                  <a:pt x="2900" y="1404"/>
                </a:lnTo>
                <a:lnTo>
                  <a:pt x="2921" y="1353"/>
                </a:lnTo>
                <a:lnTo>
                  <a:pt x="2936" y="1300"/>
                </a:lnTo>
                <a:lnTo>
                  <a:pt x="2947" y="1247"/>
                </a:lnTo>
                <a:lnTo>
                  <a:pt x="2955" y="1193"/>
                </a:lnTo>
                <a:lnTo>
                  <a:pt x="2957" y="1139"/>
                </a:lnTo>
                <a:lnTo>
                  <a:pt x="2955" y="1085"/>
                </a:lnTo>
                <a:lnTo>
                  <a:pt x="2947" y="1031"/>
                </a:lnTo>
                <a:lnTo>
                  <a:pt x="2936" y="978"/>
                </a:lnTo>
                <a:lnTo>
                  <a:pt x="2921" y="926"/>
                </a:lnTo>
                <a:lnTo>
                  <a:pt x="2900" y="874"/>
                </a:lnTo>
                <a:lnTo>
                  <a:pt x="2875" y="825"/>
                </a:lnTo>
                <a:lnTo>
                  <a:pt x="2845" y="778"/>
                </a:lnTo>
                <a:lnTo>
                  <a:pt x="2811" y="733"/>
                </a:lnTo>
                <a:lnTo>
                  <a:pt x="2773" y="690"/>
                </a:lnTo>
                <a:lnTo>
                  <a:pt x="2878" y="582"/>
                </a:lnTo>
                <a:close/>
                <a:moveTo>
                  <a:pt x="489" y="582"/>
                </a:moveTo>
                <a:lnTo>
                  <a:pt x="595" y="690"/>
                </a:lnTo>
                <a:lnTo>
                  <a:pt x="556" y="733"/>
                </a:lnTo>
                <a:lnTo>
                  <a:pt x="522" y="778"/>
                </a:lnTo>
                <a:lnTo>
                  <a:pt x="492" y="825"/>
                </a:lnTo>
                <a:lnTo>
                  <a:pt x="467" y="874"/>
                </a:lnTo>
                <a:lnTo>
                  <a:pt x="446" y="926"/>
                </a:lnTo>
                <a:lnTo>
                  <a:pt x="431" y="978"/>
                </a:lnTo>
                <a:lnTo>
                  <a:pt x="420" y="1031"/>
                </a:lnTo>
                <a:lnTo>
                  <a:pt x="412" y="1085"/>
                </a:lnTo>
                <a:lnTo>
                  <a:pt x="410" y="1139"/>
                </a:lnTo>
                <a:lnTo>
                  <a:pt x="412" y="1193"/>
                </a:lnTo>
                <a:lnTo>
                  <a:pt x="420" y="1247"/>
                </a:lnTo>
                <a:lnTo>
                  <a:pt x="431" y="1300"/>
                </a:lnTo>
                <a:lnTo>
                  <a:pt x="446" y="1353"/>
                </a:lnTo>
                <a:lnTo>
                  <a:pt x="467" y="1404"/>
                </a:lnTo>
                <a:lnTo>
                  <a:pt x="492" y="1452"/>
                </a:lnTo>
                <a:lnTo>
                  <a:pt x="522" y="1500"/>
                </a:lnTo>
                <a:lnTo>
                  <a:pt x="556" y="1546"/>
                </a:lnTo>
                <a:lnTo>
                  <a:pt x="595" y="1588"/>
                </a:lnTo>
                <a:lnTo>
                  <a:pt x="489" y="1695"/>
                </a:lnTo>
                <a:lnTo>
                  <a:pt x="442" y="1646"/>
                </a:lnTo>
                <a:lnTo>
                  <a:pt x="402" y="1593"/>
                </a:lnTo>
                <a:lnTo>
                  <a:pt x="367" y="1538"/>
                </a:lnTo>
                <a:lnTo>
                  <a:pt x="336" y="1479"/>
                </a:lnTo>
                <a:lnTo>
                  <a:pt x="311" y="1420"/>
                </a:lnTo>
                <a:lnTo>
                  <a:pt x="291" y="1359"/>
                </a:lnTo>
                <a:lnTo>
                  <a:pt x="275" y="1297"/>
                </a:lnTo>
                <a:lnTo>
                  <a:pt x="266" y="1234"/>
                </a:lnTo>
                <a:lnTo>
                  <a:pt x="261" y="1171"/>
                </a:lnTo>
                <a:lnTo>
                  <a:pt x="261" y="1107"/>
                </a:lnTo>
                <a:lnTo>
                  <a:pt x="266" y="1043"/>
                </a:lnTo>
                <a:lnTo>
                  <a:pt x="275" y="981"/>
                </a:lnTo>
                <a:lnTo>
                  <a:pt x="291" y="919"/>
                </a:lnTo>
                <a:lnTo>
                  <a:pt x="311" y="858"/>
                </a:lnTo>
                <a:lnTo>
                  <a:pt x="336" y="798"/>
                </a:lnTo>
                <a:lnTo>
                  <a:pt x="367" y="741"/>
                </a:lnTo>
                <a:lnTo>
                  <a:pt x="402" y="685"/>
                </a:lnTo>
                <a:lnTo>
                  <a:pt x="442" y="633"/>
                </a:lnTo>
                <a:lnTo>
                  <a:pt x="489" y="582"/>
                </a:lnTo>
                <a:close/>
                <a:moveTo>
                  <a:pt x="3063" y="398"/>
                </a:moveTo>
                <a:lnTo>
                  <a:pt x="3115" y="455"/>
                </a:lnTo>
                <a:lnTo>
                  <a:pt x="3163" y="515"/>
                </a:lnTo>
                <a:lnTo>
                  <a:pt x="3206" y="578"/>
                </a:lnTo>
                <a:lnTo>
                  <a:pt x="3244" y="643"/>
                </a:lnTo>
                <a:lnTo>
                  <a:pt x="3276" y="710"/>
                </a:lnTo>
                <a:lnTo>
                  <a:pt x="3304" y="779"/>
                </a:lnTo>
                <a:lnTo>
                  <a:pt x="3327" y="849"/>
                </a:lnTo>
                <a:lnTo>
                  <a:pt x="3344" y="921"/>
                </a:lnTo>
                <a:lnTo>
                  <a:pt x="3357" y="992"/>
                </a:lnTo>
                <a:lnTo>
                  <a:pt x="3365" y="1066"/>
                </a:lnTo>
                <a:lnTo>
                  <a:pt x="3367" y="1139"/>
                </a:lnTo>
                <a:lnTo>
                  <a:pt x="3365" y="1213"/>
                </a:lnTo>
                <a:lnTo>
                  <a:pt x="3357" y="1285"/>
                </a:lnTo>
                <a:lnTo>
                  <a:pt x="3344" y="1357"/>
                </a:lnTo>
                <a:lnTo>
                  <a:pt x="3327" y="1429"/>
                </a:lnTo>
                <a:lnTo>
                  <a:pt x="3304" y="1499"/>
                </a:lnTo>
                <a:lnTo>
                  <a:pt x="3276" y="1568"/>
                </a:lnTo>
                <a:lnTo>
                  <a:pt x="3244" y="1635"/>
                </a:lnTo>
                <a:lnTo>
                  <a:pt x="3206" y="1701"/>
                </a:lnTo>
                <a:lnTo>
                  <a:pt x="3163" y="1763"/>
                </a:lnTo>
                <a:lnTo>
                  <a:pt x="3115" y="1823"/>
                </a:lnTo>
                <a:lnTo>
                  <a:pt x="3063" y="1880"/>
                </a:lnTo>
                <a:lnTo>
                  <a:pt x="2957" y="1773"/>
                </a:lnTo>
                <a:lnTo>
                  <a:pt x="3004" y="1721"/>
                </a:lnTo>
                <a:lnTo>
                  <a:pt x="3046" y="1667"/>
                </a:lnTo>
                <a:lnTo>
                  <a:pt x="3083" y="1611"/>
                </a:lnTo>
                <a:lnTo>
                  <a:pt x="3117" y="1552"/>
                </a:lnTo>
                <a:lnTo>
                  <a:pt x="3145" y="1492"/>
                </a:lnTo>
                <a:lnTo>
                  <a:pt x="3169" y="1430"/>
                </a:lnTo>
                <a:lnTo>
                  <a:pt x="3188" y="1366"/>
                </a:lnTo>
                <a:lnTo>
                  <a:pt x="3202" y="1302"/>
                </a:lnTo>
                <a:lnTo>
                  <a:pt x="3211" y="1238"/>
                </a:lnTo>
                <a:lnTo>
                  <a:pt x="3216" y="1172"/>
                </a:lnTo>
                <a:lnTo>
                  <a:pt x="3216" y="1107"/>
                </a:lnTo>
                <a:lnTo>
                  <a:pt x="3211" y="1041"/>
                </a:lnTo>
                <a:lnTo>
                  <a:pt x="3202" y="976"/>
                </a:lnTo>
                <a:lnTo>
                  <a:pt x="3188" y="912"/>
                </a:lnTo>
                <a:lnTo>
                  <a:pt x="3169" y="848"/>
                </a:lnTo>
                <a:lnTo>
                  <a:pt x="3145" y="786"/>
                </a:lnTo>
                <a:lnTo>
                  <a:pt x="3116" y="726"/>
                </a:lnTo>
                <a:lnTo>
                  <a:pt x="3083" y="666"/>
                </a:lnTo>
                <a:lnTo>
                  <a:pt x="3046" y="610"/>
                </a:lnTo>
                <a:lnTo>
                  <a:pt x="3003" y="556"/>
                </a:lnTo>
                <a:lnTo>
                  <a:pt x="2956" y="505"/>
                </a:lnTo>
                <a:lnTo>
                  <a:pt x="3063" y="398"/>
                </a:lnTo>
                <a:close/>
                <a:moveTo>
                  <a:pt x="304" y="398"/>
                </a:moveTo>
                <a:lnTo>
                  <a:pt x="410" y="505"/>
                </a:lnTo>
                <a:lnTo>
                  <a:pt x="364" y="556"/>
                </a:lnTo>
                <a:lnTo>
                  <a:pt x="321" y="610"/>
                </a:lnTo>
                <a:lnTo>
                  <a:pt x="284" y="666"/>
                </a:lnTo>
                <a:lnTo>
                  <a:pt x="251" y="726"/>
                </a:lnTo>
                <a:lnTo>
                  <a:pt x="222" y="786"/>
                </a:lnTo>
                <a:lnTo>
                  <a:pt x="198" y="848"/>
                </a:lnTo>
                <a:lnTo>
                  <a:pt x="179" y="912"/>
                </a:lnTo>
                <a:lnTo>
                  <a:pt x="165" y="976"/>
                </a:lnTo>
                <a:lnTo>
                  <a:pt x="156" y="1041"/>
                </a:lnTo>
                <a:lnTo>
                  <a:pt x="151" y="1107"/>
                </a:lnTo>
                <a:lnTo>
                  <a:pt x="151" y="1172"/>
                </a:lnTo>
                <a:lnTo>
                  <a:pt x="156" y="1238"/>
                </a:lnTo>
                <a:lnTo>
                  <a:pt x="165" y="1302"/>
                </a:lnTo>
                <a:lnTo>
                  <a:pt x="179" y="1366"/>
                </a:lnTo>
                <a:lnTo>
                  <a:pt x="198" y="1430"/>
                </a:lnTo>
                <a:lnTo>
                  <a:pt x="222" y="1492"/>
                </a:lnTo>
                <a:lnTo>
                  <a:pt x="249" y="1552"/>
                </a:lnTo>
                <a:lnTo>
                  <a:pt x="282" y="1611"/>
                </a:lnTo>
                <a:lnTo>
                  <a:pt x="321" y="1667"/>
                </a:lnTo>
                <a:lnTo>
                  <a:pt x="363" y="1721"/>
                </a:lnTo>
                <a:lnTo>
                  <a:pt x="410" y="1773"/>
                </a:lnTo>
                <a:lnTo>
                  <a:pt x="304" y="1880"/>
                </a:lnTo>
                <a:lnTo>
                  <a:pt x="252" y="1823"/>
                </a:lnTo>
                <a:lnTo>
                  <a:pt x="204" y="1763"/>
                </a:lnTo>
                <a:lnTo>
                  <a:pt x="161" y="1701"/>
                </a:lnTo>
                <a:lnTo>
                  <a:pt x="124" y="1635"/>
                </a:lnTo>
                <a:lnTo>
                  <a:pt x="91" y="1568"/>
                </a:lnTo>
                <a:lnTo>
                  <a:pt x="63" y="1499"/>
                </a:lnTo>
                <a:lnTo>
                  <a:pt x="40" y="1429"/>
                </a:lnTo>
                <a:lnTo>
                  <a:pt x="23" y="1357"/>
                </a:lnTo>
                <a:lnTo>
                  <a:pt x="10" y="1285"/>
                </a:lnTo>
                <a:lnTo>
                  <a:pt x="2" y="1213"/>
                </a:lnTo>
                <a:lnTo>
                  <a:pt x="0" y="1143"/>
                </a:lnTo>
                <a:lnTo>
                  <a:pt x="0" y="1136"/>
                </a:lnTo>
                <a:lnTo>
                  <a:pt x="2" y="1066"/>
                </a:lnTo>
                <a:lnTo>
                  <a:pt x="10" y="992"/>
                </a:lnTo>
                <a:lnTo>
                  <a:pt x="23" y="921"/>
                </a:lnTo>
                <a:lnTo>
                  <a:pt x="40" y="849"/>
                </a:lnTo>
                <a:lnTo>
                  <a:pt x="63" y="779"/>
                </a:lnTo>
                <a:lnTo>
                  <a:pt x="91" y="710"/>
                </a:lnTo>
                <a:lnTo>
                  <a:pt x="124" y="643"/>
                </a:lnTo>
                <a:lnTo>
                  <a:pt x="161" y="578"/>
                </a:lnTo>
                <a:lnTo>
                  <a:pt x="204" y="515"/>
                </a:lnTo>
                <a:lnTo>
                  <a:pt x="252" y="455"/>
                </a:lnTo>
                <a:lnTo>
                  <a:pt x="304" y="398"/>
                </a:lnTo>
                <a:close/>
                <a:moveTo>
                  <a:pt x="1099" y="260"/>
                </a:moveTo>
                <a:lnTo>
                  <a:pt x="1099" y="2117"/>
                </a:lnTo>
                <a:lnTo>
                  <a:pt x="2268" y="2117"/>
                </a:lnTo>
                <a:lnTo>
                  <a:pt x="2268" y="260"/>
                </a:lnTo>
                <a:lnTo>
                  <a:pt x="1099" y="260"/>
                </a:lnTo>
                <a:close/>
                <a:moveTo>
                  <a:pt x="1512" y="118"/>
                </a:moveTo>
                <a:lnTo>
                  <a:pt x="1502" y="120"/>
                </a:lnTo>
                <a:lnTo>
                  <a:pt x="1495" y="128"/>
                </a:lnTo>
                <a:lnTo>
                  <a:pt x="1493" y="138"/>
                </a:lnTo>
                <a:lnTo>
                  <a:pt x="1495" y="147"/>
                </a:lnTo>
                <a:lnTo>
                  <a:pt x="1502" y="155"/>
                </a:lnTo>
                <a:lnTo>
                  <a:pt x="1512" y="158"/>
                </a:lnTo>
                <a:lnTo>
                  <a:pt x="1855" y="158"/>
                </a:lnTo>
                <a:lnTo>
                  <a:pt x="1865" y="155"/>
                </a:lnTo>
                <a:lnTo>
                  <a:pt x="1871" y="147"/>
                </a:lnTo>
                <a:lnTo>
                  <a:pt x="1874" y="138"/>
                </a:lnTo>
                <a:lnTo>
                  <a:pt x="1871" y="128"/>
                </a:lnTo>
                <a:lnTo>
                  <a:pt x="1865" y="120"/>
                </a:lnTo>
                <a:lnTo>
                  <a:pt x="1855" y="118"/>
                </a:lnTo>
                <a:lnTo>
                  <a:pt x="1512" y="118"/>
                </a:lnTo>
                <a:close/>
                <a:moveTo>
                  <a:pt x="1148" y="0"/>
                </a:moveTo>
                <a:lnTo>
                  <a:pt x="2219" y="0"/>
                </a:lnTo>
                <a:lnTo>
                  <a:pt x="2248" y="3"/>
                </a:lnTo>
                <a:lnTo>
                  <a:pt x="2275" y="10"/>
                </a:lnTo>
                <a:lnTo>
                  <a:pt x="2301" y="23"/>
                </a:lnTo>
                <a:lnTo>
                  <a:pt x="2324" y="38"/>
                </a:lnTo>
                <a:lnTo>
                  <a:pt x="2343" y="58"/>
                </a:lnTo>
                <a:lnTo>
                  <a:pt x="2359" y="81"/>
                </a:lnTo>
                <a:lnTo>
                  <a:pt x="2371" y="107"/>
                </a:lnTo>
                <a:lnTo>
                  <a:pt x="2378" y="134"/>
                </a:lnTo>
                <a:lnTo>
                  <a:pt x="2381" y="164"/>
                </a:lnTo>
                <a:lnTo>
                  <a:pt x="2381" y="2255"/>
                </a:lnTo>
                <a:lnTo>
                  <a:pt x="2378" y="2285"/>
                </a:lnTo>
                <a:lnTo>
                  <a:pt x="2371" y="2312"/>
                </a:lnTo>
                <a:lnTo>
                  <a:pt x="2359" y="2338"/>
                </a:lnTo>
                <a:lnTo>
                  <a:pt x="2343" y="2361"/>
                </a:lnTo>
                <a:lnTo>
                  <a:pt x="2324" y="2381"/>
                </a:lnTo>
                <a:lnTo>
                  <a:pt x="2301" y="2396"/>
                </a:lnTo>
                <a:lnTo>
                  <a:pt x="2275" y="2409"/>
                </a:lnTo>
                <a:lnTo>
                  <a:pt x="2248" y="2416"/>
                </a:lnTo>
                <a:lnTo>
                  <a:pt x="2219" y="2419"/>
                </a:lnTo>
                <a:lnTo>
                  <a:pt x="1148" y="2419"/>
                </a:lnTo>
                <a:lnTo>
                  <a:pt x="1120" y="2416"/>
                </a:lnTo>
                <a:lnTo>
                  <a:pt x="1092" y="2409"/>
                </a:lnTo>
                <a:lnTo>
                  <a:pt x="1067" y="2396"/>
                </a:lnTo>
                <a:lnTo>
                  <a:pt x="1044" y="2381"/>
                </a:lnTo>
                <a:lnTo>
                  <a:pt x="1025" y="2361"/>
                </a:lnTo>
                <a:lnTo>
                  <a:pt x="1008" y="2338"/>
                </a:lnTo>
                <a:lnTo>
                  <a:pt x="996" y="2312"/>
                </a:lnTo>
                <a:lnTo>
                  <a:pt x="989" y="2285"/>
                </a:lnTo>
                <a:lnTo>
                  <a:pt x="987" y="2255"/>
                </a:lnTo>
                <a:lnTo>
                  <a:pt x="987" y="164"/>
                </a:lnTo>
                <a:lnTo>
                  <a:pt x="989" y="134"/>
                </a:lnTo>
                <a:lnTo>
                  <a:pt x="996" y="107"/>
                </a:lnTo>
                <a:lnTo>
                  <a:pt x="1008" y="81"/>
                </a:lnTo>
                <a:lnTo>
                  <a:pt x="1025" y="58"/>
                </a:lnTo>
                <a:lnTo>
                  <a:pt x="1044" y="38"/>
                </a:lnTo>
                <a:lnTo>
                  <a:pt x="1067" y="23"/>
                </a:lnTo>
                <a:lnTo>
                  <a:pt x="1092" y="10"/>
                </a:lnTo>
                <a:lnTo>
                  <a:pt x="1120" y="3"/>
                </a:lnTo>
                <a:lnTo>
                  <a:pt x="114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Freeform 27"/>
          <p:cNvSpPr>
            <a:spLocks noEditPoints="1"/>
          </p:cNvSpPr>
          <p:nvPr/>
        </p:nvSpPr>
        <p:spPr bwMode="auto">
          <a:xfrm>
            <a:off x="3927605" y="755840"/>
            <a:ext cx="305199" cy="228690"/>
          </a:xfrm>
          <a:custGeom>
            <a:avLst/>
            <a:gdLst>
              <a:gd name="T0" fmla="*/ 702 w 6558"/>
              <a:gd name="T1" fmla="*/ 4483 h 4914"/>
              <a:gd name="T2" fmla="*/ 780 w 6558"/>
              <a:gd name="T3" fmla="*/ 4503 h 4914"/>
              <a:gd name="T4" fmla="*/ 5739 w 6558"/>
              <a:gd name="T5" fmla="*/ 4505 h 4914"/>
              <a:gd name="T6" fmla="*/ 5816 w 6558"/>
              <a:gd name="T7" fmla="*/ 4493 h 4914"/>
              <a:gd name="T8" fmla="*/ 4078 w 6558"/>
              <a:gd name="T9" fmla="*/ 2453 h 4914"/>
              <a:gd name="T10" fmla="*/ 3381 w 6558"/>
              <a:gd name="T11" fmla="*/ 3043 h 4914"/>
              <a:gd name="T12" fmla="*/ 3314 w 6558"/>
              <a:gd name="T13" fmla="*/ 3069 h 4914"/>
              <a:gd name="T14" fmla="*/ 3244 w 6558"/>
              <a:gd name="T15" fmla="*/ 3069 h 4914"/>
              <a:gd name="T16" fmla="*/ 3177 w 6558"/>
              <a:gd name="T17" fmla="*/ 3043 h 4914"/>
              <a:gd name="T18" fmla="*/ 2480 w 6558"/>
              <a:gd name="T19" fmla="*/ 2453 h 4914"/>
              <a:gd name="T20" fmla="*/ 4388 w 6558"/>
              <a:gd name="T21" fmla="*/ 2187 h 4914"/>
              <a:gd name="T22" fmla="*/ 6138 w 6558"/>
              <a:gd name="T23" fmla="*/ 4151 h 4914"/>
              <a:gd name="T24" fmla="*/ 6148 w 6558"/>
              <a:gd name="T25" fmla="*/ 4095 h 4914"/>
              <a:gd name="T26" fmla="*/ 6144 w 6558"/>
              <a:gd name="T27" fmla="*/ 777 h 4914"/>
              <a:gd name="T28" fmla="*/ 6124 w 6558"/>
              <a:gd name="T29" fmla="*/ 700 h 4914"/>
              <a:gd name="T30" fmla="*/ 422 w 6558"/>
              <a:gd name="T31" fmla="*/ 737 h 4914"/>
              <a:gd name="T32" fmla="*/ 410 w 6558"/>
              <a:gd name="T33" fmla="*/ 819 h 4914"/>
              <a:gd name="T34" fmla="*/ 414 w 6558"/>
              <a:gd name="T35" fmla="*/ 4123 h 4914"/>
              <a:gd name="T36" fmla="*/ 426 w 6558"/>
              <a:gd name="T37" fmla="*/ 4177 h 4914"/>
              <a:gd name="T38" fmla="*/ 434 w 6558"/>
              <a:gd name="T39" fmla="*/ 700 h 4914"/>
              <a:gd name="T40" fmla="*/ 794 w 6558"/>
              <a:gd name="T41" fmla="*/ 411 h 4914"/>
              <a:gd name="T42" fmla="*/ 742 w 6558"/>
              <a:gd name="T43" fmla="*/ 425 h 4914"/>
              <a:gd name="T44" fmla="*/ 5814 w 6558"/>
              <a:gd name="T45" fmla="*/ 425 h 4914"/>
              <a:gd name="T46" fmla="*/ 5764 w 6558"/>
              <a:gd name="T47" fmla="*/ 411 h 4914"/>
              <a:gd name="T48" fmla="*/ 820 w 6558"/>
              <a:gd name="T49" fmla="*/ 409 h 4914"/>
              <a:gd name="T50" fmla="*/ 5739 w 6558"/>
              <a:gd name="T51" fmla="*/ 0 h 4914"/>
              <a:gd name="T52" fmla="*/ 5926 w 6558"/>
              <a:gd name="T53" fmla="*/ 22 h 4914"/>
              <a:gd name="T54" fmla="*/ 6099 w 6558"/>
              <a:gd name="T55" fmla="*/ 83 h 4914"/>
              <a:gd name="T56" fmla="*/ 6250 w 6558"/>
              <a:gd name="T57" fmla="*/ 179 h 4914"/>
              <a:gd name="T58" fmla="*/ 6377 w 6558"/>
              <a:gd name="T59" fmla="*/ 306 h 4914"/>
              <a:gd name="T60" fmla="*/ 6474 w 6558"/>
              <a:gd name="T61" fmla="*/ 459 h 4914"/>
              <a:gd name="T62" fmla="*/ 6536 w 6558"/>
              <a:gd name="T63" fmla="*/ 632 h 4914"/>
              <a:gd name="T64" fmla="*/ 6558 w 6558"/>
              <a:gd name="T65" fmla="*/ 819 h 4914"/>
              <a:gd name="T66" fmla="*/ 6552 w 6558"/>
              <a:gd name="T67" fmla="*/ 4190 h 4914"/>
              <a:gd name="T68" fmla="*/ 6510 w 6558"/>
              <a:gd name="T69" fmla="*/ 4371 h 4914"/>
              <a:gd name="T70" fmla="*/ 6431 w 6558"/>
              <a:gd name="T71" fmla="*/ 4534 h 4914"/>
              <a:gd name="T72" fmla="*/ 6317 w 6558"/>
              <a:gd name="T73" fmla="*/ 4676 h 4914"/>
              <a:gd name="T74" fmla="*/ 6178 w 6558"/>
              <a:gd name="T75" fmla="*/ 4787 h 4914"/>
              <a:gd name="T76" fmla="*/ 6015 w 6558"/>
              <a:gd name="T77" fmla="*/ 4866 h 4914"/>
              <a:gd name="T78" fmla="*/ 5834 w 6558"/>
              <a:gd name="T79" fmla="*/ 4910 h 4914"/>
              <a:gd name="T80" fmla="*/ 820 w 6558"/>
              <a:gd name="T81" fmla="*/ 4914 h 4914"/>
              <a:gd name="T82" fmla="*/ 633 w 6558"/>
              <a:gd name="T83" fmla="*/ 4894 h 4914"/>
              <a:gd name="T84" fmla="*/ 459 w 6558"/>
              <a:gd name="T85" fmla="*/ 4833 h 4914"/>
              <a:gd name="T86" fmla="*/ 306 w 6558"/>
              <a:gd name="T87" fmla="*/ 4735 h 4914"/>
              <a:gd name="T88" fmla="*/ 181 w 6558"/>
              <a:gd name="T89" fmla="*/ 4608 h 4914"/>
              <a:gd name="T90" fmla="*/ 84 w 6558"/>
              <a:gd name="T91" fmla="*/ 4457 h 4914"/>
              <a:gd name="T92" fmla="*/ 22 w 6558"/>
              <a:gd name="T93" fmla="*/ 4284 h 4914"/>
              <a:gd name="T94" fmla="*/ 0 w 6558"/>
              <a:gd name="T95" fmla="*/ 4095 h 4914"/>
              <a:gd name="T96" fmla="*/ 6 w 6558"/>
              <a:gd name="T97" fmla="*/ 724 h 4914"/>
              <a:gd name="T98" fmla="*/ 48 w 6558"/>
              <a:gd name="T99" fmla="*/ 543 h 4914"/>
              <a:gd name="T100" fmla="*/ 127 w 6558"/>
              <a:gd name="T101" fmla="*/ 380 h 4914"/>
              <a:gd name="T102" fmla="*/ 241 w 6558"/>
              <a:gd name="T103" fmla="*/ 240 h 4914"/>
              <a:gd name="T104" fmla="*/ 380 w 6558"/>
              <a:gd name="T105" fmla="*/ 127 h 4914"/>
              <a:gd name="T106" fmla="*/ 543 w 6558"/>
              <a:gd name="T107" fmla="*/ 48 h 4914"/>
              <a:gd name="T108" fmla="*/ 724 w 6558"/>
              <a:gd name="T109" fmla="*/ 6 h 4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558" h="4914">
                <a:moveTo>
                  <a:pt x="2480" y="2453"/>
                </a:moveTo>
                <a:lnTo>
                  <a:pt x="702" y="4483"/>
                </a:lnTo>
                <a:lnTo>
                  <a:pt x="740" y="4493"/>
                </a:lnTo>
                <a:lnTo>
                  <a:pt x="780" y="4503"/>
                </a:lnTo>
                <a:lnTo>
                  <a:pt x="820" y="4505"/>
                </a:lnTo>
                <a:lnTo>
                  <a:pt x="5739" y="4505"/>
                </a:lnTo>
                <a:lnTo>
                  <a:pt x="5778" y="4503"/>
                </a:lnTo>
                <a:lnTo>
                  <a:pt x="5816" y="4493"/>
                </a:lnTo>
                <a:lnTo>
                  <a:pt x="5854" y="4483"/>
                </a:lnTo>
                <a:lnTo>
                  <a:pt x="4078" y="2453"/>
                </a:lnTo>
                <a:lnTo>
                  <a:pt x="3411" y="3022"/>
                </a:lnTo>
                <a:lnTo>
                  <a:pt x="3381" y="3043"/>
                </a:lnTo>
                <a:lnTo>
                  <a:pt x="3350" y="3059"/>
                </a:lnTo>
                <a:lnTo>
                  <a:pt x="3314" y="3069"/>
                </a:lnTo>
                <a:lnTo>
                  <a:pt x="3278" y="3071"/>
                </a:lnTo>
                <a:lnTo>
                  <a:pt x="3244" y="3069"/>
                </a:lnTo>
                <a:lnTo>
                  <a:pt x="3208" y="3059"/>
                </a:lnTo>
                <a:lnTo>
                  <a:pt x="3177" y="3043"/>
                </a:lnTo>
                <a:lnTo>
                  <a:pt x="3145" y="3022"/>
                </a:lnTo>
                <a:lnTo>
                  <a:pt x="2480" y="2453"/>
                </a:lnTo>
                <a:close/>
                <a:moveTo>
                  <a:pt x="6124" y="700"/>
                </a:moveTo>
                <a:lnTo>
                  <a:pt x="4388" y="2187"/>
                </a:lnTo>
                <a:lnTo>
                  <a:pt x="6130" y="4177"/>
                </a:lnTo>
                <a:lnTo>
                  <a:pt x="6138" y="4151"/>
                </a:lnTo>
                <a:lnTo>
                  <a:pt x="6144" y="4123"/>
                </a:lnTo>
                <a:lnTo>
                  <a:pt x="6148" y="4095"/>
                </a:lnTo>
                <a:lnTo>
                  <a:pt x="6148" y="819"/>
                </a:lnTo>
                <a:lnTo>
                  <a:pt x="6144" y="777"/>
                </a:lnTo>
                <a:lnTo>
                  <a:pt x="6134" y="737"/>
                </a:lnTo>
                <a:lnTo>
                  <a:pt x="6124" y="700"/>
                </a:lnTo>
                <a:close/>
                <a:moveTo>
                  <a:pt x="434" y="700"/>
                </a:moveTo>
                <a:lnTo>
                  <a:pt x="422" y="737"/>
                </a:lnTo>
                <a:lnTo>
                  <a:pt x="414" y="777"/>
                </a:lnTo>
                <a:lnTo>
                  <a:pt x="410" y="819"/>
                </a:lnTo>
                <a:lnTo>
                  <a:pt x="410" y="4095"/>
                </a:lnTo>
                <a:lnTo>
                  <a:pt x="414" y="4123"/>
                </a:lnTo>
                <a:lnTo>
                  <a:pt x="420" y="4149"/>
                </a:lnTo>
                <a:lnTo>
                  <a:pt x="426" y="4177"/>
                </a:lnTo>
                <a:lnTo>
                  <a:pt x="2168" y="2185"/>
                </a:lnTo>
                <a:lnTo>
                  <a:pt x="434" y="700"/>
                </a:lnTo>
                <a:close/>
                <a:moveTo>
                  <a:pt x="820" y="409"/>
                </a:moveTo>
                <a:lnTo>
                  <a:pt x="794" y="411"/>
                </a:lnTo>
                <a:lnTo>
                  <a:pt x="768" y="419"/>
                </a:lnTo>
                <a:lnTo>
                  <a:pt x="742" y="425"/>
                </a:lnTo>
                <a:lnTo>
                  <a:pt x="3278" y="2598"/>
                </a:lnTo>
                <a:lnTo>
                  <a:pt x="5814" y="425"/>
                </a:lnTo>
                <a:lnTo>
                  <a:pt x="5790" y="419"/>
                </a:lnTo>
                <a:lnTo>
                  <a:pt x="5764" y="411"/>
                </a:lnTo>
                <a:lnTo>
                  <a:pt x="5739" y="409"/>
                </a:lnTo>
                <a:lnTo>
                  <a:pt x="820" y="409"/>
                </a:lnTo>
                <a:close/>
                <a:moveTo>
                  <a:pt x="820" y="0"/>
                </a:moveTo>
                <a:lnTo>
                  <a:pt x="5739" y="0"/>
                </a:lnTo>
                <a:lnTo>
                  <a:pt x="5834" y="6"/>
                </a:lnTo>
                <a:lnTo>
                  <a:pt x="5926" y="22"/>
                </a:lnTo>
                <a:lnTo>
                  <a:pt x="6015" y="48"/>
                </a:lnTo>
                <a:lnTo>
                  <a:pt x="6099" y="83"/>
                </a:lnTo>
                <a:lnTo>
                  <a:pt x="6178" y="127"/>
                </a:lnTo>
                <a:lnTo>
                  <a:pt x="6250" y="179"/>
                </a:lnTo>
                <a:lnTo>
                  <a:pt x="6317" y="240"/>
                </a:lnTo>
                <a:lnTo>
                  <a:pt x="6377" y="306"/>
                </a:lnTo>
                <a:lnTo>
                  <a:pt x="6431" y="380"/>
                </a:lnTo>
                <a:lnTo>
                  <a:pt x="6474" y="459"/>
                </a:lnTo>
                <a:lnTo>
                  <a:pt x="6510" y="543"/>
                </a:lnTo>
                <a:lnTo>
                  <a:pt x="6536" y="632"/>
                </a:lnTo>
                <a:lnTo>
                  <a:pt x="6552" y="724"/>
                </a:lnTo>
                <a:lnTo>
                  <a:pt x="6558" y="819"/>
                </a:lnTo>
                <a:lnTo>
                  <a:pt x="6558" y="4095"/>
                </a:lnTo>
                <a:lnTo>
                  <a:pt x="6552" y="4190"/>
                </a:lnTo>
                <a:lnTo>
                  <a:pt x="6536" y="4284"/>
                </a:lnTo>
                <a:lnTo>
                  <a:pt x="6510" y="4371"/>
                </a:lnTo>
                <a:lnTo>
                  <a:pt x="6474" y="4457"/>
                </a:lnTo>
                <a:lnTo>
                  <a:pt x="6431" y="4534"/>
                </a:lnTo>
                <a:lnTo>
                  <a:pt x="6377" y="4608"/>
                </a:lnTo>
                <a:lnTo>
                  <a:pt x="6317" y="4676"/>
                </a:lnTo>
                <a:lnTo>
                  <a:pt x="6250" y="4735"/>
                </a:lnTo>
                <a:lnTo>
                  <a:pt x="6178" y="4787"/>
                </a:lnTo>
                <a:lnTo>
                  <a:pt x="6099" y="4833"/>
                </a:lnTo>
                <a:lnTo>
                  <a:pt x="6015" y="4866"/>
                </a:lnTo>
                <a:lnTo>
                  <a:pt x="5926" y="4894"/>
                </a:lnTo>
                <a:lnTo>
                  <a:pt x="5834" y="4910"/>
                </a:lnTo>
                <a:lnTo>
                  <a:pt x="5739" y="4914"/>
                </a:lnTo>
                <a:lnTo>
                  <a:pt x="820" y="4914"/>
                </a:lnTo>
                <a:lnTo>
                  <a:pt x="724" y="4910"/>
                </a:lnTo>
                <a:lnTo>
                  <a:pt x="633" y="4894"/>
                </a:lnTo>
                <a:lnTo>
                  <a:pt x="543" y="4866"/>
                </a:lnTo>
                <a:lnTo>
                  <a:pt x="459" y="4833"/>
                </a:lnTo>
                <a:lnTo>
                  <a:pt x="380" y="4787"/>
                </a:lnTo>
                <a:lnTo>
                  <a:pt x="306" y="4735"/>
                </a:lnTo>
                <a:lnTo>
                  <a:pt x="241" y="4676"/>
                </a:lnTo>
                <a:lnTo>
                  <a:pt x="181" y="4608"/>
                </a:lnTo>
                <a:lnTo>
                  <a:pt x="127" y="4534"/>
                </a:lnTo>
                <a:lnTo>
                  <a:pt x="84" y="4457"/>
                </a:lnTo>
                <a:lnTo>
                  <a:pt x="48" y="4371"/>
                </a:lnTo>
                <a:lnTo>
                  <a:pt x="22" y="4284"/>
                </a:lnTo>
                <a:lnTo>
                  <a:pt x="6" y="4190"/>
                </a:lnTo>
                <a:lnTo>
                  <a:pt x="0" y="4095"/>
                </a:lnTo>
                <a:lnTo>
                  <a:pt x="0" y="819"/>
                </a:lnTo>
                <a:lnTo>
                  <a:pt x="6" y="724"/>
                </a:lnTo>
                <a:lnTo>
                  <a:pt x="22" y="632"/>
                </a:lnTo>
                <a:lnTo>
                  <a:pt x="48" y="543"/>
                </a:lnTo>
                <a:lnTo>
                  <a:pt x="84" y="459"/>
                </a:lnTo>
                <a:lnTo>
                  <a:pt x="127" y="380"/>
                </a:lnTo>
                <a:lnTo>
                  <a:pt x="181" y="306"/>
                </a:lnTo>
                <a:lnTo>
                  <a:pt x="241" y="240"/>
                </a:lnTo>
                <a:lnTo>
                  <a:pt x="306" y="179"/>
                </a:lnTo>
                <a:lnTo>
                  <a:pt x="380" y="127"/>
                </a:lnTo>
                <a:lnTo>
                  <a:pt x="459" y="83"/>
                </a:lnTo>
                <a:lnTo>
                  <a:pt x="543" y="48"/>
                </a:lnTo>
                <a:lnTo>
                  <a:pt x="633" y="22"/>
                </a:lnTo>
                <a:lnTo>
                  <a:pt x="724" y="6"/>
                </a:lnTo>
                <a:lnTo>
                  <a:pt x="82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2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1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양쪽 모서리가 둥근 사각형 46"/>
          <p:cNvSpPr/>
          <p:nvPr/>
        </p:nvSpPr>
        <p:spPr>
          <a:xfrm>
            <a:off x="5582265" y="655231"/>
            <a:ext cx="6238236" cy="5971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4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sz="1200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</a:p>
        </p:txBody>
      </p:sp>
      <p:grpSp>
        <p:nvGrpSpPr>
          <p:cNvPr id="55" name="Group 14"/>
          <p:cNvGrpSpPr>
            <a:grpSpLocks noChangeAspect="1"/>
          </p:cNvGrpSpPr>
          <p:nvPr/>
        </p:nvGrpSpPr>
        <p:grpSpPr bwMode="auto">
          <a:xfrm>
            <a:off x="5770661" y="816328"/>
            <a:ext cx="282177" cy="263204"/>
            <a:chOff x="3741" y="1357"/>
            <a:chExt cx="3168" cy="2955"/>
          </a:xfrm>
          <a:solidFill>
            <a:schemeClr val="bg1"/>
          </a:solidFill>
        </p:grpSpPr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3741" y="1357"/>
              <a:ext cx="3168" cy="1646"/>
            </a:xfrm>
            <a:custGeom>
              <a:avLst/>
              <a:gdLst>
                <a:gd name="T0" fmla="*/ 3259 w 6336"/>
                <a:gd name="T1" fmla="*/ 4 h 3293"/>
                <a:gd name="T2" fmla="*/ 3438 w 6336"/>
                <a:gd name="T3" fmla="*/ 37 h 3293"/>
                <a:gd name="T4" fmla="*/ 3605 w 6336"/>
                <a:gd name="T5" fmla="*/ 105 h 3293"/>
                <a:gd name="T6" fmla="*/ 3759 w 6336"/>
                <a:gd name="T7" fmla="*/ 203 h 3293"/>
                <a:gd name="T8" fmla="*/ 4544 w 6336"/>
                <a:gd name="T9" fmla="*/ 981 h 3293"/>
                <a:gd name="T10" fmla="*/ 4549 w 6336"/>
                <a:gd name="T11" fmla="*/ 532 h 3293"/>
                <a:gd name="T12" fmla="*/ 4594 w 6336"/>
                <a:gd name="T13" fmla="*/ 415 h 3293"/>
                <a:gd name="T14" fmla="*/ 4673 w 6336"/>
                <a:gd name="T15" fmla="*/ 320 h 3293"/>
                <a:gd name="T16" fmla="*/ 4780 w 6336"/>
                <a:gd name="T17" fmla="*/ 257 h 3293"/>
                <a:gd name="T18" fmla="*/ 4907 w 6336"/>
                <a:gd name="T19" fmla="*/ 234 h 3293"/>
                <a:gd name="T20" fmla="*/ 5034 w 6336"/>
                <a:gd name="T21" fmla="*/ 257 h 3293"/>
                <a:gd name="T22" fmla="*/ 5142 w 6336"/>
                <a:gd name="T23" fmla="*/ 320 h 3293"/>
                <a:gd name="T24" fmla="*/ 5221 w 6336"/>
                <a:gd name="T25" fmla="*/ 415 h 3293"/>
                <a:gd name="T26" fmla="*/ 5265 w 6336"/>
                <a:gd name="T27" fmla="*/ 532 h 3293"/>
                <a:gd name="T28" fmla="*/ 5271 w 6336"/>
                <a:gd name="T29" fmla="*/ 1709 h 3293"/>
                <a:gd name="T30" fmla="*/ 6269 w 6336"/>
                <a:gd name="T31" fmla="*/ 2717 h 3293"/>
                <a:gd name="T32" fmla="*/ 6319 w 6336"/>
                <a:gd name="T33" fmla="*/ 2819 h 3293"/>
                <a:gd name="T34" fmla="*/ 6336 w 6336"/>
                <a:gd name="T35" fmla="*/ 2929 h 3293"/>
                <a:gd name="T36" fmla="*/ 6319 w 6336"/>
                <a:gd name="T37" fmla="*/ 3039 h 3293"/>
                <a:gd name="T38" fmla="*/ 6269 w 6336"/>
                <a:gd name="T39" fmla="*/ 3141 h 3293"/>
                <a:gd name="T40" fmla="*/ 6186 w 6336"/>
                <a:gd name="T41" fmla="*/ 3224 h 3293"/>
                <a:gd name="T42" fmla="*/ 6084 w 6336"/>
                <a:gd name="T43" fmla="*/ 3276 h 3293"/>
                <a:gd name="T44" fmla="*/ 5973 w 6336"/>
                <a:gd name="T45" fmla="*/ 3293 h 3293"/>
                <a:gd name="T46" fmla="*/ 5863 w 6336"/>
                <a:gd name="T47" fmla="*/ 3276 h 3293"/>
                <a:gd name="T48" fmla="*/ 5761 w 6336"/>
                <a:gd name="T49" fmla="*/ 3224 h 3293"/>
                <a:gd name="T50" fmla="*/ 3314 w 6336"/>
                <a:gd name="T51" fmla="*/ 781 h 3293"/>
                <a:gd name="T52" fmla="*/ 3247 w 6336"/>
                <a:gd name="T53" fmla="*/ 736 h 3293"/>
                <a:gd name="T54" fmla="*/ 3168 w 6336"/>
                <a:gd name="T55" fmla="*/ 723 h 3293"/>
                <a:gd name="T56" fmla="*/ 3089 w 6336"/>
                <a:gd name="T57" fmla="*/ 736 h 3293"/>
                <a:gd name="T58" fmla="*/ 3022 w 6336"/>
                <a:gd name="T59" fmla="*/ 781 h 3293"/>
                <a:gd name="T60" fmla="*/ 575 w 6336"/>
                <a:gd name="T61" fmla="*/ 3224 h 3293"/>
                <a:gd name="T62" fmla="*/ 473 w 6336"/>
                <a:gd name="T63" fmla="*/ 3276 h 3293"/>
                <a:gd name="T64" fmla="*/ 364 w 6336"/>
                <a:gd name="T65" fmla="*/ 3293 h 3293"/>
                <a:gd name="T66" fmla="*/ 254 w 6336"/>
                <a:gd name="T67" fmla="*/ 3276 h 3293"/>
                <a:gd name="T68" fmla="*/ 152 w 6336"/>
                <a:gd name="T69" fmla="*/ 3224 h 3293"/>
                <a:gd name="T70" fmla="*/ 67 w 6336"/>
                <a:gd name="T71" fmla="*/ 3141 h 3293"/>
                <a:gd name="T72" fmla="*/ 17 w 6336"/>
                <a:gd name="T73" fmla="*/ 3039 h 3293"/>
                <a:gd name="T74" fmla="*/ 0 w 6336"/>
                <a:gd name="T75" fmla="*/ 2929 h 3293"/>
                <a:gd name="T76" fmla="*/ 17 w 6336"/>
                <a:gd name="T77" fmla="*/ 2819 h 3293"/>
                <a:gd name="T78" fmla="*/ 67 w 6336"/>
                <a:gd name="T79" fmla="*/ 2717 h 3293"/>
                <a:gd name="T80" fmla="*/ 2508 w 6336"/>
                <a:gd name="T81" fmla="*/ 266 h 3293"/>
                <a:gd name="T82" fmla="*/ 2651 w 6336"/>
                <a:gd name="T83" fmla="*/ 151 h 3293"/>
                <a:gd name="T84" fmla="*/ 2812 w 6336"/>
                <a:gd name="T85" fmla="*/ 68 h 3293"/>
                <a:gd name="T86" fmla="*/ 2987 w 6336"/>
                <a:gd name="T87" fmla="*/ 18 h 3293"/>
                <a:gd name="T88" fmla="*/ 3168 w 6336"/>
                <a:gd name="T89" fmla="*/ 0 h 3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336" h="3293">
                  <a:moveTo>
                    <a:pt x="3168" y="0"/>
                  </a:moveTo>
                  <a:lnTo>
                    <a:pt x="3259" y="4"/>
                  </a:lnTo>
                  <a:lnTo>
                    <a:pt x="3349" y="18"/>
                  </a:lnTo>
                  <a:lnTo>
                    <a:pt x="3438" y="37"/>
                  </a:lnTo>
                  <a:lnTo>
                    <a:pt x="3522" y="66"/>
                  </a:lnTo>
                  <a:lnTo>
                    <a:pt x="3605" y="105"/>
                  </a:lnTo>
                  <a:lnTo>
                    <a:pt x="3686" y="149"/>
                  </a:lnTo>
                  <a:lnTo>
                    <a:pt x="3759" y="203"/>
                  </a:lnTo>
                  <a:lnTo>
                    <a:pt x="3828" y="266"/>
                  </a:lnTo>
                  <a:lnTo>
                    <a:pt x="4544" y="981"/>
                  </a:lnTo>
                  <a:lnTo>
                    <a:pt x="4544" y="598"/>
                  </a:lnTo>
                  <a:lnTo>
                    <a:pt x="4549" y="532"/>
                  </a:lnTo>
                  <a:lnTo>
                    <a:pt x="4567" y="471"/>
                  </a:lnTo>
                  <a:lnTo>
                    <a:pt x="4594" y="415"/>
                  </a:lnTo>
                  <a:lnTo>
                    <a:pt x="4630" y="365"/>
                  </a:lnTo>
                  <a:lnTo>
                    <a:pt x="4673" y="320"/>
                  </a:lnTo>
                  <a:lnTo>
                    <a:pt x="4724" y="284"/>
                  </a:lnTo>
                  <a:lnTo>
                    <a:pt x="4780" y="257"/>
                  </a:lnTo>
                  <a:lnTo>
                    <a:pt x="4842" y="241"/>
                  </a:lnTo>
                  <a:lnTo>
                    <a:pt x="4907" y="234"/>
                  </a:lnTo>
                  <a:lnTo>
                    <a:pt x="4973" y="241"/>
                  </a:lnTo>
                  <a:lnTo>
                    <a:pt x="5034" y="257"/>
                  </a:lnTo>
                  <a:lnTo>
                    <a:pt x="5090" y="284"/>
                  </a:lnTo>
                  <a:lnTo>
                    <a:pt x="5142" y="320"/>
                  </a:lnTo>
                  <a:lnTo>
                    <a:pt x="5184" y="365"/>
                  </a:lnTo>
                  <a:lnTo>
                    <a:pt x="5221" y="415"/>
                  </a:lnTo>
                  <a:lnTo>
                    <a:pt x="5248" y="471"/>
                  </a:lnTo>
                  <a:lnTo>
                    <a:pt x="5265" y="532"/>
                  </a:lnTo>
                  <a:lnTo>
                    <a:pt x="5271" y="598"/>
                  </a:lnTo>
                  <a:lnTo>
                    <a:pt x="5271" y="1709"/>
                  </a:lnTo>
                  <a:lnTo>
                    <a:pt x="6231" y="2671"/>
                  </a:lnTo>
                  <a:lnTo>
                    <a:pt x="6269" y="2717"/>
                  </a:lnTo>
                  <a:lnTo>
                    <a:pt x="6298" y="2765"/>
                  </a:lnTo>
                  <a:lnTo>
                    <a:pt x="6319" y="2819"/>
                  </a:lnTo>
                  <a:lnTo>
                    <a:pt x="6333" y="2873"/>
                  </a:lnTo>
                  <a:lnTo>
                    <a:pt x="6336" y="2929"/>
                  </a:lnTo>
                  <a:lnTo>
                    <a:pt x="6333" y="2985"/>
                  </a:lnTo>
                  <a:lnTo>
                    <a:pt x="6319" y="3039"/>
                  </a:lnTo>
                  <a:lnTo>
                    <a:pt x="6298" y="3091"/>
                  </a:lnTo>
                  <a:lnTo>
                    <a:pt x="6269" y="3141"/>
                  </a:lnTo>
                  <a:lnTo>
                    <a:pt x="6231" y="3185"/>
                  </a:lnTo>
                  <a:lnTo>
                    <a:pt x="6186" y="3224"/>
                  </a:lnTo>
                  <a:lnTo>
                    <a:pt x="6136" y="3255"/>
                  </a:lnTo>
                  <a:lnTo>
                    <a:pt x="6084" y="3276"/>
                  </a:lnTo>
                  <a:lnTo>
                    <a:pt x="6029" y="3287"/>
                  </a:lnTo>
                  <a:lnTo>
                    <a:pt x="5973" y="3293"/>
                  </a:lnTo>
                  <a:lnTo>
                    <a:pt x="5919" y="3287"/>
                  </a:lnTo>
                  <a:lnTo>
                    <a:pt x="5863" y="3276"/>
                  </a:lnTo>
                  <a:lnTo>
                    <a:pt x="5811" y="3255"/>
                  </a:lnTo>
                  <a:lnTo>
                    <a:pt x="5761" y="3224"/>
                  </a:lnTo>
                  <a:lnTo>
                    <a:pt x="5717" y="3185"/>
                  </a:lnTo>
                  <a:lnTo>
                    <a:pt x="3314" y="781"/>
                  </a:lnTo>
                  <a:lnTo>
                    <a:pt x="3284" y="756"/>
                  </a:lnTo>
                  <a:lnTo>
                    <a:pt x="3247" y="736"/>
                  </a:lnTo>
                  <a:lnTo>
                    <a:pt x="3209" y="725"/>
                  </a:lnTo>
                  <a:lnTo>
                    <a:pt x="3168" y="723"/>
                  </a:lnTo>
                  <a:lnTo>
                    <a:pt x="3128" y="727"/>
                  </a:lnTo>
                  <a:lnTo>
                    <a:pt x="3089" y="736"/>
                  </a:lnTo>
                  <a:lnTo>
                    <a:pt x="3053" y="756"/>
                  </a:lnTo>
                  <a:lnTo>
                    <a:pt x="3022" y="781"/>
                  </a:lnTo>
                  <a:lnTo>
                    <a:pt x="619" y="3185"/>
                  </a:lnTo>
                  <a:lnTo>
                    <a:pt x="575" y="3224"/>
                  </a:lnTo>
                  <a:lnTo>
                    <a:pt x="525" y="3255"/>
                  </a:lnTo>
                  <a:lnTo>
                    <a:pt x="473" y="3276"/>
                  </a:lnTo>
                  <a:lnTo>
                    <a:pt x="419" y="3287"/>
                  </a:lnTo>
                  <a:lnTo>
                    <a:pt x="364" y="3293"/>
                  </a:lnTo>
                  <a:lnTo>
                    <a:pt x="308" y="3287"/>
                  </a:lnTo>
                  <a:lnTo>
                    <a:pt x="254" y="3276"/>
                  </a:lnTo>
                  <a:lnTo>
                    <a:pt x="200" y="3255"/>
                  </a:lnTo>
                  <a:lnTo>
                    <a:pt x="152" y="3224"/>
                  </a:lnTo>
                  <a:lnTo>
                    <a:pt x="106" y="3185"/>
                  </a:lnTo>
                  <a:lnTo>
                    <a:pt x="67" y="3141"/>
                  </a:lnTo>
                  <a:lnTo>
                    <a:pt x="38" y="3091"/>
                  </a:lnTo>
                  <a:lnTo>
                    <a:pt x="17" y="3039"/>
                  </a:lnTo>
                  <a:lnTo>
                    <a:pt x="4" y="2985"/>
                  </a:lnTo>
                  <a:lnTo>
                    <a:pt x="0" y="2929"/>
                  </a:lnTo>
                  <a:lnTo>
                    <a:pt x="4" y="2873"/>
                  </a:lnTo>
                  <a:lnTo>
                    <a:pt x="17" y="2819"/>
                  </a:lnTo>
                  <a:lnTo>
                    <a:pt x="38" y="2765"/>
                  </a:lnTo>
                  <a:lnTo>
                    <a:pt x="67" y="2717"/>
                  </a:lnTo>
                  <a:lnTo>
                    <a:pt x="106" y="2671"/>
                  </a:lnTo>
                  <a:lnTo>
                    <a:pt x="2508" y="266"/>
                  </a:lnTo>
                  <a:lnTo>
                    <a:pt x="2578" y="205"/>
                  </a:lnTo>
                  <a:lnTo>
                    <a:pt x="2651" y="151"/>
                  </a:lnTo>
                  <a:lnTo>
                    <a:pt x="2730" y="105"/>
                  </a:lnTo>
                  <a:lnTo>
                    <a:pt x="2812" y="68"/>
                  </a:lnTo>
                  <a:lnTo>
                    <a:pt x="2899" y="37"/>
                  </a:lnTo>
                  <a:lnTo>
                    <a:pt x="2987" y="18"/>
                  </a:lnTo>
                  <a:lnTo>
                    <a:pt x="3078" y="4"/>
                  </a:lnTo>
                  <a:lnTo>
                    <a:pt x="3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4180" y="2067"/>
              <a:ext cx="2291" cy="2245"/>
            </a:xfrm>
            <a:custGeom>
              <a:avLst/>
              <a:gdLst>
                <a:gd name="T0" fmla="*/ 2272 w 4582"/>
                <a:gd name="T1" fmla="*/ 0 h 4492"/>
                <a:gd name="T2" fmla="*/ 2310 w 4582"/>
                <a:gd name="T3" fmla="*/ 0 h 4492"/>
                <a:gd name="T4" fmla="*/ 2349 w 4582"/>
                <a:gd name="T5" fmla="*/ 8 h 4492"/>
                <a:gd name="T6" fmla="*/ 2385 w 4582"/>
                <a:gd name="T7" fmla="*/ 26 h 4492"/>
                <a:gd name="T8" fmla="*/ 2418 w 4582"/>
                <a:gd name="T9" fmla="*/ 51 h 4492"/>
                <a:gd name="T10" fmla="*/ 4530 w 4582"/>
                <a:gd name="T11" fmla="*/ 2166 h 4492"/>
                <a:gd name="T12" fmla="*/ 4552 w 4582"/>
                <a:gd name="T13" fmla="*/ 2193 h 4492"/>
                <a:gd name="T14" fmla="*/ 4569 w 4582"/>
                <a:gd name="T15" fmla="*/ 2224 h 4492"/>
                <a:gd name="T16" fmla="*/ 4578 w 4582"/>
                <a:gd name="T17" fmla="*/ 2259 h 4492"/>
                <a:gd name="T18" fmla="*/ 4582 w 4582"/>
                <a:gd name="T19" fmla="*/ 2293 h 4492"/>
                <a:gd name="T20" fmla="*/ 4582 w 4582"/>
                <a:gd name="T21" fmla="*/ 3835 h 4492"/>
                <a:gd name="T22" fmla="*/ 4577 w 4582"/>
                <a:gd name="T23" fmla="*/ 3925 h 4492"/>
                <a:gd name="T24" fmla="*/ 4559 w 4582"/>
                <a:gd name="T25" fmla="*/ 4010 h 4492"/>
                <a:gd name="T26" fmla="*/ 4530 w 4582"/>
                <a:gd name="T27" fmla="*/ 4091 h 4492"/>
                <a:gd name="T28" fmla="*/ 4492 w 4582"/>
                <a:gd name="T29" fmla="*/ 4166 h 4492"/>
                <a:gd name="T30" fmla="*/ 4446 w 4582"/>
                <a:gd name="T31" fmla="*/ 4235 h 4492"/>
                <a:gd name="T32" fmla="*/ 4390 w 4582"/>
                <a:gd name="T33" fmla="*/ 4299 h 4492"/>
                <a:gd name="T34" fmla="*/ 4328 w 4582"/>
                <a:gd name="T35" fmla="*/ 4355 h 4492"/>
                <a:gd name="T36" fmla="*/ 4257 w 4582"/>
                <a:gd name="T37" fmla="*/ 4401 h 4492"/>
                <a:gd name="T38" fmla="*/ 4182 w 4582"/>
                <a:gd name="T39" fmla="*/ 4440 h 4492"/>
                <a:gd name="T40" fmla="*/ 4101 w 4582"/>
                <a:gd name="T41" fmla="*/ 4467 h 4492"/>
                <a:gd name="T42" fmla="*/ 4017 w 4582"/>
                <a:gd name="T43" fmla="*/ 4486 h 4492"/>
                <a:gd name="T44" fmla="*/ 3928 w 4582"/>
                <a:gd name="T45" fmla="*/ 4492 h 4492"/>
                <a:gd name="T46" fmla="*/ 2882 w 4582"/>
                <a:gd name="T47" fmla="*/ 4492 h 4492"/>
                <a:gd name="T48" fmla="*/ 2882 w 4582"/>
                <a:gd name="T49" fmla="*/ 2869 h 4492"/>
                <a:gd name="T50" fmla="*/ 1701 w 4582"/>
                <a:gd name="T51" fmla="*/ 2869 h 4492"/>
                <a:gd name="T52" fmla="*/ 1701 w 4582"/>
                <a:gd name="T53" fmla="*/ 4492 h 4492"/>
                <a:gd name="T54" fmla="*/ 656 w 4582"/>
                <a:gd name="T55" fmla="*/ 4492 h 4492"/>
                <a:gd name="T56" fmla="*/ 566 w 4582"/>
                <a:gd name="T57" fmla="*/ 4486 h 4492"/>
                <a:gd name="T58" fmla="*/ 481 w 4582"/>
                <a:gd name="T59" fmla="*/ 4467 h 4492"/>
                <a:gd name="T60" fmla="*/ 400 w 4582"/>
                <a:gd name="T61" fmla="*/ 4440 h 4492"/>
                <a:gd name="T62" fmla="*/ 325 w 4582"/>
                <a:gd name="T63" fmla="*/ 4401 h 4492"/>
                <a:gd name="T64" fmla="*/ 256 w 4582"/>
                <a:gd name="T65" fmla="*/ 4355 h 4492"/>
                <a:gd name="T66" fmla="*/ 193 w 4582"/>
                <a:gd name="T67" fmla="*/ 4299 h 4492"/>
                <a:gd name="T68" fmla="*/ 137 w 4582"/>
                <a:gd name="T69" fmla="*/ 4235 h 4492"/>
                <a:gd name="T70" fmla="*/ 91 w 4582"/>
                <a:gd name="T71" fmla="*/ 4166 h 4492"/>
                <a:gd name="T72" fmla="*/ 52 w 4582"/>
                <a:gd name="T73" fmla="*/ 4091 h 4492"/>
                <a:gd name="T74" fmla="*/ 25 w 4582"/>
                <a:gd name="T75" fmla="*/ 4010 h 4492"/>
                <a:gd name="T76" fmla="*/ 6 w 4582"/>
                <a:gd name="T77" fmla="*/ 3925 h 4492"/>
                <a:gd name="T78" fmla="*/ 0 w 4582"/>
                <a:gd name="T79" fmla="*/ 3835 h 4492"/>
                <a:gd name="T80" fmla="*/ 0 w 4582"/>
                <a:gd name="T81" fmla="*/ 2293 h 4492"/>
                <a:gd name="T82" fmla="*/ 4 w 4582"/>
                <a:gd name="T83" fmla="*/ 2259 h 4492"/>
                <a:gd name="T84" fmla="*/ 14 w 4582"/>
                <a:gd name="T85" fmla="*/ 2224 h 4492"/>
                <a:gd name="T86" fmla="*/ 31 w 4582"/>
                <a:gd name="T87" fmla="*/ 2193 h 4492"/>
                <a:gd name="T88" fmla="*/ 54 w 4582"/>
                <a:gd name="T89" fmla="*/ 2166 h 4492"/>
                <a:gd name="T90" fmla="*/ 2166 w 4582"/>
                <a:gd name="T91" fmla="*/ 51 h 4492"/>
                <a:gd name="T92" fmla="*/ 2197 w 4582"/>
                <a:gd name="T93" fmla="*/ 26 h 4492"/>
                <a:gd name="T94" fmla="*/ 2234 w 4582"/>
                <a:gd name="T95" fmla="*/ 8 h 4492"/>
                <a:gd name="T96" fmla="*/ 2272 w 4582"/>
                <a:gd name="T97" fmla="*/ 0 h 4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82" h="4492">
                  <a:moveTo>
                    <a:pt x="2272" y="0"/>
                  </a:moveTo>
                  <a:lnTo>
                    <a:pt x="2310" y="0"/>
                  </a:lnTo>
                  <a:lnTo>
                    <a:pt x="2349" y="8"/>
                  </a:lnTo>
                  <a:lnTo>
                    <a:pt x="2385" y="26"/>
                  </a:lnTo>
                  <a:lnTo>
                    <a:pt x="2418" y="51"/>
                  </a:lnTo>
                  <a:lnTo>
                    <a:pt x="4530" y="2166"/>
                  </a:lnTo>
                  <a:lnTo>
                    <a:pt x="4552" y="2193"/>
                  </a:lnTo>
                  <a:lnTo>
                    <a:pt x="4569" y="2224"/>
                  </a:lnTo>
                  <a:lnTo>
                    <a:pt x="4578" y="2259"/>
                  </a:lnTo>
                  <a:lnTo>
                    <a:pt x="4582" y="2293"/>
                  </a:lnTo>
                  <a:lnTo>
                    <a:pt x="4582" y="3835"/>
                  </a:lnTo>
                  <a:lnTo>
                    <a:pt x="4577" y="3925"/>
                  </a:lnTo>
                  <a:lnTo>
                    <a:pt x="4559" y="4010"/>
                  </a:lnTo>
                  <a:lnTo>
                    <a:pt x="4530" y="4091"/>
                  </a:lnTo>
                  <a:lnTo>
                    <a:pt x="4492" y="4166"/>
                  </a:lnTo>
                  <a:lnTo>
                    <a:pt x="4446" y="4235"/>
                  </a:lnTo>
                  <a:lnTo>
                    <a:pt x="4390" y="4299"/>
                  </a:lnTo>
                  <a:lnTo>
                    <a:pt x="4328" y="4355"/>
                  </a:lnTo>
                  <a:lnTo>
                    <a:pt x="4257" y="4401"/>
                  </a:lnTo>
                  <a:lnTo>
                    <a:pt x="4182" y="4440"/>
                  </a:lnTo>
                  <a:lnTo>
                    <a:pt x="4101" y="4467"/>
                  </a:lnTo>
                  <a:lnTo>
                    <a:pt x="4017" y="4486"/>
                  </a:lnTo>
                  <a:lnTo>
                    <a:pt x="3928" y="4492"/>
                  </a:lnTo>
                  <a:lnTo>
                    <a:pt x="2882" y="4492"/>
                  </a:lnTo>
                  <a:lnTo>
                    <a:pt x="2882" y="2869"/>
                  </a:lnTo>
                  <a:lnTo>
                    <a:pt x="1701" y="2869"/>
                  </a:lnTo>
                  <a:lnTo>
                    <a:pt x="1701" y="4492"/>
                  </a:lnTo>
                  <a:lnTo>
                    <a:pt x="656" y="4492"/>
                  </a:lnTo>
                  <a:lnTo>
                    <a:pt x="566" y="4486"/>
                  </a:lnTo>
                  <a:lnTo>
                    <a:pt x="481" y="4467"/>
                  </a:lnTo>
                  <a:lnTo>
                    <a:pt x="400" y="4440"/>
                  </a:lnTo>
                  <a:lnTo>
                    <a:pt x="325" y="4401"/>
                  </a:lnTo>
                  <a:lnTo>
                    <a:pt x="256" y="4355"/>
                  </a:lnTo>
                  <a:lnTo>
                    <a:pt x="193" y="4299"/>
                  </a:lnTo>
                  <a:lnTo>
                    <a:pt x="137" y="4235"/>
                  </a:lnTo>
                  <a:lnTo>
                    <a:pt x="91" y="4166"/>
                  </a:lnTo>
                  <a:lnTo>
                    <a:pt x="52" y="4091"/>
                  </a:lnTo>
                  <a:lnTo>
                    <a:pt x="25" y="4010"/>
                  </a:lnTo>
                  <a:lnTo>
                    <a:pt x="6" y="3925"/>
                  </a:lnTo>
                  <a:lnTo>
                    <a:pt x="0" y="3835"/>
                  </a:lnTo>
                  <a:lnTo>
                    <a:pt x="0" y="2293"/>
                  </a:lnTo>
                  <a:lnTo>
                    <a:pt x="4" y="2259"/>
                  </a:lnTo>
                  <a:lnTo>
                    <a:pt x="14" y="2224"/>
                  </a:lnTo>
                  <a:lnTo>
                    <a:pt x="31" y="2193"/>
                  </a:lnTo>
                  <a:lnTo>
                    <a:pt x="54" y="2166"/>
                  </a:lnTo>
                  <a:lnTo>
                    <a:pt x="2166" y="51"/>
                  </a:lnTo>
                  <a:lnTo>
                    <a:pt x="2197" y="26"/>
                  </a:lnTo>
                  <a:lnTo>
                    <a:pt x="2234" y="8"/>
                  </a:lnTo>
                  <a:lnTo>
                    <a:pt x="22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양쪽 모서리가 둥근 사각형 57"/>
          <p:cNvSpPr/>
          <p:nvPr/>
        </p:nvSpPr>
        <p:spPr>
          <a:xfrm>
            <a:off x="5610498" y="1252331"/>
            <a:ext cx="6204131" cy="51582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604335" y="1252331"/>
            <a:ext cx="3570514" cy="51582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604335" y="655231"/>
            <a:ext cx="3570514" cy="5971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4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sz="1200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598858" y="1252331"/>
          <a:ext cx="3575991" cy="5158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991"/>
              </a:tblGrid>
              <a:tr h="728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컨텐츠에 대한 내용을 적어요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648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8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컨텐츠에 대한 내용을 적어요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64800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8335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 marL="64800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8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컨텐츠에 대한 내용을 적어요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64800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8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컨텐츠에 대한 내용을 적어요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64800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8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컨텐츠에 대한 내용을 적어요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64800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8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컨텐츠에 대한 내용을 적어요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64800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00" y="1460199"/>
            <a:ext cx="341077" cy="3410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09" y="2150685"/>
            <a:ext cx="341077" cy="34107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09" y="3680373"/>
            <a:ext cx="341077" cy="34107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09" y="4437169"/>
            <a:ext cx="341077" cy="34107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00" y="5171194"/>
            <a:ext cx="341077" cy="34107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79" y="5845923"/>
            <a:ext cx="355929" cy="355929"/>
          </a:xfrm>
          <a:prstGeom prst="rect">
            <a:avLst/>
          </a:prstGeom>
        </p:spPr>
      </p:pic>
      <p:grpSp>
        <p:nvGrpSpPr>
          <p:cNvPr id="22" name="Group 4"/>
          <p:cNvGrpSpPr>
            <a:grpSpLocks noChangeAspect="1"/>
          </p:cNvGrpSpPr>
          <p:nvPr/>
        </p:nvGrpSpPr>
        <p:grpSpPr bwMode="auto">
          <a:xfrm>
            <a:off x="3771908" y="874504"/>
            <a:ext cx="265167" cy="201857"/>
            <a:chOff x="4330" y="1220"/>
            <a:chExt cx="1445" cy="1100"/>
          </a:xfrm>
          <a:solidFill>
            <a:schemeClr val="bg1"/>
          </a:solidFill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4665" y="2155"/>
              <a:ext cx="1110" cy="146"/>
            </a:xfrm>
            <a:custGeom>
              <a:avLst/>
              <a:gdLst>
                <a:gd name="T0" fmla="*/ 216 w 3330"/>
                <a:gd name="T1" fmla="*/ 0 h 438"/>
                <a:gd name="T2" fmla="*/ 3115 w 3330"/>
                <a:gd name="T3" fmla="*/ 0 h 438"/>
                <a:gd name="T4" fmla="*/ 3154 w 3330"/>
                <a:gd name="T5" fmla="*/ 4 h 438"/>
                <a:gd name="T6" fmla="*/ 3190 w 3330"/>
                <a:gd name="T7" fmla="*/ 14 h 438"/>
                <a:gd name="T8" fmla="*/ 3223 w 3330"/>
                <a:gd name="T9" fmla="*/ 30 h 438"/>
                <a:gd name="T10" fmla="*/ 3254 w 3330"/>
                <a:gd name="T11" fmla="*/ 52 h 438"/>
                <a:gd name="T12" fmla="*/ 3280 w 3330"/>
                <a:gd name="T13" fmla="*/ 78 h 438"/>
                <a:gd name="T14" fmla="*/ 3301 w 3330"/>
                <a:gd name="T15" fmla="*/ 109 h 438"/>
                <a:gd name="T16" fmla="*/ 3317 w 3330"/>
                <a:gd name="T17" fmla="*/ 143 h 438"/>
                <a:gd name="T18" fmla="*/ 3328 w 3330"/>
                <a:gd name="T19" fmla="*/ 180 h 438"/>
                <a:gd name="T20" fmla="*/ 3330 w 3330"/>
                <a:gd name="T21" fmla="*/ 220 h 438"/>
                <a:gd name="T22" fmla="*/ 3328 w 3330"/>
                <a:gd name="T23" fmla="*/ 259 h 438"/>
                <a:gd name="T24" fmla="*/ 3317 w 3330"/>
                <a:gd name="T25" fmla="*/ 296 h 438"/>
                <a:gd name="T26" fmla="*/ 3301 w 3330"/>
                <a:gd name="T27" fmla="*/ 329 h 438"/>
                <a:gd name="T28" fmla="*/ 3280 w 3330"/>
                <a:gd name="T29" fmla="*/ 361 h 438"/>
                <a:gd name="T30" fmla="*/ 3254 w 3330"/>
                <a:gd name="T31" fmla="*/ 386 h 438"/>
                <a:gd name="T32" fmla="*/ 3223 w 3330"/>
                <a:gd name="T33" fmla="*/ 408 h 438"/>
                <a:gd name="T34" fmla="*/ 3190 w 3330"/>
                <a:gd name="T35" fmla="*/ 424 h 438"/>
                <a:gd name="T36" fmla="*/ 3154 w 3330"/>
                <a:gd name="T37" fmla="*/ 435 h 438"/>
                <a:gd name="T38" fmla="*/ 3115 w 3330"/>
                <a:gd name="T39" fmla="*/ 438 h 438"/>
                <a:gd name="T40" fmla="*/ 216 w 3330"/>
                <a:gd name="T41" fmla="*/ 438 h 438"/>
                <a:gd name="T42" fmla="*/ 178 w 3330"/>
                <a:gd name="T43" fmla="*/ 435 h 438"/>
                <a:gd name="T44" fmla="*/ 140 w 3330"/>
                <a:gd name="T45" fmla="*/ 424 h 438"/>
                <a:gd name="T46" fmla="*/ 107 w 3330"/>
                <a:gd name="T47" fmla="*/ 408 h 438"/>
                <a:gd name="T48" fmla="*/ 77 w 3330"/>
                <a:gd name="T49" fmla="*/ 386 h 438"/>
                <a:gd name="T50" fmla="*/ 50 w 3330"/>
                <a:gd name="T51" fmla="*/ 361 h 438"/>
                <a:gd name="T52" fmla="*/ 29 w 3330"/>
                <a:gd name="T53" fmla="*/ 329 h 438"/>
                <a:gd name="T54" fmla="*/ 13 w 3330"/>
                <a:gd name="T55" fmla="*/ 296 h 438"/>
                <a:gd name="T56" fmla="*/ 4 w 3330"/>
                <a:gd name="T57" fmla="*/ 259 h 438"/>
                <a:gd name="T58" fmla="*/ 0 w 3330"/>
                <a:gd name="T59" fmla="*/ 220 h 438"/>
                <a:gd name="T60" fmla="*/ 4 w 3330"/>
                <a:gd name="T61" fmla="*/ 180 h 438"/>
                <a:gd name="T62" fmla="*/ 13 w 3330"/>
                <a:gd name="T63" fmla="*/ 143 h 438"/>
                <a:gd name="T64" fmla="*/ 29 w 3330"/>
                <a:gd name="T65" fmla="*/ 109 h 438"/>
                <a:gd name="T66" fmla="*/ 50 w 3330"/>
                <a:gd name="T67" fmla="*/ 78 h 438"/>
                <a:gd name="T68" fmla="*/ 77 w 3330"/>
                <a:gd name="T69" fmla="*/ 52 h 438"/>
                <a:gd name="T70" fmla="*/ 107 w 3330"/>
                <a:gd name="T71" fmla="*/ 30 h 438"/>
                <a:gd name="T72" fmla="*/ 140 w 3330"/>
                <a:gd name="T73" fmla="*/ 14 h 438"/>
                <a:gd name="T74" fmla="*/ 178 w 3330"/>
                <a:gd name="T75" fmla="*/ 4 h 438"/>
                <a:gd name="T76" fmla="*/ 216 w 3330"/>
                <a:gd name="T77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30" h="438">
                  <a:moveTo>
                    <a:pt x="216" y="0"/>
                  </a:moveTo>
                  <a:lnTo>
                    <a:pt x="3115" y="0"/>
                  </a:lnTo>
                  <a:lnTo>
                    <a:pt x="3154" y="4"/>
                  </a:lnTo>
                  <a:lnTo>
                    <a:pt x="3190" y="14"/>
                  </a:lnTo>
                  <a:lnTo>
                    <a:pt x="3223" y="30"/>
                  </a:lnTo>
                  <a:lnTo>
                    <a:pt x="3254" y="52"/>
                  </a:lnTo>
                  <a:lnTo>
                    <a:pt x="3280" y="78"/>
                  </a:lnTo>
                  <a:lnTo>
                    <a:pt x="3301" y="109"/>
                  </a:lnTo>
                  <a:lnTo>
                    <a:pt x="3317" y="143"/>
                  </a:lnTo>
                  <a:lnTo>
                    <a:pt x="3328" y="180"/>
                  </a:lnTo>
                  <a:lnTo>
                    <a:pt x="3330" y="220"/>
                  </a:lnTo>
                  <a:lnTo>
                    <a:pt x="3328" y="259"/>
                  </a:lnTo>
                  <a:lnTo>
                    <a:pt x="3317" y="296"/>
                  </a:lnTo>
                  <a:lnTo>
                    <a:pt x="3301" y="329"/>
                  </a:lnTo>
                  <a:lnTo>
                    <a:pt x="3280" y="361"/>
                  </a:lnTo>
                  <a:lnTo>
                    <a:pt x="3254" y="386"/>
                  </a:lnTo>
                  <a:lnTo>
                    <a:pt x="3223" y="408"/>
                  </a:lnTo>
                  <a:lnTo>
                    <a:pt x="3190" y="424"/>
                  </a:lnTo>
                  <a:lnTo>
                    <a:pt x="3154" y="435"/>
                  </a:lnTo>
                  <a:lnTo>
                    <a:pt x="3115" y="438"/>
                  </a:lnTo>
                  <a:lnTo>
                    <a:pt x="216" y="438"/>
                  </a:lnTo>
                  <a:lnTo>
                    <a:pt x="178" y="435"/>
                  </a:lnTo>
                  <a:lnTo>
                    <a:pt x="140" y="424"/>
                  </a:lnTo>
                  <a:lnTo>
                    <a:pt x="107" y="408"/>
                  </a:lnTo>
                  <a:lnTo>
                    <a:pt x="77" y="386"/>
                  </a:lnTo>
                  <a:lnTo>
                    <a:pt x="50" y="361"/>
                  </a:lnTo>
                  <a:lnTo>
                    <a:pt x="29" y="329"/>
                  </a:lnTo>
                  <a:lnTo>
                    <a:pt x="13" y="296"/>
                  </a:lnTo>
                  <a:lnTo>
                    <a:pt x="4" y="259"/>
                  </a:lnTo>
                  <a:lnTo>
                    <a:pt x="0" y="220"/>
                  </a:lnTo>
                  <a:lnTo>
                    <a:pt x="4" y="180"/>
                  </a:lnTo>
                  <a:lnTo>
                    <a:pt x="13" y="143"/>
                  </a:lnTo>
                  <a:lnTo>
                    <a:pt x="29" y="109"/>
                  </a:lnTo>
                  <a:lnTo>
                    <a:pt x="50" y="78"/>
                  </a:lnTo>
                  <a:lnTo>
                    <a:pt x="77" y="52"/>
                  </a:lnTo>
                  <a:lnTo>
                    <a:pt x="107" y="30"/>
                  </a:lnTo>
                  <a:lnTo>
                    <a:pt x="140" y="14"/>
                  </a:lnTo>
                  <a:lnTo>
                    <a:pt x="178" y="4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4665" y="1697"/>
              <a:ext cx="1110" cy="146"/>
            </a:xfrm>
            <a:custGeom>
              <a:avLst/>
              <a:gdLst>
                <a:gd name="T0" fmla="*/ 216 w 3330"/>
                <a:gd name="T1" fmla="*/ 0 h 439"/>
                <a:gd name="T2" fmla="*/ 3115 w 3330"/>
                <a:gd name="T3" fmla="*/ 0 h 439"/>
                <a:gd name="T4" fmla="*/ 3154 w 3330"/>
                <a:gd name="T5" fmla="*/ 4 h 439"/>
                <a:gd name="T6" fmla="*/ 3190 w 3330"/>
                <a:gd name="T7" fmla="*/ 15 h 439"/>
                <a:gd name="T8" fmla="*/ 3223 w 3330"/>
                <a:gd name="T9" fmla="*/ 31 h 439"/>
                <a:gd name="T10" fmla="*/ 3254 w 3330"/>
                <a:gd name="T11" fmla="*/ 53 h 439"/>
                <a:gd name="T12" fmla="*/ 3280 w 3330"/>
                <a:gd name="T13" fmla="*/ 79 h 439"/>
                <a:gd name="T14" fmla="*/ 3301 w 3330"/>
                <a:gd name="T15" fmla="*/ 110 h 439"/>
                <a:gd name="T16" fmla="*/ 3317 w 3330"/>
                <a:gd name="T17" fmla="*/ 144 h 439"/>
                <a:gd name="T18" fmla="*/ 3328 w 3330"/>
                <a:gd name="T19" fmla="*/ 180 h 439"/>
                <a:gd name="T20" fmla="*/ 3330 w 3330"/>
                <a:gd name="T21" fmla="*/ 219 h 439"/>
                <a:gd name="T22" fmla="*/ 3328 w 3330"/>
                <a:gd name="T23" fmla="*/ 259 h 439"/>
                <a:gd name="T24" fmla="*/ 3317 w 3330"/>
                <a:gd name="T25" fmla="*/ 297 h 439"/>
                <a:gd name="T26" fmla="*/ 3301 w 3330"/>
                <a:gd name="T27" fmla="*/ 330 h 439"/>
                <a:gd name="T28" fmla="*/ 3280 w 3330"/>
                <a:gd name="T29" fmla="*/ 360 h 439"/>
                <a:gd name="T30" fmla="*/ 3254 w 3330"/>
                <a:gd name="T31" fmla="*/ 387 h 439"/>
                <a:gd name="T32" fmla="*/ 3223 w 3330"/>
                <a:gd name="T33" fmla="*/ 409 h 439"/>
                <a:gd name="T34" fmla="*/ 3190 w 3330"/>
                <a:gd name="T35" fmla="*/ 425 h 439"/>
                <a:gd name="T36" fmla="*/ 3154 w 3330"/>
                <a:gd name="T37" fmla="*/ 435 h 439"/>
                <a:gd name="T38" fmla="*/ 3115 w 3330"/>
                <a:gd name="T39" fmla="*/ 439 h 439"/>
                <a:gd name="T40" fmla="*/ 216 w 3330"/>
                <a:gd name="T41" fmla="*/ 439 h 439"/>
                <a:gd name="T42" fmla="*/ 178 w 3330"/>
                <a:gd name="T43" fmla="*/ 435 h 439"/>
                <a:gd name="T44" fmla="*/ 140 w 3330"/>
                <a:gd name="T45" fmla="*/ 425 h 439"/>
                <a:gd name="T46" fmla="*/ 107 w 3330"/>
                <a:gd name="T47" fmla="*/ 409 h 439"/>
                <a:gd name="T48" fmla="*/ 77 w 3330"/>
                <a:gd name="T49" fmla="*/ 387 h 439"/>
                <a:gd name="T50" fmla="*/ 50 w 3330"/>
                <a:gd name="T51" fmla="*/ 360 h 439"/>
                <a:gd name="T52" fmla="*/ 29 w 3330"/>
                <a:gd name="T53" fmla="*/ 330 h 439"/>
                <a:gd name="T54" fmla="*/ 13 w 3330"/>
                <a:gd name="T55" fmla="*/ 297 h 439"/>
                <a:gd name="T56" fmla="*/ 4 w 3330"/>
                <a:gd name="T57" fmla="*/ 259 h 439"/>
                <a:gd name="T58" fmla="*/ 0 w 3330"/>
                <a:gd name="T59" fmla="*/ 219 h 439"/>
                <a:gd name="T60" fmla="*/ 4 w 3330"/>
                <a:gd name="T61" fmla="*/ 180 h 439"/>
                <a:gd name="T62" fmla="*/ 13 w 3330"/>
                <a:gd name="T63" fmla="*/ 144 h 439"/>
                <a:gd name="T64" fmla="*/ 29 w 3330"/>
                <a:gd name="T65" fmla="*/ 110 h 439"/>
                <a:gd name="T66" fmla="*/ 50 w 3330"/>
                <a:gd name="T67" fmla="*/ 79 h 439"/>
                <a:gd name="T68" fmla="*/ 77 w 3330"/>
                <a:gd name="T69" fmla="*/ 53 h 439"/>
                <a:gd name="T70" fmla="*/ 107 w 3330"/>
                <a:gd name="T71" fmla="*/ 31 h 439"/>
                <a:gd name="T72" fmla="*/ 140 w 3330"/>
                <a:gd name="T73" fmla="*/ 15 h 439"/>
                <a:gd name="T74" fmla="*/ 178 w 3330"/>
                <a:gd name="T75" fmla="*/ 4 h 439"/>
                <a:gd name="T76" fmla="*/ 216 w 3330"/>
                <a:gd name="T77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30" h="439">
                  <a:moveTo>
                    <a:pt x="216" y="0"/>
                  </a:moveTo>
                  <a:lnTo>
                    <a:pt x="3115" y="0"/>
                  </a:lnTo>
                  <a:lnTo>
                    <a:pt x="3154" y="4"/>
                  </a:lnTo>
                  <a:lnTo>
                    <a:pt x="3190" y="15"/>
                  </a:lnTo>
                  <a:lnTo>
                    <a:pt x="3223" y="31"/>
                  </a:lnTo>
                  <a:lnTo>
                    <a:pt x="3254" y="53"/>
                  </a:lnTo>
                  <a:lnTo>
                    <a:pt x="3280" y="79"/>
                  </a:lnTo>
                  <a:lnTo>
                    <a:pt x="3301" y="110"/>
                  </a:lnTo>
                  <a:lnTo>
                    <a:pt x="3317" y="144"/>
                  </a:lnTo>
                  <a:lnTo>
                    <a:pt x="3328" y="180"/>
                  </a:lnTo>
                  <a:lnTo>
                    <a:pt x="3330" y="219"/>
                  </a:lnTo>
                  <a:lnTo>
                    <a:pt x="3328" y="259"/>
                  </a:lnTo>
                  <a:lnTo>
                    <a:pt x="3317" y="297"/>
                  </a:lnTo>
                  <a:lnTo>
                    <a:pt x="3301" y="330"/>
                  </a:lnTo>
                  <a:lnTo>
                    <a:pt x="3280" y="360"/>
                  </a:lnTo>
                  <a:lnTo>
                    <a:pt x="3254" y="387"/>
                  </a:lnTo>
                  <a:lnTo>
                    <a:pt x="3223" y="409"/>
                  </a:lnTo>
                  <a:lnTo>
                    <a:pt x="3190" y="425"/>
                  </a:lnTo>
                  <a:lnTo>
                    <a:pt x="3154" y="435"/>
                  </a:lnTo>
                  <a:lnTo>
                    <a:pt x="3115" y="439"/>
                  </a:lnTo>
                  <a:lnTo>
                    <a:pt x="216" y="439"/>
                  </a:lnTo>
                  <a:lnTo>
                    <a:pt x="178" y="435"/>
                  </a:lnTo>
                  <a:lnTo>
                    <a:pt x="140" y="425"/>
                  </a:lnTo>
                  <a:lnTo>
                    <a:pt x="107" y="409"/>
                  </a:lnTo>
                  <a:lnTo>
                    <a:pt x="77" y="387"/>
                  </a:lnTo>
                  <a:lnTo>
                    <a:pt x="50" y="360"/>
                  </a:lnTo>
                  <a:lnTo>
                    <a:pt x="29" y="330"/>
                  </a:lnTo>
                  <a:lnTo>
                    <a:pt x="13" y="297"/>
                  </a:lnTo>
                  <a:lnTo>
                    <a:pt x="4" y="259"/>
                  </a:lnTo>
                  <a:lnTo>
                    <a:pt x="0" y="219"/>
                  </a:lnTo>
                  <a:lnTo>
                    <a:pt x="4" y="180"/>
                  </a:lnTo>
                  <a:lnTo>
                    <a:pt x="13" y="144"/>
                  </a:lnTo>
                  <a:lnTo>
                    <a:pt x="29" y="110"/>
                  </a:lnTo>
                  <a:lnTo>
                    <a:pt x="50" y="79"/>
                  </a:lnTo>
                  <a:lnTo>
                    <a:pt x="77" y="53"/>
                  </a:lnTo>
                  <a:lnTo>
                    <a:pt x="107" y="31"/>
                  </a:lnTo>
                  <a:lnTo>
                    <a:pt x="140" y="15"/>
                  </a:lnTo>
                  <a:lnTo>
                    <a:pt x="178" y="4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4665" y="1239"/>
              <a:ext cx="1110" cy="146"/>
            </a:xfrm>
            <a:custGeom>
              <a:avLst/>
              <a:gdLst>
                <a:gd name="T0" fmla="*/ 216 w 3330"/>
                <a:gd name="T1" fmla="*/ 0 h 437"/>
                <a:gd name="T2" fmla="*/ 3115 w 3330"/>
                <a:gd name="T3" fmla="*/ 0 h 437"/>
                <a:gd name="T4" fmla="*/ 3154 w 3330"/>
                <a:gd name="T5" fmla="*/ 3 h 437"/>
                <a:gd name="T6" fmla="*/ 3190 w 3330"/>
                <a:gd name="T7" fmla="*/ 14 h 437"/>
                <a:gd name="T8" fmla="*/ 3223 w 3330"/>
                <a:gd name="T9" fmla="*/ 30 h 437"/>
                <a:gd name="T10" fmla="*/ 3254 w 3330"/>
                <a:gd name="T11" fmla="*/ 51 h 437"/>
                <a:gd name="T12" fmla="*/ 3280 w 3330"/>
                <a:gd name="T13" fmla="*/ 77 h 437"/>
                <a:gd name="T14" fmla="*/ 3301 w 3330"/>
                <a:gd name="T15" fmla="*/ 108 h 437"/>
                <a:gd name="T16" fmla="*/ 3317 w 3330"/>
                <a:gd name="T17" fmla="*/ 142 h 437"/>
                <a:gd name="T18" fmla="*/ 3328 w 3330"/>
                <a:gd name="T19" fmla="*/ 180 h 437"/>
                <a:gd name="T20" fmla="*/ 3330 w 3330"/>
                <a:gd name="T21" fmla="*/ 219 h 437"/>
                <a:gd name="T22" fmla="*/ 3328 w 3330"/>
                <a:gd name="T23" fmla="*/ 259 h 437"/>
                <a:gd name="T24" fmla="*/ 3317 w 3330"/>
                <a:gd name="T25" fmla="*/ 295 h 437"/>
                <a:gd name="T26" fmla="*/ 3301 w 3330"/>
                <a:gd name="T27" fmla="*/ 329 h 437"/>
                <a:gd name="T28" fmla="*/ 3280 w 3330"/>
                <a:gd name="T29" fmla="*/ 360 h 437"/>
                <a:gd name="T30" fmla="*/ 3254 w 3330"/>
                <a:gd name="T31" fmla="*/ 386 h 437"/>
                <a:gd name="T32" fmla="*/ 3223 w 3330"/>
                <a:gd name="T33" fmla="*/ 408 h 437"/>
                <a:gd name="T34" fmla="*/ 3190 w 3330"/>
                <a:gd name="T35" fmla="*/ 424 h 437"/>
                <a:gd name="T36" fmla="*/ 3154 w 3330"/>
                <a:gd name="T37" fmla="*/ 435 h 437"/>
                <a:gd name="T38" fmla="*/ 3115 w 3330"/>
                <a:gd name="T39" fmla="*/ 437 h 437"/>
                <a:gd name="T40" fmla="*/ 216 w 3330"/>
                <a:gd name="T41" fmla="*/ 437 h 437"/>
                <a:gd name="T42" fmla="*/ 178 w 3330"/>
                <a:gd name="T43" fmla="*/ 435 h 437"/>
                <a:gd name="T44" fmla="*/ 140 w 3330"/>
                <a:gd name="T45" fmla="*/ 424 h 437"/>
                <a:gd name="T46" fmla="*/ 107 w 3330"/>
                <a:gd name="T47" fmla="*/ 408 h 437"/>
                <a:gd name="T48" fmla="*/ 77 w 3330"/>
                <a:gd name="T49" fmla="*/ 386 h 437"/>
                <a:gd name="T50" fmla="*/ 50 w 3330"/>
                <a:gd name="T51" fmla="*/ 360 h 437"/>
                <a:gd name="T52" fmla="*/ 29 w 3330"/>
                <a:gd name="T53" fmla="*/ 329 h 437"/>
                <a:gd name="T54" fmla="*/ 13 w 3330"/>
                <a:gd name="T55" fmla="*/ 295 h 437"/>
                <a:gd name="T56" fmla="*/ 4 w 3330"/>
                <a:gd name="T57" fmla="*/ 259 h 437"/>
                <a:gd name="T58" fmla="*/ 0 w 3330"/>
                <a:gd name="T59" fmla="*/ 219 h 437"/>
                <a:gd name="T60" fmla="*/ 4 w 3330"/>
                <a:gd name="T61" fmla="*/ 180 h 437"/>
                <a:gd name="T62" fmla="*/ 13 w 3330"/>
                <a:gd name="T63" fmla="*/ 142 h 437"/>
                <a:gd name="T64" fmla="*/ 29 w 3330"/>
                <a:gd name="T65" fmla="*/ 108 h 437"/>
                <a:gd name="T66" fmla="*/ 50 w 3330"/>
                <a:gd name="T67" fmla="*/ 77 h 437"/>
                <a:gd name="T68" fmla="*/ 77 w 3330"/>
                <a:gd name="T69" fmla="*/ 51 h 437"/>
                <a:gd name="T70" fmla="*/ 107 w 3330"/>
                <a:gd name="T71" fmla="*/ 30 h 437"/>
                <a:gd name="T72" fmla="*/ 140 w 3330"/>
                <a:gd name="T73" fmla="*/ 14 h 437"/>
                <a:gd name="T74" fmla="*/ 178 w 3330"/>
                <a:gd name="T75" fmla="*/ 3 h 437"/>
                <a:gd name="T76" fmla="*/ 216 w 3330"/>
                <a:gd name="T7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30" h="437">
                  <a:moveTo>
                    <a:pt x="216" y="0"/>
                  </a:moveTo>
                  <a:lnTo>
                    <a:pt x="3115" y="0"/>
                  </a:lnTo>
                  <a:lnTo>
                    <a:pt x="3154" y="3"/>
                  </a:lnTo>
                  <a:lnTo>
                    <a:pt x="3190" y="14"/>
                  </a:lnTo>
                  <a:lnTo>
                    <a:pt x="3223" y="30"/>
                  </a:lnTo>
                  <a:lnTo>
                    <a:pt x="3254" y="51"/>
                  </a:lnTo>
                  <a:lnTo>
                    <a:pt x="3280" y="77"/>
                  </a:lnTo>
                  <a:lnTo>
                    <a:pt x="3301" y="108"/>
                  </a:lnTo>
                  <a:lnTo>
                    <a:pt x="3317" y="142"/>
                  </a:lnTo>
                  <a:lnTo>
                    <a:pt x="3328" y="180"/>
                  </a:lnTo>
                  <a:lnTo>
                    <a:pt x="3330" y="219"/>
                  </a:lnTo>
                  <a:lnTo>
                    <a:pt x="3328" y="259"/>
                  </a:lnTo>
                  <a:lnTo>
                    <a:pt x="3317" y="295"/>
                  </a:lnTo>
                  <a:lnTo>
                    <a:pt x="3301" y="329"/>
                  </a:lnTo>
                  <a:lnTo>
                    <a:pt x="3280" y="360"/>
                  </a:lnTo>
                  <a:lnTo>
                    <a:pt x="3254" y="386"/>
                  </a:lnTo>
                  <a:lnTo>
                    <a:pt x="3223" y="408"/>
                  </a:lnTo>
                  <a:lnTo>
                    <a:pt x="3190" y="424"/>
                  </a:lnTo>
                  <a:lnTo>
                    <a:pt x="3154" y="435"/>
                  </a:lnTo>
                  <a:lnTo>
                    <a:pt x="3115" y="437"/>
                  </a:lnTo>
                  <a:lnTo>
                    <a:pt x="216" y="437"/>
                  </a:lnTo>
                  <a:lnTo>
                    <a:pt x="178" y="435"/>
                  </a:lnTo>
                  <a:lnTo>
                    <a:pt x="140" y="424"/>
                  </a:lnTo>
                  <a:lnTo>
                    <a:pt x="107" y="408"/>
                  </a:lnTo>
                  <a:lnTo>
                    <a:pt x="77" y="386"/>
                  </a:lnTo>
                  <a:lnTo>
                    <a:pt x="50" y="360"/>
                  </a:lnTo>
                  <a:lnTo>
                    <a:pt x="29" y="329"/>
                  </a:lnTo>
                  <a:lnTo>
                    <a:pt x="13" y="295"/>
                  </a:lnTo>
                  <a:lnTo>
                    <a:pt x="4" y="259"/>
                  </a:lnTo>
                  <a:lnTo>
                    <a:pt x="0" y="219"/>
                  </a:lnTo>
                  <a:lnTo>
                    <a:pt x="4" y="180"/>
                  </a:lnTo>
                  <a:lnTo>
                    <a:pt x="13" y="142"/>
                  </a:lnTo>
                  <a:lnTo>
                    <a:pt x="29" y="108"/>
                  </a:lnTo>
                  <a:lnTo>
                    <a:pt x="50" y="77"/>
                  </a:lnTo>
                  <a:lnTo>
                    <a:pt x="77" y="51"/>
                  </a:lnTo>
                  <a:lnTo>
                    <a:pt x="107" y="30"/>
                  </a:lnTo>
                  <a:lnTo>
                    <a:pt x="140" y="14"/>
                  </a:lnTo>
                  <a:lnTo>
                    <a:pt x="178" y="3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4330" y="1220"/>
              <a:ext cx="194" cy="196"/>
            </a:xfrm>
            <a:custGeom>
              <a:avLst/>
              <a:gdLst>
                <a:gd name="T0" fmla="*/ 290 w 581"/>
                <a:gd name="T1" fmla="*/ 0 h 587"/>
                <a:gd name="T2" fmla="*/ 337 w 581"/>
                <a:gd name="T3" fmla="*/ 4 h 587"/>
                <a:gd name="T4" fmla="*/ 383 w 581"/>
                <a:gd name="T5" fmla="*/ 15 h 587"/>
                <a:gd name="T6" fmla="*/ 424 w 581"/>
                <a:gd name="T7" fmla="*/ 32 h 587"/>
                <a:gd name="T8" fmla="*/ 462 w 581"/>
                <a:gd name="T9" fmla="*/ 57 h 587"/>
                <a:gd name="T10" fmla="*/ 496 w 581"/>
                <a:gd name="T11" fmla="*/ 85 h 587"/>
                <a:gd name="T12" fmla="*/ 525 w 581"/>
                <a:gd name="T13" fmla="*/ 120 h 587"/>
                <a:gd name="T14" fmla="*/ 549 w 581"/>
                <a:gd name="T15" fmla="*/ 158 h 587"/>
                <a:gd name="T16" fmla="*/ 566 w 581"/>
                <a:gd name="T17" fmla="*/ 200 h 587"/>
                <a:gd name="T18" fmla="*/ 577 w 581"/>
                <a:gd name="T19" fmla="*/ 246 h 587"/>
                <a:gd name="T20" fmla="*/ 581 w 581"/>
                <a:gd name="T21" fmla="*/ 294 h 587"/>
                <a:gd name="T22" fmla="*/ 577 w 581"/>
                <a:gd name="T23" fmla="*/ 341 h 587"/>
                <a:gd name="T24" fmla="*/ 566 w 581"/>
                <a:gd name="T25" fmla="*/ 387 h 587"/>
                <a:gd name="T26" fmla="*/ 549 w 581"/>
                <a:gd name="T27" fmla="*/ 429 h 587"/>
                <a:gd name="T28" fmla="*/ 525 w 581"/>
                <a:gd name="T29" fmla="*/ 467 h 587"/>
                <a:gd name="T30" fmla="*/ 496 w 581"/>
                <a:gd name="T31" fmla="*/ 502 h 587"/>
                <a:gd name="T32" fmla="*/ 462 w 581"/>
                <a:gd name="T33" fmla="*/ 531 h 587"/>
                <a:gd name="T34" fmla="*/ 424 w 581"/>
                <a:gd name="T35" fmla="*/ 555 h 587"/>
                <a:gd name="T36" fmla="*/ 383 w 581"/>
                <a:gd name="T37" fmla="*/ 573 h 587"/>
                <a:gd name="T38" fmla="*/ 337 w 581"/>
                <a:gd name="T39" fmla="*/ 583 h 587"/>
                <a:gd name="T40" fmla="*/ 290 w 581"/>
                <a:gd name="T41" fmla="*/ 587 h 587"/>
                <a:gd name="T42" fmla="*/ 244 w 581"/>
                <a:gd name="T43" fmla="*/ 583 h 587"/>
                <a:gd name="T44" fmla="*/ 198 w 581"/>
                <a:gd name="T45" fmla="*/ 573 h 587"/>
                <a:gd name="T46" fmla="*/ 157 w 581"/>
                <a:gd name="T47" fmla="*/ 555 h 587"/>
                <a:gd name="T48" fmla="*/ 119 w 581"/>
                <a:gd name="T49" fmla="*/ 531 h 587"/>
                <a:gd name="T50" fmla="*/ 86 w 581"/>
                <a:gd name="T51" fmla="*/ 502 h 587"/>
                <a:gd name="T52" fmla="*/ 56 w 581"/>
                <a:gd name="T53" fmla="*/ 467 h 587"/>
                <a:gd name="T54" fmla="*/ 32 w 581"/>
                <a:gd name="T55" fmla="*/ 429 h 587"/>
                <a:gd name="T56" fmla="*/ 15 w 581"/>
                <a:gd name="T57" fmla="*/ 387 h 587"/>
                <a:gd name="T58" fmla="*/ 4 w 581"/>
                <a:gd name="T59" fmla="*/ 341 h 587"/>
                <a:gd name="T60" fmla="*/ 0 w 581"/>
                <a:gd name="T61" fmla="*/ 294 h 587"/>
                <a:gd name="T62" fmla="*/ 4 w 581"/>
                <a:gd name="T63" fmla="*/ 246 h 587"/>
                <a:gd name="T64" fmla="*/ 15 w 581"/>
                <a:gd name="T65" fmla="*/ 200 h 587"/>
                <a:gd name="T66" fmla="*/ 32 w 581"/>
                <a:gd name="T67" fmla="*/ 158 h 587"/>
                <a:gd name="T68" fmla="*/ 56 w 581"/>
                <a:gd name="T69" fmla="*/ 120 h 587"/>
                <a:gd name="T70" fmla="*/ 86 w 581"/>
                <a:gd name="T71" fmla="*/ 85 h 587"/>
                <a:gd name="T72" fmla="*/ 119 w 581"/>
                <a:gd name="T73" fmla="*/ 57 h 587"/>
                <a:gd name="T74" fmla="*/ 157 w 581"/>
                <a:gd name="T75" fmla="*/ 32 h 587"/>
                <a:gd name="T76" fmla="*/ 198 w 581"/>
                <a:gd name="T77" fmla="*/ 15 h 587"/>
                <a:gd name="T78" fmla="*/ 244 w 581"/>
                <a:gd name="T79" fmla="*/ 4 h 587"/>
                <a:gd name="T80" fmla="*/ 290 w 581"/>
                <a:gd name="T81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1" h="587">
                  <a:moveTo>
                    <a:pt x="290" y="0"/>
                  </a:moveTo>
                  <a:lnTo>
                    <a:pt x="337" y="4"/>
                  </a:lnTo>
                  <a:lnTo>
                    <a:pt x="383" y="15"/>
                  </a:lnTo>
                  <a:lnTo>
                    <a:pt x="424" y="32"/>
                  </a:lnTo>
                  <a:lnTo>
                    <a:pt x="462" y="57"/>
                  </a:lnTo>
                  <a:lnTo>
                    <a:pt x="496" y="85"/>
                  </a:lnTo>
                  <a:lnTo>
                    <a:pt x="525" y="120"/>
                  </a:lnTo>
                  <a:lnTo>
                    <a:pt x="549" y="158"/>
                  </a:lnTo>
                  <a:lnTo>
                    <a:pt x="566" y="200"/>
                  </a:lnTo>
                  <a:lnTo>
                    <a:pt x="577" y="246"/>
                  </a:lnTo>
                  <a:lnTo>
                    <a:pt x="581" y="294"/>
                  </a:lnTo>
                  <a:lnTo>
                    <a:pt x="577" y="341"/>
                  </a:lnTo>
                  <a:lnTo>
                    <a:pt x="566" y="387"/>
                  </a:lnTo>
                  <a:lnTo>
                    <a:pt x="549" y="429"/>
                  </a:lnTo>
                  <a:lnTo>
                    <a:pt x="525" y="467"/>
                  </a:lnTo>
                  <a:lnTo>
                    <a:pt x="496" y="502"/>
                  </a:lnTo>
                  <a:lnTo>
                    <a:pt x="462" y="531"/>
                  </a:lnTo>
                  <a:lnTo>
                    <a:pt x="424" y="555"/>
                  </a:lnTo>
                  <a:lnTo>
                    <a:pt x="383" y="573"/>
                  </a:lnTo>
                  <a:lnTo>
                    <a:pt x="337" y="583"/>
                  </a:lnTo>
                  <a:lnTo>
                    <a:pt x="290" y="587"/>
                  </a:lnTo>
                  <a:lnTo>
                    <a:pt x="244" y="583"/>
                  </a:lnTo>
                  <a:lnTo>
                    <a:pt x="198" y="573"/>
                  </a:lnTo>
                  <a:lnTo>
                    <a:pt x="157" y="555"/>
                  </a:lnTo>
                  <a:lnTo>
                    <a:pt x="119" y="531"/>
                  </a:lnTo>
                  <a:lnTo>
                    <a:pt x="86" y="502"/>
                  </a:lnTo>
                  <a:lnTo>
                    <a:pt x="56" y="467"/>
                  </a:lnTo>
                  <a:lnTo>
                    <a:pt x="32" y="429"/>
                  </a:lnTo>
                  <a:lnTo>
                    <a:pt x="15" y="387"/>
                  </a:lnTo>
                  <a:lnTo>
                    <a:pt x="4" y="341"/>
                  </a:lnTo>
                  <a:lnTo>
                    <a:pt x="0" y="294"/>
                  </a:lnTo>
                  <a:lnTo>
                    <a:pt x="4" y="246"/>
                  </a:lnTo>
                  <a:lnTo>
                    <a:pt x="15" y="200"/>
                  </a:lnTo>
                  <a:lnTo>
                    <a:pt x="32" y="158"/>
                  </a:lnTo>
                  <a:lnTo>
                    <a:pt x="56" y="120"/>
                  </a:lnTo>
                  <a:lnTo>
                    <a:pt x="86" y="85"/>
                  </a:lnTo>
                  <a:lnTo>
                    <a:pt x="119" y="57"/>
                  </a:lnTo>
                  <a:lnTo>
                    <a:pt x="157" y="32"/>
                  </a:lnTo>
                  <a:lnTo>
                    <a:pt x="198" y="15"/>
                  </a:lnTo>
                  <a:lnTo>
                    <a:pt x="244" y="4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4330" y="1672"/>
              <a:ext cx="194" cy="196"/>
            </a:xfrm>
            <a:custGeom>
              <a:avLst/>
              <a:gdLst>
                <a:gd name="T0" fmla="*/ 290 w 581"/>
                <a:gd name="T1" fmla="*/ 0 h 587"/>
                <a:gd name="T2" fmla="*/ 337 w 581"/>
                <a:gd name="T3" fmla="*/ 4 h 587"/>
                <a:gd name="T4" fmla="*/ 383 w 581"/>
                <a:gd name="T5" fmla="*/ 14 h 587"/>
                <a:gd name="T6" fmla="*/ 424 w 581"/>
                <a:gd name="T7" fmla="*/ 32 h 587"/>
                <a:gd name="T8" fmla="*/ 462 w 581"/>
                <a:gd name="T9" fmla="*/ 56 h 587"/>
                <a:gd name="T10" fmla="*/ 496 w 581"/>
                <a:gd name="T11" fmla="*/ 86 h 587"/>
                <a:gd name="T12" fmla="*/ 525 w 581"/>
                <a:gd name="T13" fmla="*/ 120 h 587"/>
                <a:gd name="T14" fmla="*/ 549 w 581"/>
                <a:gd name="T15" fmla="*/ 158 h 587"/>
                <a:gd name="T16" fmla="*/ 566 w 581"/>
                <a:gd name="T17" fmla="*/ 201 h 587"/>
                <a:gd name="T18" fmla="*/ 577 w 581"/>
                <a:gd name="T19" fmla="*/ 246 h 587"/>
                <a:gd name="T20" fmla="*/ 581 w 581"/>
                <a:gd name="T21" fmla="*/ 293 h 587"/>
                <a:gd name="T22" fmla="*/ 577 w 581"/>
                <a:gd name="T23" fmla="*/ 341 h 587"/>
                <a:gd name="T24" fmla="*/ 566 w 581"/>
                <a:gd name="T25" fmla="*/ 387 h 587"/>
                <a:gd name="T26" fmla="*/ 549 w 581"/>
                <a:gd name="T27" fmla="*/ 429 h 587"/>
                <a:gd name="T28" fmla="*/ 525 w 581"/>
                <a:gd name="T29" fmla="*/ 467 h 587"/>
                <a:gd name="T30" fmla="*/ 496 w 581"/>
                <a:gd name="T31" fmla="*/ 502 h 587"/>
                <a:gd name="T32" fmla="*/ 462 w 581"/>
                <a:gd name="T33" fmla="*/ 530 h 587"/>
                <a:gd name="T34" fmla="*/ 424 w 581"/>
                <a:gd name="T35" fmla="*/ 555 h 587"/>
                <a:gd name="T36" fmla="*/ 383 w 581"/>
                <a:gd name="T37" fmla="*/ 572 h 587"/>
                <a:gd name="T38" fmla="*/ 337 w 581"/>
                <a:gd name="T39" fmla="*/ 583 h 587"/>
                <a:gd name="T40" fmla="*/ 290 w 581"/>
                <a:gd name="T41" fmla="*/ 587 h 587"/>
                <a:gd name="T42" fmla="*/ 244 w 581"/>
                <a:gd name="T43" fmla="*/ 583 h 587"/>
                <a:gd name="T44" fmla="*/ 198 w 581"/>
                <a:gd name="T45" fmla="*/ 572 h 587"/>
                <a:gd name="T46" fmla="*/ 157 w 581"/>
                <a:gd name="T47" fmla="*/ 555 h 587"/>
                <a:gd name="T48" fmla="*/ 119 w 581"/>
                <a:gd name="T49" fmla="*/ 530 h 587"/>
                <a:gd name="T50" fmla="*/ 86 w 581"/>
                <a:gd name="T51" fmla="*/ 502 h 587"/>
                <a:gd name="T52" fmla="*/ 56 w 581"/>
                <a:gd name="T53" fmla="*/ 467 h 587"/>
                <a:gd name="T54" fmla="*/ 32 w 581"/>
                <a:gd name="T55" fmla="*/ 429 h 587"/>
                <a:gd name="T56" fmla="*/ 15 w 581"/>
                <a:gd name="T57" fmla="*/ 387 h 587"/>
                <a:gd name="T58" fmla="*/ 4 w 581"/>
                <a:gd name="T59" fmla="*/ 341 h 587"/>
                <a:gd name="T60" fmla="*/ 0 w 581"/>
                <a:gd name="T61" fmla="*/ 293 h 587"/>
                <a:gd name="T62" fmla="*/ 4 w 581"/>
                <a:gd name="T63" fmla="*/ 246 h 587"/>
                <a:gd name="T64" fmla="*/ 15 w 581"/>
                <a:gd name="T65" fmla="*/ 201 h 587"/>
                <a:gd name="T66" fmla="*/ 32 w 581"/>
                <a:gd name="T67" fmla="*/ 158 h 587"/>
                <a:gd name="T68" fmla="*/ 56 w 581"/>
                <a:gd name="T69" fmla="*/ 120 h 587"/>
                <a:gd name="T70" fmla="*/ 86 w 581"/>
                <a:gd name="T71" fmla="*/ 86 h 587"/>
                <a:gd name="T72" fmla="*/ 119 w 581"/>
                <a:gd name="T73" fmla="*/ 56 h 587"/>
                <a:gd name="T74" fmla="*/ 157 w 581"/>
                <a:gd name="T75" fmla="*/ 32 h 587"/>
                <a:gd name="T76" fmla="*/ 198 w 581"/>
                <a:gd name="T77" fmla="*/ 14 h 587"/>
                <a:gd name="T78" fmla="*/ 244 w 581"/>
                <a:gd name="T79" fmla="*/ 4 h 587"/>
                <a:gd name="T80" fmla="*/ 290 w 581"/>
                <a:gd name="T81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1" h="587">
                  <a:moveTo>
                    <a:pt x="290" y="0"/>
                  </a:moveTo>
                  <a:lnTo>
                    <a:pt x="337" y="4"/>
                  </a:lnTo>
                  <a:lnTo>
                    <a:pt x="383" y="14"/>
                  </a:lnTo>
                  <a:lnTo>
                    <a:pt x="424" y="32"/>
                  </a:lnTo>
                  <a:lnTo>
                    <a:pt x="462" y="56"/>
                  </a:lnTo>
                  <a:lnTo>
                    <a:pt x="496" y="86"/>
                  </a:lnTo>
                  <a:lnTo>
                    <a:pt x="525" y="120"/>
                  </a:lnTo>
                  <a:lnTo>
                    <a:pt x="549" y="158"/>
                  </a:lnTo>
                  <a:lnTo>
                    <a:pt x="566" y="201"/>
                  </a:lnTo>
                  <a:lnTo>
                    <a:pt x="577" y="246"/>
                  </a:lnTo>
                  <a:lnTo>
                    <a:pt x="581" y="293"/>
                  </a:lnTo>
                  <a:lnTo>
                    <a:pt x="577" y="341"/>
                  </a:lnTo>
                  <a:lnTo>
                    <a:pt x="566" y="387"/>
                  </a:lnTo>
                  <a:lnTo>
                    <a:pt x="549" y="429"/>
                  </a:lnTo>
                  <a:lnTo>
                    <a:pt x="525" y="467"/>
                  </a:lnTo>
                  <a:lnTo>
                    <a:pt x="496" y="502"/>
                  </a:lnTo>
                  <a:lnTo>
                    <a:pt x="462" y="530"/>
                  </a:lnTo>
                  <a:lnTo>
                    <a:pt x="424" y="555"/>
                  </a:lnTo>
                  <a:lnTo>
                    <a:pt x="383" y="572"/>
                  </a:lnTo>
                  <a:lnTo>
                    <a:pt x="337" y="583"/>
                  </a:lnTo>
                  <a:lnTo>
                    <a:pt x="290" y="587"/>
                  </a:lnTo>
                  <a:lnTo>
                    <a:pt x="244" y="583"/>
                  </a:lnTo>
                  <a:lnTo>
                    <a:pt x="198" y="572"/>
                  </a:lnTo>
                  <a:lnTo>
                    <a:pt x="157" y="555"/>
                  </a:lnTo>
                  <a:lnTo>
                    <a:pt x="119" y="530"/>
                  </a:lnTo>
                  <a:lnTo>
                    <a:pt x="86" y="502"/>
                  </a:lnTo>
                  <a:lnTo>
                    <a:pt x="56" y="467"/>
                  </a:lnTo>
                  <a:lnTo>
                    <a:pt x="32" y="429"/>
                  </a:lnTo>
                  <a:lnTo>
                    <a:pt x="15" y="387"/>
                  </a:lnTo>
                  <a:lnTo>
                    <a:pt x="4" y="341"/>
                  </a:lnTo>
                  <a:lnTo>
                    <a:pt x="0" y="293"/>
                  </a:lnTo>
                  <a:lnTo>
                    <a:pt x="4" y="246"/>
                  </a:lnTo>
                  <a:lnTo>
                    <a:pt x="15" y="201"/>
                  </a:lnTo>
                  <a:lnTo>
                    <a:pt x="32" y="158"/>
                  </a:lnTo>
                  <a:lnTo>
                    <a:pt x="56" y="120"/>
                  </a:lnTo>
                  <a:lnTo>
                    <a:pt x="86" y="86"/>
                  </a:lnTo>
                  <a:lnTo>
                    <a:pt x="119" y="56"/>
                  </a:lnTo>
                  <a:lnTo>
                    <a:pt x="157" y="32"/>
                  </a:lnTo>
                  <a:lnTo>
                    <a:pt x="198" y="14"/>
                  </a:lnTo>
                  <a:lnTo>
                    <a:pt x="244" y="4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4330" y="2124"/>
              <a:ext cx="194" cy="196"/>
            </a:xfrm>
            <a:custGeom>
              <a:avLst/>
              <a:gdLst>
                <a:gd name="T0" fmla="*/ 290 w 581"/>
                <a:gd name="T1" fmla="*/ 0 h 588"/>
                <a:gd name="T2" fmla="*/ 337 w 581"/>
                <a:gd name="T3" fmla="*/ 4 h 588"/>
                <a:gd name="T4" fmla="*/ 383 w 581"/>
                <a:gd name="T5" fmla="*/ 15 h 588"/>
                <a:gd name="T6" fmla="*/ 424 w 581"/>
                <a:gd name="T7" fmla="*/ 33 h 588"/>
                <a:gd name="T8" fmla="*/ 462 w 581"/>
                <a:gd name="T9" fmla="*/ 57 h 588"/>
                <a:gd name="T10" fmla="*/ 496 w 581"/>
                <a:gd name="T11" fmla="*/ 87 h 588"/>
                <a:gd name="T12" fmla="*/ 525 w 581"/>
                <a:gd name="T13" fmla="*/ 121 h 588"/>
                <a:gd name="T14" fmla="*/ 549 w 581"/>
                <a:gd name="T15" fmla="*/ 159 h 588"/>
                <a:gd name="T16" fmla="*/ 566 w 581"/>
                <a:gd name="T17" fmla="*/ 202 h 588"/>
                <a:gd name="T18" fmla="*/ 577 w 581"/>
                <a:gd name="T19" fmla="*/ 247 h 588"/>
                <a:gd name="T20" fmla="*/ 581 w 581"/>
                <a:gd name="T21" fmla="*/ 294 h 588"/>
                <a:gd name="T22" fmla="*/ 577 w 581"/>
                <a:gd name="T23" fmla="*/ 341 h 588"/>
                <a:gd name="T24" fmla="*/ 566 w 581"/>
                <a:gd name="T25" fmla="*/ 388 h 588"/>
                <a:gd name="T26" fmla="*/ 549 w 581"/>
                <a:gd name="T27" fmla="*/ 430 h 588"/>
                <a:gd name="T28" fmla="*/ 525 w 581"/>
                <a:gd name="T29" fmla="*/ 467 h 588"/>
                <a:gd name="T30" fmla="*/ 496 w 581"/>
                <a:gd name="T31" fmla="*/ 503 h 588"/>
                <a:gd name="T32" fmla="*/ 462 w 581"/>
                <a:gd name="T33" fmla="*/ 531 h 588"/>
                <a:gd name="T34" fmla="*/ 424 w 581"/>
                <a:gd name="T35" fmla="*/ 555 h 588"/>
                <a:gd name="T36" fmla="*/ 383 w 581"/>
                <a:gd name="T37" fmla="*/ 573 h 588"/>
                <a:gd name="T38" fmla="*/ 337 w 581"/>
                <a:gd name="T39" fmla="*/ 584 h 588"/>
                <a:gd name="T40" fmla="*/ 290 w 581"/>
                <a:gd name="T41" fmla="*/ 588 h 588"/>
                <a:gd name="T42" fmla="*/ 244 w 581"/>
                <a:gd name="T43" fmla="*/ 584 h 588"/>
                <a:gd name="T44" fmla="*/ 198 w 581"/>
                <a:gd name="T45" fmla="*/ 573 h 588"/>
                <a:gd name="T46" fmla="*/ 157 w 581"/>
                <a:gd name="T47" fmla="*/ 555 h 588"/>
                <a:gd name="T48" fmla="*/ 119 w 581"/>
                <a:gd name="T49" fmla="*/ 531 h 588"/>
                <a:gd name="T50" fmla="*/ 86 w 581"/>
                <a:gd name="T51" fmla="*/ 503 h 588"/>
                <a:gd name="T52" fmla="*/ 56 w 581"/>
                <a:gd name="T53" fmla="*/ 467 h 588"/>
                <a:gd name="T54" fmla="*/ 32 w 581"/>
                <a:gd name="T55" fmla="*/ 430 h 588"/>
                <a:gd name="T56" fmla="*/ 15 w 581"/>
                <a:gd name="T57" fmla="*/ 388 h 588"/>
                <a:gd name="T58" fmla="*/ 4 w 581"/>
                <a:gd name="T59" fmla="*/ 341 h 588"/>
                <a:gd name="T60" fmla="*/ 0 w 581"/>
                <a:gd name="T61" fmla="*/ 294 h 588"/>
                <a:gd name="T62" fmla="*/ 4 w 581"/>
                <a:gd name="T63" fmla="*/ 247 h 588"/>
                <a:gd name="T64" fmla="*/ 15 w 581"/>
                <a:gd name="T65" fmla="*/ 202 h 588"/>
                <a:gd name="T66" fmla="*/ 32 w 581"/>
                <a:gd name="T67" fmla="*/ 159 h 588"/>
                <a:gd name="T68" fmla="*/ 56 w 581"/>
                <a:gd name="T69" fmla="*/ 121 h 588"/>
                <a:gd name="T70" fmla="*/ 86 w 581"/>
                <a:gd name="T71" fmla="*/ 87 h 588"/>
                <a:gd name="T72" fmla="*/ 119 w 581"/>
                <a:gd name="T73" fmla="*/ 57 h 588"/>
                <a:gd name="T74" fmla="*/ 157 w 581"/>
                <a:gd name="T75" fmla="*/ 33 h 588"/>
                <a:gd name="T76" fmla="*/ 198 w 581"/>
                <a:gd name="T77" fmla="*/ 15 h 588"/>
                <a:gd name="T78" fmla="*/ 244 w 581"/>
                <a:gd name="T79" fmla="*/ 4 h 588"/>
                <a:gd name="T80" fmla="*/ 290 w 581"/>
                <a:gd name="T81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1" h="588">
                  <a:moveTo>
                    <a:pt x="290" y="0"/>
                  </a:moveTo>
                  <a:lnTo>
                    <a:pt x="337" y="4"/>
                  </a:lnTo>
                  <a:lnTo>
                    <a:pt x="383" y="15"/>
                  </a:lnTo>
                  <a:lnTo>
                    <a:pt x="424" y="33"/>
                  </a:lnTo>
                  <a:lnTo>
                    <a:pt x="462" y="57"/>
                  </a:lnTo>
                  <a:lnTo>
                    <a:pt x="496" y="87"/>
                  </a:lnTo>
                  <a:lnTo>
                    <a:pt x="525" y="121"/>
                  </a:lnTo>
                  <a:lnTo>
                    <a:pt x="549" y="159"/>
                  </a:lnTo>
                  <a:lnTo>
                    <a:pt x="566" y="202"/>
                  </a:lnTo>
                  <a:lnTo>
                    <a:pt x="577" y="247"/>
                  </a:lnTo>
                  <a:lnTo>
                    <a:pt x="581" y="294"/>
                  </a:lnTo>
                  <a:lnTo>
                    <a:pt x="577" y="341"/>
                  </a:lnTo>
                  <a:lnTo>
                    <a:pt x="566" y="388"/>
                  </a:lnTo>
                  <a:lnTo>
                    <a:pt x="549" y="430"/>
                  </a:lnTo>
                  <a:lnTo>
                    <a:pt x="525" y="467"/>
                  </a:lnTo>
                  <a:lnTo>
                    <a:pt x="496" y="503"/>
                  </a:lnTo>
                  <a:lnTo>
                    <a:pt x="462" y="531"/>
                  </a:lnTo>
                  <a:lnTo>
                    <a:pt x="424" y="555"/>
                  </a:lnTo>
                  <a:lnTo>
                    <a:pt x="383" y="573"/>
                  </a:lnTo>
                  <a:lnTo>
                    <a:pt x="337" y="584"/>
                  </a:lnTo>
                  <a:lnTo>
                    <a:pt x="290" y="588"/>
                  </a:lnTo>
                  <a:lnTo>
                    <a:pt x="244" y="584"/>
                  </a:lnTo>
                  <a:lnTo>
                    <a:pt x="198" y="573"/>
                  </a:lnTo>
                  <a:lnTo>
                    <a:pt x="157" y="555"/>
                  </a:lnTo>
                  <a:lnTo>
                    <a:pt x="119" y="531"/>
                  </a:lnTo>
                  <a:lnTo>
                    <a:pt x="86" y="503"/>
                  </a:lnTo>
                  <a:lnTo>
                    <a:pt x="56" y="467"/>
                  </a:lnTo>
                  <a:lnTo>
                    <a:pt x="32" y="430"/>
                  </a:lnTo>
                  <a:lnTo>
                    <a:pt x="15" y="388"/>
                  </a:lnTo>
                  <a:lnTo>
                    <a:pt x="4" y="341"/>
                  </a:lnTo>
                  <a:lnTo>
                    <a:pt x="0" y="294"/>
                  </a:lnTo>
                  <a:lnTo>
                    <a:pt x="4" y="247"/>
                  </a:lnTo>
                  <a:lnTo>
                    <a:pt x="15" y="202"/>
                  </a:lnTo>
                  <a:lnTo>
                    <a:pt x="32" y="159"/>
                  </a:lnTo>
                  <a:lnTo>
                    <a:pt x="56" y="121"/>
                  </a:lnTo>
                  <a:lnTo>
                    <a:pt x="86" y="87"/>
                  </a:lnTo>
                  <a:lnTo>
                    <a:pt x="119" y="57"/>
                  </a:lnTo>
                  <a:lnTo>
                    <a:pt x="157" y="33"/>
                  </a:lnTo>
                  <a:lnTo>
                    <a:pt x="198" y="15"/>
                  </a:lnTo>
                  <a:lnTo>
                    <a:pt x="244" y="4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2" name="Group 14"/>
          <p:cNvGrpSpPr>
            <a:grpSpLocks noChangeAspect="1"/>
          </p:cNvGrpSpPr>
          <p:nvPr/>
        </p:nvGrpSpPr>
        <p:grpSpPr bwMode="auto">
          <a:xfrm>
            <a:off x="792731" y="816328"/>
            <a:ext cx="282177" cy="263204"/>
            <a:chOff x="3741" y="1357"/>
            <a:chExt cx="3168" cy="2955"/>
          </a:xfrm>
          <a:solidFill>
            <a:schemeClr val="bg1"/>
          </a:solidFill>
        </p:grpSpPr>
        <p:sp>
          <p:nvSpPr>
            <p:cNvPr id="35" name="Freeform 16"/>
            <p:cNvSpPr>
              <a:spLocks/>
            </p:cNvSpPr>
            <p:nvPr/>
          </p:nvSpPr>
          <p:spPr bwMode="auto">
            <a:xfrm>
              <a:off x="3741" y="1357"/>
              <a:ext cx="3168" cy="1646"/>
            </a:xfrm>
            <a:custGeom>
              <a:avLst/>
              <a:gdLst>
                <a:gd name="T0" fmla="*/ 3259 w 6336"/>
                <a:gd name="T1" fmla="*/ 4 h 3293"/>
                <a:gd name="T2" fmla="*/ 3438 w 6336"/>
                <a:gd name="T3" fmla="*/ 37 h 3293"/>
                <a:gd name="T4" fmla="*/ 3605 w 6336"/>
                <a:gd name="T5" fmla="*/ 105 h 3293"/>
                <a:gd name="T6" fmla="*/ 3759 w 6336"/>
                <a:gd name="T7" fmla="*/ 203 h 3293"/>
                <a:gd name="T8" fmla="*/ 4544 w 6336"/>
                <a:gd name="T9" fmla="*/ 981 h 3293"/>
                <a:gd name="T10" fmla="*/ 4549 w 6336"/>
                <a:gd name="T11" fmla="*/ 532 h 3293"/>
                <a:gd name="T12" fmla="*/ 4594 w 6336"/>
                <a:gd name="T13" fmla="*/ 415 h 3293"/>
                <a:gd name="T14" fmla="*/ 4673 w 6336"/>
                <a:gd name="T15" fmla="*/ 320 h 3293"/>
                <a:gd name="T16" fmla="*/ 4780 w 6336"/>
                <a:gd name="T17" fmla="*/ 257 h 3293"/>
                <a:gd name="T18" fmla="*/ 4907 w 6336"/>
                <a:gd name="T19" fmla="*/ 234 h 3293"/>
                <a:gd name="T20" fmla="*/ 5034 w 6336"/>
                <a:gd name="T21" fmla="*/ 257 h 3293"/>
                <a:gd name="T22" fmla="*/ 5142 w 6336"/>
                <a:gd name="T23" fmla="*/ 320 h 3293"/>
                <a:gd name="T24" fmla="*/ 5221 w 6336"/>
                <a:gd name="T25" fmla="*/ 415 h 3293"/>
                <a:gd name="T26" fmla="*/ 5265 w 6336"/>
                <a:gd name="T27" fmla="*/ 532 h 3293"/>
                <a:gd name="T28" fmla="*/ 5271 w 6336"/>
                <a:gd name="T29" fmla="*/ 1709 h 3293"/>
                <a:gd name="T30" fmla="*/ 6269 w 6336"/>
                <a:gd name="T31" fmla="*/ 2717 h 3293"/>
                <a:gd name="T32" fmla="*/ 6319 w 6336"/>
                <a:gd name="T33" fmla="*/ 2819 h 3293"/>
                <a:gd name="T34" fmla="*/ 6336 w 6336"/>
                <a:gd name="T35" fmla="*/ 2929 h 3293"/>
                <a:gd name="T36" fmla="*/ 6319 w 6336"/>
                <a:gd name="T37" fmla="*/ 3039 h 3293"/>
                <a:gd name="T38" fmla="*/ 6269 w 6336"/>
                <a:gd name="T39" fmla="*/ 3141 h 3293"/>
                <a:gd name="T40" fmla="*/ 6186 w 6336"/>
                <a:gd name="T41" fmla="*/ 3224 h 3293"/>
                <a:gd name="T42" fmla="*/ 6084 w 6336"/>
                <a:gd name="T43" fmla="*/ 3276 h 3293"/>
                <a:gd name="T44" fmla="*/ 5973 w 6336"/>
                <a:gd name="T45" fmla="*/ 3293 h 3293"/>
                <a:gd name="T46" fmla="*/ 5863 w 6336"/>
                <a:gd name="T47" fmla="*/ 3276 h 3293"/>
                <a:gd name="T48" fmla="*/ 5761 w 6336"/>
                <a:gd name="T49" fmla="*/ 3224 h 3293"/>
                <a:gd name="T50" fmla="*/ 3314 w 6336"/>
                <a:gd name="T51" fmla="*/ 781 h 3293"/>
                <a:gd name="T52" fmla="*/ 3247 w 6336"/>
                <a:gd name="T53" fmla="*/ 736 h 3293"/>
                <a:gd name="T54" fmla="*/ 3168 w 6336"/>
                <a:gd name="T55" fmla="*/ 723 h 3293"/>
                <a:gd name="T56" fmla="*/ 3089 w 6336"/>
                <a:gd name="T57" fmla="*/ 736 h 3293"/>
                <a:gd name="T58" fmla="*/ 3022 w 6336"/>
                <a:gd name="T59" fmla="*/ 781 h 3293"/>
                <a:gd name="T60" fmla="*/ 575 w 6336"/>
                <a:gd name="T61" fmla="*/ 3224 h 3293"/>
                <a:gd name="T62" fmla="*/ 473 w 6336"/>
                <a:gd name="T63" fmla="*/ 3276 h 3293"/>
                <a:gd name="T64" fmla="*/ 364 w 6336"/>
                <a:gd name="T65" fmla="*/ 3293 h 3293"/>
                <a:gd name="T66" fmla="*/ 254 w 6336"/>
                <a:gd name="T67" fmla="*/ 3276 h 3293"/>
                <a:gd name="T68" fmla="*/ 152 w 6336"/>
                <a:gd name="T69" fmla="*/ 3224 h 3293"/>
                <a:gd name="T70" fmla="*/ 67 w 6336"/>
                <a:gd name="T71" fmla="*/ 3141 h 3293"/>
                <a:gd name="T72" fmla="*/ 17 w 6336"/>
                <a:gd name="T73" fmla="*/ 3039 h 3293"/>
                <a:gd name="T74" fmla="*/ 0 w 6336"/>
                <a:gd name="T75" fmla="*/ 2929 h 3293"/>
                <a:gd name="T76" fmla="*/ 17 w 6336"/>
                <a:gd name="T77" fmla="*/ 2819 h 3293"/>
                <a:gd name="T78" fmla="*/ 67 w 6336"/>
                <a:gd name="T79" fmla="*/ 2717 h 3293"/>
                <a:gd name="T80" fmla="*/ 2508 w 6336"/>
                <a:gd name="T81" fmla="*/ 266 h 3293"/>
                <a:gd name="T82" fmla="*/ 2651 w 6336"/>
                <a:gd name="T83" fmla="*/ 151 h 3293"/>
                <a:gd name="T84" fmla="*/ 2812 w 6336"/>
                <a:gd name="T85" fmla="*/ 68 h 3293"/>
                <a:gd name="T86" fmla="*/ 2987 w 6336"/>
                <a:gd name="T87" fmla="*/ 18 h 3293"/>
                <a:gd name="T88" fmla="*/ 3168 w 6336"/>
                <a:gd name="T89" fmla="*/ 0 h 3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336" h="3293">
                  <a:moveTo>
                    <a:pt x="3168" y="0"/>
                  </a:moveTo>
                  <a:lnTo>
                    <a:pt x="3259" y="4"/>
                  </a:lnTo>
                  <a:lnTo>
                    <a:pt x="3349" y="18"/>
                  </a:lnTo>
                  <a:lnTo>
                    <a:pt x="3438" y="37"/>
                  </a:lnTo>
                  <a:lnTo>
                    <a:pt x="3522" y="66"/>
                  </a:lnTo>
                  <a:lnTo>
                    <a:pt x="3605" y="105"/>
                  </a:lnTo>
                  <a:lnTo>
                    <a:pt x="3686" y="149"/>
                  </a:lnTo>
                  <a:lnTo>
                    <a:pt x="3759" y="203"/>
                  </a:lnTo>
                  <a:lnTo>
                    <a:pt x="3828" y="266"/>
                  </a:lnTo>
                  <a:lnTo>
                    <a:pt x="4544" y="981"/>
                  </a:lnTo>
                  <a:lnTo>
                    <a:pt x="4544" y="598"/>
                  </a:lnTo>
                  <a:lnTo>
                    <a:pt x="4549" y="532"/>
                  </a:lnTo>
                  <a:lnTo>
                    <a:pt x="4567" y="471"/>
                  </a:lnTo>
                  <a:lnTo>
                    <a:pt x="4594" y="415"/>
                  </a:lnTo>
                  <a:lnTo>
                    <a:pt x="4630" y="365"/>
                  </a:lnTo>
                  <a:lnTo>
                    <a:pt x="4673" y="320"/>
                  </a:lnTo>
                  <a:lnTo>
                    <a:pt x="4724" y="284"/>
                  </a:lnTo>
                  <a:lnTo>
                    <a:pt x="4780" y="257"/>
                  </a:lnTo>
                  <a:lnTo>
                    <a:pt x="4842" y="241"/>
                  </a:lnTo>
                  <a:lnTo>
                    <a:pt x="4907" y="234"/>
                  </a:lnTo>
                  <a:lnTo>
                    <a:pt x="4973" y="241"/>
                  </a:lnTo>
                  <a:lnTo>
                    <a:pt x="5034" y="257"/>
                  </a:lnTo>
                  <a:lnTo>
                    <a:pt x="5090" y="284"/>
                  </a:lnTo>
                  <a:lnTo>
                    <a:pt x="5142" y="320"/>
                  </a:lnTo>
                  <a:lnTo>
                    <a:pt x="5184" y="365"/>
                  </a:lnTo>
                  <a:lnTo>
                    <a:pt x="5221" y="415"/>
                  </a:lnTo>
                  <a:lnTo>
                    <a:pt x="5248" y="471"/>
                  </a:lnTo>
                  <a:lnTo>
                    <a:pt x="5265" y="532"/>
                  </a:lnTo>
                  <a:lnTo>
                    <a:pt x="5271" y="598"/>
                  </a:lnTo>
                  <a:lnTo>
                    <a:pt x="5271" y="1709"/>
                  </a:lnTo>
                  <a:lnTo>
                    <a:pt x="6231" y="2671"/>
                  </a:lnTo>
                  <a:lnTo>
                    <a:pt x="6269" y="2717"/>
                  </a:lnTo>
                  <a:lnTo>
                    <a:pt x="6298" y="2765"/>
                  </a:lnTo>
                  <a:lnTo>
                    <a:pt x="6319" y="2819"/>
                  </a:lnTo>
                  <a:lnTo>
                    <a:pt x="6333" y="2873"/>
                  </a:lnTo>
                  <a:lnTo>
                    <a:pt x="6336" y="2929"/>
                  </a:lnTo>
                  <a:lnTo>
                    <a:pt x="6333" y="2985"/>
                  </a:lnTo>
                  <a:lnTo>
                    <a:pt x="6319" y="3039"/>
                  </a:lnTo>
                  <a:lnTo>
                    <a:pt x="6298" y="3091"/>
                  </a:lnTo>
                  <a:lnTo>
                    <a:pt x="6269" y="3141"/>
                  </a:lnTo>
                  <a:lnTo>
                    <a:pt x="6231" y="3185"/>
                  </a:lnTo>
                  <a:lnTo>
                    <a:pt x="6186" y="3224"/>
                  </a:lnTo>
                  <a:lnTo>
                    <a:pt x="6136" y="3255"/>
                  </a:lnTo>
                  <a:lnTo>
                    <a:pt x="6084" y="3276"/>
                  </a:lnTo>
                  <a:lnTo>
                    <a:pt x="6029" y="3287"/>
                  </a:lnTo>
                  <a:lnTo>
                    <a:pt x="5973" y="3293"/>
                  </a:lnTo>
                  <a:lnTo>
                    <a:pt x="5919" y="3287"/>
                  </a:lnTo>
                  <a:lnTo>
                    <a:pt x="5863" y="3276"/>
                  </a:lnTo>
                  <a:lnTo>
                    <a:pt x="5811" y="3255"/>
                  </a:lnTo>
                  <a:lnTo>
                    <a:pt x="5761" y="3224"/>
                  </a:lnTo>
                  <a:lnTo>
                    <a:pt x="5717" y="3185"/>
                  </a:lnTo>
                  <a:lnTo>
                    <a:pt x="3314" y="781"/>
                  </a:lnTo>
                  <a:lnTo>
                    <a:pt x="3284" y="756"/>
                  </a:lnTo>
                  <a:lnTo>
                    <a:pt x="3247" y="736"/>
                  </a:lnTo>
                  <a:lnTo>
                    <a:pt x="3209" y="725"/>
                  </a:lnTo>
                  <a:lnTo>
                    <a:pt x="3168" y="723"/>
                  </a:lnTo>
                  <a:lnTo>
                    <a:pt x="3128" y="727"/>
                  </a:lnTo>
                  <a:lnTo>
                    <a:pt x="3089" y="736"/>
                  </a:lnTo>
                  <a:lnTo>
                    <a:pt x="3053" y="756"/>
                  </a:lnTo>
                  <a:lnTo>
                    <a:pt x="3022" y="781"/>
                  </a:lnTo>
                  <a:lnTo>
                    <a:pt x="619" y="3185"/>
                  </a:lnTo>
                  <a:lnTo>
                    <a:pt x="575" y="3224"/>
                  </a:lnTo>
                  <a:lnTo>
                    <a:pt x="525" y="3255"/>
                  </a:lnTo>
                  <a:lnTo>
                    <a:pt x="473" y="3276"/>
                  </a:lnTo>
                  <a:lnTo>
                    <a:pt x="419" y="3287"/>
                  </a:lnTo>
                  <a:lnTo>
                    <a:pt x="364" y="3293"/>
                  </a:lnTo>
                  <a:lnTo>
                    <a:pt x="308" y="3287"/>
                  </a:lnTo>
                  <a:lnTo>
                    <a:pt x="254" y="3276"/>
                  </a:lnTo>
                  <a:lnTo>
                    <a:pt x="200" y="3255"/>
                  </a:lnTo>
                  <a:lnTo>
                    <a:pt x="152" y="3224"/>
                  </a:lnTo>
                  <a:lnTo>
                    <a:pt x="106" y="3185"/>
                  </a:lnTo>
                  <a:lnTo>
                    <a:pt x="67" y="3141"/>
                  </a:lnTo>
                  <a:lnTo>
                    <a:pt x="38" y="3091"/>
                  </a:lnTo>
                  <a:lnTo>
                    <a:pt x="17" y="3039"/>
                  </a:lnTo>
                  <a:lnTo>
                    <a:pt x="4" y="2985"/>
                  </a:lnTo>
                  <a:lnTo>
                    <a:pt x="0" y="2929"/>
                  </a:lnTo>
                  <a:lnTo>
                    <a:pt x="4" y="2873"/>
                  </a:lnTo>
                  <a:lnTo>
                    <a:pt x="17" y="2819"/>
                  </a:lnTo>
                  <a:lnTo>
                    <a:pt x="38" y="2765"/>
                  </a:lnTo>
                  <a:lnTo>
                    <a:pt x="67" y="2717"/>
                  </a:lnTo>
                  <a:lnTo>
                    <a:pt x="106" y="2671"/>
                  </a:lnTo>
                  <a:lnTo>
                    <a:pt x="2508" y="266"/>
                  </a:lnTo>
                  <a:lnTo>
                    <a:pt x="2578" y="205"/>
                  </a:lnTo>
                  <a:lnTo>
                    <a:pt x="2651" y="151"/>
                  </a:lnTo>
                  <a:lnTo>
                    <a:pt x="2730" y="105"/>
                  </a:lnTo>
                  <a:lnTo>
                    <a:pt x="2812" y="68"/>
                  </a:lnTo>
                  <a:lnTo>
                    <a:pt x="2899" y="37"/>
                  </a:lnTo>
                  <a:lnTo>
                    <a:pt x="2987" y="18"/>
                  </a:lnTo>
                  <a:lnTo>
                    <a:pt x="3078" y="4"/>
                  </a:lnTo>
                  <a:lnTo>
                    <a:pt x="3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17"/>
            <p:cNvSpPr>
              <a:spLocks/>
            </p:cNvSpPr>
            <p:nvPr/>
          </p:nvSpPr>
          <p:spPr bwMode="auto">
            <a:xfrm>
              <a:off x="4180" y="2067"/>
              <a:ext cx="2291" cy="2245"/>
            </a:xfrm>
            <a:custGeom>
              <a:avLst/>
              <a:gdLst>
                <a:gd name="T0" fmla="*/ 2272 w 4582"/>
                <a:gd name="T1" fmla="*/ 0 h 4492"/>
                <a:gd name="T2" fmla="*/ 2310 w 4582"/>
                <a:gd name="T3" fmla="*/ 0 h 4492"/>
                <a:gd name="T4" fmla="*/ 2349 w 4582"/>
                <a:gd name="T5" fmla="*/ 8 h 4492"/>
                <a:gd name="T6" fmla="*/ 2385 w 4582"/>
                <a:gd name="T7" fmla="*/ 26 h 4492"/>
                <a:gd name="T8" fmla="*/ 2418 w 4582"/>
                <a:gd name="T9" fmla="*/ 51 h 4492"/>
                <a:gd name="T10" fmla="*/ 4530 w 4582"/>
                <a:gd name="T11" fmla="*/ 2166 h 4492"/>
                <a:gd name="T12" fmla="*/ 4552 w 4582"/>
                <a:gd name="T13" fmla="*/ 2193 h 4492"/>
                <a:gd name="T14" fmla="*/ 4569 w 4582"/>
                <a:gd name="T15" fmla="*/ 2224 h 4492"/>
                <a:gd name="T16" fmla="*/ 4578 w 4582"/>
                <a:gd name="T17" fmla="*/ 2259 h 4492"/>
                <a:gd name="T18" fmla="*/ 4582 w 4582"/>
                <a:gd name="T19" fmla="*/ 2293 h 4492"/>
                <a:gd name="T20" fmla="*/ 4582 w 4582"/>
                <a:gd name="T21" fmla="*/ 3835 h 4492"/>
                <a:gd name="T22" fmla="*/ 4577 w 4582"/>
                <a:gd name="T23" fmla="*/ 3925 h 4492"/>
                <a:gd name="T24" fmla="*/ 4559 w 4582"/>
                <a:gd name="T25" fmla="*/ 4010 h 4492"/>
                <a:gd name="T26" fmla="*/ 4530 w 4582"/>
                <a:gd name="T27" fmla="*/ 4091 h 4492"/>
                <a:gd name="T28" fmla="*/ 4492 w 4582"/>
                <a:gd name="T29" fmla="*/ 4166 h 4492"/>
                <a:gd name="T30" fmla="*/ 4446 w 4582"/>
                <a:gd name="T31" fmla="*/ 4235 h 4492"/>
                <a:gd name="T32" fmla="*/ 4390 w 4582"/>
                <a:gd name="T33" fmla="*/ 4299 h 4492"/>
                <a:gd name="T34" fmla="*/ 4328 w 4582"/>
                <a:gd name="T35" fmla="*/ 4355 h 4492"/>
                <a:gd name="T36" fmla="*/ 4257 w 4582"/>
                <a:gd name="T37" fmla="*/ 4401 h 4492"/>
                <a:gd name="T38" fmla="*/ 4182 w 4582"/>
                <a:gd name="T39" fmla="*/ 4440 h 4492"/>
                <a:gd name="T40" fmla="*/ 4101 w 4582"/>
                <a:gd name="T41" fmla="*/ 4467 h 4492"/>
                <a:gd name="T42" fmla="*/ 4017 w 4582"/>
                <a:gd name="T43" fmla="*/ 4486 h 4492"/>
                <a:gd name="T44" fmla="*/ 3928 w 4582"/>
                <a:gd name="T45" fmla="*/ 4492 h 4492"/>
                <a:gd name="T46" fmla="*/ 2882 w 4582"/>
                <a:gd name="T47" fmla="*/ 4492 h 4492"/>
                <a:gd name="T48" fmla="*/ 2882 w 4582"/>
                <a:gd name="T49" fmla="*/ 2869 h 4492"/>
                <a:gd name="T50" fmla="*/ 1701 w 4582"/>
                <a:gd name="T51" fmla="*/ 2869 h 4492"/>
                <a:gd name="T52" fmla="*/ 1701 w 4582"/>
                <a:gd name="T53" fmla="*/ 4492 h 4492"/>
                <a:gd name="T54" fmla="*/ 656 w 4582"/>
                <a:gd name="T55" fmla="*/ 4492 h 4492"/>
                <a:gd name="T56" fmla="*/ 566 w 4582"/>
                <a:gd name="T57" fmla="*/ 4486 h 4492"/>
                <a:gd name="T58" fmla="*/ 481 w 4582"/>
                <a:gd name="T59" fmla="*/ 4467 h 4492"/>
                <a:gd name="T60" fmla="*/ 400 w 4582"/>
                <a:gd name="T61" fmla="*/ 4440 h 4492"/>
                <a:gd name="T62" fmla="*/ 325 w 4582"/>
                <a:gd name="T63" fmla="*/ 4401 h 4492"/>
                <a:gd name="T64" fmla="*/ 256 w 4582"/>
                <a:gd name="T65" fmla="*/ 4355 h 4492"/>
                <a:gd name="T66" fmla="*/ 193 w 4582"/>
                <a:gd name="T67" fmla="*/ 4299 h 4492"/>
                <a:gd name="T68" fmla="*/ 137 w 4582"/>
                <a:gd name="T69" fmla="*/ 4235 h 4492"/>
                <a:gd name="T70" fmla="*/ 91 w 4582"/>
                <a:gd name="T71" fmla="*/ 4166 h 4492"/>
                <a:gd name="T72" fmla="*/ 52 w 4582"/>
                <a:gd name="T73" fmla="*/ 4091 h 4492"/>
                <a:gd name="T74" fmla="*/ 25 w 4582"/>
                <a:gd name="T75" fmla="*/ 4010 h 4492"/>
                <a:gd name="T76" fmla="*/ 6 w 4582"/>
                <a:gd name="T77" fmla="*/ 3925 h 4492"/>
                <a:gd name="T78" fmla="*/ 0 w 4582"/>
                <a:gd name="T79" fmla="*/ 3835 h 4492"/>
                <a:gd name="T80" fmla="*/ 0 w 4582"/>
                <a:gd name="T81" fmla="*/ 2293 h 4492"/>
                <a:gd name="T82" fmla="*/ 4 w 4582"/>
                <a:gd name="T83" fmla="*/ 2259 h 4492"/>
                <a:gd name="T84" fmla="*/ 14 w 4582"/>
                <a:gd name="T85" fmla="*/ 2224 h 4492"/>
                <a:gd name="T86" fmla="*/ 31 w 4582"/>
                <a:gd name="T87" fmla="*/ 2193 h 4492"/>
                <a:gd name="T88" fmla="*/ 54 w 4582"/>
                <a:gd name="T89" fmla="*/ 2166 h 4492"/>
                <a:gd name="T90" fmla="*/ 2166 w 4582"/>
                <a:gd name="T91" fmla="*/ 51 h 4492"/>
                <a:gd name="T92" fmla="*/ 2197 w 4582"/>
                <a:gd name="T93" fmla="*/ 26 h 4492"/>
                <a:gd name="T94" fmla="*/ 2234 w 4582"/>
                <a:gd name="T95" fmla="*/ 8 h 4492"/>
                <a:gd name="T96" fmla="*/ 2272 w 4582"/>
                <a:gd name="T97" fmla="*/ 0 h 4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82" h="4492">
                  <a:moveTo>
                    <a:pt x="2272" y="0"/>
                  </a:moveTo>
                  <a:lnTo>
                    <a:pt x="2310" y="0"/>
                  </a:lnTo>
                  <a:lnTo>
                    <a:pt x="2349" y="8"/>
                  </a:lnTo>
                  <a:lnTo>
                    <a:pt x="2385" y="26"/>
                  </a:lnTo>
                  <a:lnTo>
                    <a:pt x="2418" y="51"/>
                  </a:lnTo>
                  <a:lnTo>
                    <a:pt x="4530" y="2166"/>
                  </a:lnTo>
                  <a:lnTo>
                    <a:pt x="4552" y="2193"/>
                  </a:lnTo>
                  <a:lnTo>
                    <a:pt x="4569" y="2224"/>
                  </a:lnTo>
                  <a:lnTo>
                    <a:pt x="4578" y="2259"/>
                  </a:lnTo>
                  <a:lnTo>
                    <a:pt x="4582" y="2293"/>
                  </a:lnTo>
                  <a:lnTo>
                    <a:pt x="4582" y="3835"/>
                  </a:lnTo>
                  <a:lnTo>
                    <a:pt x="4577" y="3925"/>
                  </a:lnTo>
                  <a:lnTo>
                    <a:pt x="4559" y="4010"/>
                  </a:lnTo>
                  <a:lnTo>
                    <a:pt x="4530" y="4091"/>
                  </a:lnTo>
                  <a:lnTo>
                    <a:pt x="4492" y="4166"/>
                  </a:lnTo>
                  <a:lnTo>
                    <a:pt x="4446" y="4235"/>
                  </a:lnTo>
                  <a:lnTo>
                    <a:pt x="4390" y="4299"/>
                  </a:lnTo>
                  <a:lnTo>
                    <a:pt x="4328" y="4355"/>
                  </a:lnTo>
                  <a:lnTo>
                    <a:pt x="4257" y="4401"/>
                  </a:lnTo>
                  <a:lnTo>
                    <a:pt x="4182" y="4440"/>
                  </a:lnTo>
                  <a:lnTo>
                    <a:pt x="4101" y="4467"/>
                  </a:lnTo>
                  <a:lnTo>
                    <a:pt x="4017" y="4486"/>
                  </a:lnTo>
                  <a:lnTo>
                    <a:pt x="3928" y="4492"/>
                  </a:lnTo>
                  <a:lnTo>
                    <a:pt x="2882" y="4492"/>
                  </a:lnTo>
                  <a:lnTo>
                    <a:pt x="2882" y="2869"/>
                  </a:lnTo>
                  <a:lnTo>
                    <a:pt x="1701" y="2869"/>
                  </a:lnTo>
                  <a:lnTo>
                    <a:pt x="1701" y="4492"/>
                  </a:lnTo>
                  <a:lnTo>
                    <a:pt x="656" y="4492"/>
                  </a:lnTo>
                  <a:lnTo>
                    <a:pt x="566" y="4486"/>
                  </a:lnTo>
                  <a:lnTo>
                    <a:pt x="481" y="4467"/>
                  </a:lnTo>
                  <a:lnTo>
                    <a:pt x="400" y="4440"/>
                  </a:lnTo>
                  <a:lnTo>
                    <a:pt x="325" y="4401"/>
                  </a:lnTo>
                  <a:lnTo>
                    <a:pt x="256" y="4355"/>
                  </a:lnTo>
                  <a:lnTo>
                    <a:pt x="193" y="4299"/>
                  </a:lnTo>
                  <a:lnTo>
                    <a:pt x="137" y="4235"/>
                  </a:lnTo>
                  <a:lnTo>
                    <a:pt x="91" y="4166"/>
                  </a:lnTo>
                  <a:lnTo>
                    <a:pt x="52" y="4091"/>
                  </a:lnTo>
                  <a:lnTo>
                    <a:pt x="25" y="4010"/>
                  </a:lnTo>
                  <a:lnTo>
                    <a:pt x="6" y="3925"/>
                  </a:lnTo>
                  <a:lnTo>
                    <a:pt x="0" y="3835"/>
                  </a:lnTo>
                  <a:lnTo>
                    <a:pt x="0" y="2293"/>
                  </a:lnTo>
                  <a:lnTo>
                    <a:pt x="4" y="2259"/>
                  </a:lnTo>
                  <a:lnTo>
                    <a:pt x="14" y="2224"/>
                  </a:lnTo>
                  <a:lnTo>
                    <a:pt x="31" y="2193"/>
                  </a:lnTo>
                  <a:lnTo>
                    <a:pt x="54" y="2166"/>
                  </a:lnTo>
                  <a:lnTo>
                    <a:pt x="2166" y="51"/>
                  </a:lnTo>
                  <a:lnTo>
                    <a:pt x="2197" y="26"/>
                  </a:lnTo>
                  <a:lnTo>
                    <a:pt x="2234" y="8"/>
                  </a:lnTo>
                  <a:lnTo>
                    <a:pt x="22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양쪽 모서리가 둥근 사각형 6"/>
          <p:cNvSpPr/>
          <p:nvPr/>
        </p:nvSpPr>
        <p:spPr>
          <a:xfrm>
            <a:off x="604335" y="2725060"/>
            <a:ext cx="738000" cy="73803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8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2085812" y="2726399"/>
            <a:ext cx="3342531" cy="736699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203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tlCol="0" anchor="ctr"/>
          <a:lstStyle/>
          <a:p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1342335" y="2725060"/>
            <a:ext cx="738000" cy="73803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022" y="2855921"/>
            <a:ext cx="476316" cy="476316"/>
          </a:xfrm>
          <a:prstGeom prst="rect">
            <a:avLst/>
          </a:prstGeom>
        </p:spPr>
      </p:pic>
      <p:sp>
        <p:nvSpPr>
          <p:cNvPr id="42" name="Freeform 22"/>
          <p:cNvSpPr>
            <a:spLocks noEditPoints="1"/>
          </p:cNvSpPr>
          <p:nvPr/>
        </p:nvSpPr>
        <p:spPr bwMode="auto">
          <a:xfrm>
            <a:off x="738031" y="2951020"/>
            <a:ext cx="381423" cy="273999"/>
          </a:xfrm>
          <a:custGeom>
            <a:avLst/>
            <a:gdLst>
              <a:gd name="T0" fmla="*/ 1605 w 3367"/>
              <a:gd name="T1" fmla="*/ 2234 h 2419"/>
              <a:gd name="T2" fmla="*/ 1662 w 3367"/>
              <a:gd name="T3" fmla="*/ 2334 h 2419"/>
              <a:gd name="T4" fmla="*/ 1762 w 3367"/>
              <a:gd name="T5" fmla="*/ 2277 h 2419"/>
              <a:gd name="T6" fmla="*/ 1705 w 3367"/>
              <a:gd name="T7" fmla="*/ 2177 h 2419"/>
              <a:gd name="T8" fmla="*/ 2802 w 3367"/>
              <a:gd name="T9" fmla="*/ 945 h 2419"/>
              <a:gd name="T10" fmla="*/ 2830 w 3367"/>
              <a:gd name="T11" fmla="*/ 1238 h 2419"/>
              <a:gd name="T12" fmla="*/ 2689 w 3367"/>
              <a:gd name="T13" fmla="*/ 1504 h 2419"/>
              <a:gd name="T14" fmla="*/ 2683 w 3367"/>
              <a:gd name="T15" fmla="*/ 1203 h 2419"/>
              <a:gd name="T16" fmla="*/ 2638 w 3367"/>
              <a:gd name="T17" fmla="*/ 952 h 2419"/>
              <a:gd name="T18" fmla="*/ 754 w 3367"/>
              <a:gd name="T19" fmla="*/ 916 h 2419"/>
              <a:gd name="T20" fmla="*/ 678 w 3367"/>
              <a:gd name="T21" fmla="*/ 1161 h 2419"/>
              <a:gd name="T22" fmla="*/ 785 w 3367"/>
              <a:gd name="T23" fmla="*/ 1397 h 2419"/>
              <a:gd name="T24" fmla="*/ 548 w 3367"/>
              <a:gd name="T25" fmla="*/ 1286 h 2419"/>
              <a:gd name="T26" fmla="*/ 548 w 3367"/>
              <a:gd name="T27" fmla="*/ 991 h 2419"/>
              <a:gd name="T28" fmla="*/ 2878 w 3367"/>
              <a:gd name="T29" fmla="*/ 582 h 2419"/>
              <a:gd name="T30" fmla="*/ 3076 w 3367"/>
              <a:gd name="T31" fmla="*/ 919 h 2419"/>
              <a:gd name="T32" fmla="*/ 3091 w 3367"/>
              <a:gd name="T33" fmla="*/ 1297 h 2419"/>
              <a:gd name="T34" fmla="*/ 2925 w 3367"/>
              <a:gd name="T35" fmla="*/ 1646 h 2419"/>
              <a:gd name="T36" fmla="*/ 2900 w 3367"/>
              <a:gd name="T37" fmla="*/ 1404 h 2419"/>
              <a:gd name="T38" fmla="*/ 2955 w 3367"/>
              <a:gd name="T39" fmla="*/ 1085 h 2419"/>
              <a:gd name="T40" fmla="*/ 2845 w 3367"/>
              <a:gd name="T41" fmla="*/ 778 h 2419"/>
              <a:gd name="T42" fmla="*/ 556 w 3367"/>
              <a:gd name="T43" fmla="*/ 733 h 2419"/>
              <a:gd name="T44" fmla="*/ 420 w 3367"/>
              <a:gd name="T45" fmla="*/ 1031 h 2419"/>
              <a:gd name="T46" fmla="*/ 446 w 3367"/>
              <a:gd name="T47" fmla="*/ 1353 h 2419"/>
              <a:gd name="T48" fmla="*/ 489 w 3367"/>
              <a:gd name="T49" fmla="*/ 1695 h 2419"/>
              <a:gd name="T50" fmla="*/ 291 w 3367"/>
              <a:gd name="T51" fmla="*/ 1359 h 2419"/>
              <a:gd name="T52" fmla="*/ 275 w 3367"/>
              <a:gd name="T53" fmla="*/ 981 h 2419"/>
              <a:gd name="T54" fmla="*/ 442 w 3367"/>
              <a:gd name="T55" fmla="*/ 633 h 2419"/>
              <a:gd name="T56" fmla="*/ 3244 w 3367"/>
              <a:gd name="T57" fmla="*/ 643 h 2419"/>
              <a:gd name="T58" fmla="*/ 3365 w 3367"/>
              <a:gd name="T59" fmla="*/ 1066 h 2419"/>
              <a:gd name="T60" fmla="*/ 3304 w 3367"/>
              <a:gd name="T61" fmla="*/ 1499 h 2419"/>
              <a:gd name="T62" fmla="*/ 3063 w 3367"/>
              <a:gd name="T63" fmla="*/ 1880 h 2419"/>
              <a:gd name="T64" fmla="*/ 3145 w 3367"/>
              <a:gd name="T65" fmla="*/ 1492 h 2419"/>
              <a:gd name="T66" fmla="*/ 3216 w 3367"/>
              <a:gd name="T67" fmla="*/ 1107 h 2419"/>
              <a:gd name="T68" fmla="*/ 3116 w 3367"/>
              <a:gd name="T69" fmla="*/ 726 h 2419"/>
              <a:gd name="T70" fmla="*/ 304 w 3367"/>
              <a:gd name="T71" fmla="*/ 398 h 2419"/>
              <a:gd name="T72" fmla="*/ 222 w 3367"/>
              <a:gd name="T73" fmla="*/ 786 h 2419"/>
              <a:gd name="T74" fmla="*/ 151 w 3367"/>
              <a:gd name="T75" fmla="*/ 1172 h 2419"/>
              <a:gd name="T76" fmla="*/ 249 w 3367"/>
              <a:gd name="T77" fmla="*/ 1552 h 2419"/>
              <a:gd name="T78" fmla="*/ 252 w 3367"/>
              <a:gd name="T79" fmla="*/ 1823 h 2419"/>
              <a:gd name="T80" fmla="*/ 40 w 3367"/>
              <a:gd name="T81" fmla="*/ 1429 h 2419"/>
              <a:gd name="T82" fmla="*/ 2 w 3367"/>
              <a:gd name="T83" fmla="*/ 1066 h 2419"/>
              <a:gd name="T84" fmla="*/ 124 w 3367"/>
              <a:gd name="T85" fmla="*/ 643 h 2419"/>
              <a:gd name="T86" fmla="*/ 1099 w 3367"/>
              <a:gd name="T87" fmla="*/ 2117 h 2419"/>
              <a:gd name="T88" fmla="*/ 1495 w 3367"/>
              <a:gd name="T89" fmla="*/ 128 h 2419"/>
              <a:gd name="T90" fmla="*/ 1865 w 3367"/>
              <a:gd name="T91" fmla="*/ 155 h 2419"/>
              <a:gd name="T92" fmla="*/ 1512 w 3367"/>
              <a:gd name="T93" fmla="*/ 118 h 2419"/>
              <a:gd name="T94" fmla="*/ 2324 w 3367"/>
              <a:gd name="T95" fmla="*/ 38 h 2419"/>
              <a:gd name="T96" fmla="*/ 2381 w 3367"/>
              <a:gd name="T97" fmla="*/ 2255 h 2419"/>
              <a:gd name="T98" fmla="*/ 2301 w 3367"/>
              <a:gd name="T99" fmla="*/ 2396 h 2419"/>
              <a:gd name="T100" fmla="*/ 1092 w 3367"/>
              <a:gd name="T101" fmla="*/ 2409 h 2419"/>
              <a:gd name="T102" fmla="*/ 989 w 3367"/>
              <a:gd name="T103" fmla="*/ 2285 h 2419"/>
              <a:gd name="T104" fmla="*/ 1025 w 3367"/>
              <a:gd name="T105" fmla="*/ 58 h 2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367" h="2419">
                <a:moveTo>
                  <a:pt x="1683" y="2174"/>
                </a:moveTo>
                <a:lnTo>
                  <a:pt x="1662" y="2177"/>
                </a:lnTo>
                <a:lnTo>
                  <a:pt x="1642" y="2185"/>
                </a:lnTo>
                <a:lnTo>
                  <a:pt x="1626" y="2198"/>
                </a:lnTo>
                <a:lnTo>
                  <a:pt x="1613" y="2214"/>
                </a:lnTo>
                <a:lnTo>
                  <a:pt x="1605" y="2234"/>
                </a:lnTo>
                <a:lnTo>
                  <a:pt x="1602" y="2255"/>
                </a:lnTo>
                <a:lnTo>
                  <a:pt x="1605" y="2277"/>
                </a:lnTo>
                <a:lnTo>
                  <a:pt x="1613" y="2296"/>
                </a:lnTo>
                <a:lnTo>
                  <a:pt x="1626" y="2313"/>
                </a:lnTo>
                <a:lnTo>
                  <a:pt x="1642" y="2326"/>
                </a:lnTo>
                <a:lnTo>
                  <a:pt x="1662" y="2334"/>
                </a:lnTo>
                <a:lnTo>
                  <a:pt x="1683" y="2337"/>
                </a:lnTo>
                <a:lnTo>
                  <a:pt x="1705" y="2334"/>
                </a:lnTo>
                <a:lnTo>
                  <a:pt x="1725" y="2326"/>
                </a:lnTo>
                <a:lnTo>
                  <a:pt x="1741" y="2313"/>
                </a:lnTo>
                <a:lnTo>
                  <a:pt x="1754" y="2296"/>
                </a:lnTo>
                <a:lnTo>
                  <a:pt x="1762" y="2277"/>
                </a:lnTo>
                <a:lnTo>
                  <a:pt x="1765" y="2255"/>
                </a:lnTo>
                <a:lnTo>
                  <a:pt x="1762" y="2233"/>
                </a:lnTo>
                <a:lnTo>
                  <a:pt x="1754" y="2214"/>
                </a:lnTo>
                <a:lnTo>
                  <a:pt x="1741" y="2198"/>
                </a:lnTo>
                <a:lnTo>
                  <a:pt x="1725" y="2185"/>
                </a:lnTo>
                <a:lnTo>
                  <a:pt x="1705" y="2177"/>
                </a:lnTo>
                <a:lnTo>
                  <a:pt x="1683" y="2174"/>
                </a:lnTo>
                <a:close/>
                <a:moveTo>
                  <a:pt x="2689" y="773"/>
                </a:moveTo>
                <a:lnTo>
                  <a:pt x="2725" y="813"/>
                </a:lnTo>
                <a:lnTo>
                  <a:pt x="2755" y="854"/>
                </a:lnTo>
                <a:lnTo>
                  <a:pt x="2780" y="899"/>
                </a:lnTo>
                <a:lnTo>
                  <a:pt x="2802" y="945"/>
                </a:lnTo>
                <a:lnTo>
                  <a:pt x="2819" y="991"/>
                </a:lnTo>
                <a:lnTo>
                  <a:pt x="2830" y="1040"/>
                </a:lnTo>
                <a:lnTo>
                  <a:pt x="2837" y="1089"/>
                </a:lnTo>
                <a:lnTo>
                  <a:pt x="2839" y="1139"/>
                </a:lnTo>
                <a:lnTo>
                  <a:pt x="2837" y="1189"/>
                </a:lnTo>
                <a:lnTo>
                  <a:pt x="2830" y="1238"/>
                </a:lnTo>
                <a:lnTo>
                  <a:pt x="2819" y="1286"/>
                </a:lnTo>
                <a:lnTo>
                  <a:pt x="2802" y="1333"/>
                </a:lnTo>
                <a:lnTo>
                  <a:pt x="2780" y="1380"/>
                </a:lnTo>
                <a:lnTo>
                  <a:pt x="2755" y="1423"/>
                </a:lnTo>
                <a:lnTo>
                  <a:pt x="2725" y="1465"/>
                </a:lnTo>
                <a:lnTo>
                  <a:pt x="2689" y="1504"/>
                </a:lnTo>
                <a:lnTo>
                  <a:pt x="2582" y="1397"/>
                </a:lnTo>
                <a:lnTo>
                  <a:pt x="2613" y="1363"/>
                </a:lnTo>
                <a:lnTo>
                  <a:pt x="2638" y="1326"/>
                </a:lnTo>
                <a:lnTo>
                  <a:pt x="2658" y="1286"/>
                </a:lnTo>
                <a:lnTo>
                  <a:pt x="2673" y="1246"/>
                </a:lnTo>
                <a:lnTo>
                  <a:pt x="2683" y="1203"/>
                </a:lnTo>
                <a:lnTo>
                  <a:pt x="2689" y="1161"/>
                </a:lnTo>
                <a:lnTo>
                  <a:pt x="2689" y="1117"/>
                </a:lnTo>
                <a:lnTo>
                  <a:pt x="2683" y="1075"/>
                </a:lnTo>
                <a:lnTo>
                  <a:pt x="2673" y="1032"/>
                </a:lnTo>
                <a:lnTo>
                  <a:pt x="2658" y="991"/>
                </a:lnTo>
                <a:lnTo>
                  <a:pt x="2638" y="952"/>
                </a:lnTo>
                <a:lnTo>
                  <a:pt x="2613" y="916"/>
                </a:lnTo>
                <a:lnTo>
                  <a:pt x="2582" y="880"/>
                </a:lnTo>
                <a:lnTo>
                  <a:pt x="2689" y="773"/>
                </a:lnTo>
                <a:close/>
                <a:moveTo>
                  <a:pt x="677" y="773"/>
                </a:moveTo>
                <a:lnTo>
                  <a:pt x="785" y="880"/>
                </a:lnTo>
                <a:lnTo>
                  <a:pt x="754" y="916"/>
                </a:lnTo>
                <a:lnTo>
                  <a:pt x="729" y="952"/>
                </a:lnTo>
                <a:lnTo>
                  <a:pt x="708" y="991"/>
                </a:lnTo>
                <a:lnTo>
                  <a:pt x="694" y="1032"/>
                </a:lnTo>
                <a:lnTo>
                  <a:pt x="683" y="1075"/>
                </a:lnTo>
                <a:lnTo>
                  <a:pt x="678" y="1117"/>
                </a:lnTo>
                <a:lnTo>
                  <a:pt x="678" y="1161"/>
                </a:lnTo>
                <a:lnTo>
                  <a:pt x="683" y="1203"/>
                </a:lnTo>
                <a:lnTo>
                  <a:pt x="694" y="1246"/>
                </a:lnTo>
                <a:lnTo>
                  <a:pt x="708" y="1286"/>
                </a:lnTo>
                <a:lnTo>
                  <a:pt x="729" y="1326"/>
                </a:lnTo>
                <a:lnTo>
                  <a:pt x="754" y="1363"/>
                </a:lnTo>
                <a:lnTo>
                  <a:pt x="785" y="1397"/>
                </a:lnTo>
                <a:lnTo>
                  <a:pt x="677" y="1504"/>
                </a:lnTo>
                <a:lnTo>
                  <a:pt x="642" y="1465"/>
                </a:lnTo>
                <a:lnTo>
                  <a:pt x="612" y="1423"/>
                </a:lnTo>
                <a:lnTo>
                  <a:pt x="587" y="1380"/>
                </a:lnTo>
                <a:lnTo>
                  <a:pt x="565" y="1333"/>
                </a:lnTo>
                <a:lnTo>
                  <a:pt x="548" y="1286"/>
                </a:lnTo>
                <a:lnTo>
                  <a:pt x="537" y="1238"/>
                </a:lnTo>
                <a:lnTo>
                  <a:pt x="530" y="1189"/>
                </a:lnTo>
                <a:lnTo>
                  <a:pt x="528" y="1139"/>
                </a:lnTo>
                <a:lnTo>
                  <a:pt x="530" y="1089"/>
                </a:lnTo>
                <a:lnTo>
                  <a:pt x="537" y="1040"/>
                </a:lnTo>
                <a:lnTo>
                  <a:pt x="548" y="991"/>
                </a:lnTo>
                <a:lnTo>
                  <a:pt x="565" y="945"/>
                </a:lnTo>
                <a:lnTo>
                  <a:pt x="587" y="899"/>
                </a:lnTo>
                <a:lnTo>
                  <a:pt x="612" y="854"/>
                </a:lnTo>
                <a:lnTo>
                  <a:pt x="642" y="813"/>
                </a:lnTo>
                <a:lnTo>
                  <a:pt x="677" y="773"/>
                </a:lnTo>
                <a:close/>
                <a:moveTo>
                  <a:pt x="2878" y="582"/>
                </a:moveTo>
                <a:lnTo>
                  <a:pt x="2925" y="633"/>
                </a:lnTo>
                <a:lnTo>
                  <a:pt x="2965" y="685"/>
                </a:lnTo>
                <a:lnTo>
                  <a:pt x="3000" y="741"/>
                </a:lnTo>
                <a:lnTo>
                  <a:pt x="3031" y="798"/>
                </a:lnTo>
                <a:lnTo>
                  <a:pt x="3056" y="858"/>
                </a:lnTo>
                <a:lnTo>
                  <a:pt x="3076" y="919"/>
                </a:lnTo>
                <a:lnTo>
                  <a:pt x="3091" y="981"/>
                </a:lnTo>
                <a:lnTo>
                  <a:pt x="3101" y="1043"/>
                </a:lnTo>
                <a:lnTo>
                  <a:pt x="3106" y="1107"/>
                </a:lnTo>
                <a:lnTo>
                  <a:pt x="3106" y="1171"/>
                </a:lnTo>
                <a:lnTo>
                  <a:pt x="3101" y="1234"/>
                </a:lnTo>
                <a:lnTo>
                  <a:pt x="3091" y="1297"/>
                </a:lnTo>
                <a:lnTo>
                  <a:pt x="3076" y="1359"/>
                </a:lnTo>
                <a:lnTo>
                  <a:pt x="3056" y="1420"/>
                </a:lnTo>
                <a:lnTo>
                  <a:pt x="3031" y="1479"/>
                </a:lnTo>
                <a:lnTo>
                  <a:pt x="3000" y="1538"/>
                </a:lnTo>
                <a:lnTo>
                  <a:pt x="2965" y="1593"/>
                </a:lnTo>
                <a:lnTo>
                  <a:pt x="2925" y="1646"/>
                </a:lnTo>
                <a:lnTo>
                  <a:pt x="2878" y="1695"/>
                </a:lnTo>
                <a:lnTo>
                  <a:pt x="2773" y="1588"/>
                </a:lnTo>
                <a:lnTo>
                  <a:pt x="2811" y="1546"/>
                </a:lnTo>
                <a:lnTo>
                  <a:pt x="2845" y="1500"/>
                </a:lnTo>
                <a:lnTo>
                  <a:pt x="2875" y="1452"/>
                </a:lnTo>
                <a:lnTo>
                  <a:pt x="2900" y="1404"/>
                </a:lnTo>
                <a:lnTo>
                  <a:pt x="2921" y="1353"/>
                </a:lnTo>
                <a:lnTo>
                  <a:pt x="2936" y="1300"/>
                </a:lnTo>
                <a:lnTo>
                  <a:pt x="2947" y="1247"/>
                </a:lnTo>
                <a:lnTo>
                  <a:pt x="2955" y="1193"/>
                </a:lnTo>
                <a:lnTo>
                  <a:pt x="2957" y="1139"/>
                </a:lnTo>
                <a:lnTo>
                  <a:pt x="2955" y="1085"/>
                </a:lnTo>
                <a:lnTo>
                  <a:pt x="2947" y="1031"/>
                </a:lnTo>
                <a:lnTo>
                  <a:pt x="2936" y="978"/>
                </a:lnTo>
                <a:lnTo>
                  <a:pt x="2921" y="926"/>
                </a:lnTo>
                <a:lnTo>
                  <a:pt x="2900" y="874"/>
                </a:lnTo>
                <a:lnTo>
                  <a:pt x="2875" y="825"/>
                </a:lnTo>
                <a:lnTo>
                  <a:pt x="2845" y="778"/>
                </a:lnTo>
                <a:lnTo>
                  <a:pt x="2811" y="733"/>
                </a:lnTo>
                <a:lnTo>
                  <a:pt x="2773" y="690"/>
                </a:lnTo>
                <a:lnTo>
                  <a:pt x="2878" y="582"/>
                </a:lnTo>
                <a:close/>
                <a:moveTo>
                  <a:pt x="489" y="582"/>
                </a:moveTo>
                <a:lnTo>
                  <a:pt x="595" y="690"/>
                </a:lnTo>
                <a:lnTo>
                  <a:pt x="556" y="733"/>
                </a:lnTo>
                <a:lnTo>
                  <a:pt x="522" y="778"/>
                </a:lnTo>
                <a:lnTo>
                  <a:pt x="492" y="825"/>
                </a:lnTo>
                <a:lnTo>
                  <a:pt x="467" y="874"/>
                </a:lnTo>
                <a:lnTo>
                  <a:pt x="446" y="926"/>
                </a:lnTo>
                <a:lnTo>
                  <a:pt x="431" y="978"/>
                </a:lnTo>
                <a:lnTo>
                  <a:pt x="420" y="1031"/>
                </a:lnTo>
                <a:lnTo>
                  <a:pt x="412" y="1085"/>
                </a:lnTo>
                <a:lnTo>
                  <a:pt x="410" y="1139"/>
                </a:lnTo>
                <a:lnTo>
                  <a:pt x="412" y="1193"/>
                </a:lnTo>
                <a:lnTo>
                  <a:pt x="420" y="1247"/>
                </a:lnTo>
                <a:lnTo>
                  <a:pt x="431" y="1300"/>
                </a:lnTo>
                <a:lnTo>
                  <a:pt x="446" y="1353"/>
                </a:lnTo>
                <a:lnTo>
                  <a:pt x="467" y="1404"/>
                </a:lnTo>
                <a:lnTo>
                  <a:pt x="492" y="1452"/>
                </a:lnTo>
                <a:lnTo>
                  <a:pt x="522" y="1500"/>
                </a:lnTo>
                <a:lnTo>
                  <a:pt x="556" y="1546"/>
                </a:lnTo>
                <a:lnTo>
                  <a:pt x="595" y="1588"/>
                </a:lnTo>
                <a:lnTo>
                  <a:pt x="489" y="1695"/>
                </a:lnTo>
                <a:lnTo>
                  <a:pt x="442" y="1646"/>
                </a:lnTo>
                <a:lnTo>
                  <a:pt x="402" y="1593"/>
                </a:lnTo>
                <a:lnTo>
                  <a:pt x="367" y="1538"/>
                </a:lnTo>
                <a:lnTo>
                  <a:pt x="336" y="1479"/>
                </a:lnTo>
                <a:lnTo>
                  <a:pt x="311" y="1420"/>
                </a:lnTo>
                <a:lnTo>
                  <a:pt x="291" y="1359"/>
                </a:lnTo>
                <a:lnTo>
                  <a:pt x="275" y="1297"/>
                </a:lnTo>
                <a:lnTo>
                  <a:pt x="266" y="1234"/>
                </a:lnTo>
                <a:lnTo>
                  <a:pt x="261" y="1171"/>
                </a:lnTo>
                <a:lnTo>
                  <a:pt x="261" y="1107"/>
                </a:lnTo>
                <a:lnTo>
                  <a:pt x="266" y="1043"/>
                </a:lnTo>
                <a:lnTo>
                  <a:pt x="275" y="981"/>
                </a:lnTo>
                <a:lnTo>
                  <a:pt x="291" y="919"/>
                </a:lnTo>
                <a:lnTo>
                  <a:pt x="311" y="858"/>
                </a:lnTo>
                <a:lnTo>
                  <a:pt x="336" y="798"/>
                </a:lnTo>
                <a:lnTo>
                  <a:pt x="367" y="741"/>
                </a:lnTo>
                <a:lnTo>
                  <a:pt x="402" y="685"/>
                </a:lnTo>
                <a:lnTo>
                  <a:pt x="442" y="633"/>
                </a:lnTo>
                <a:lnTo>
                  <a:pt x="489" y="582"/>
                </a:lnTo>
                <a:close/>
                <a:moveTo>
                  <a:pt x="3063" y="398"/>
                </a:moveTo>
                <a:lnTo>
                  <a:pt x="3115" y="455"/>
                </a:lnTo>
                <a:lnTo>
                  <a:pt x="3163" y="515"/>
                </a:lnTo>
                <a:lnTo>
                  <a:pt x="3206" y="578"/>
                </a:lnTo>
                <a:lnTo>
                  <a:pt x="3244" y="643"/>
                </a:lnTo>
                <a:lnTo>
                  <a:pt x="3276" y="710"/>
                </a:lnTo>
                <a:lnTo>
                  <a:pt x="3304" y="779"/>
                </a:lnTo>
                <a:lnTo>
                  <a:pt x="3327" y="849"/>
                </a:lnTo>
                <a:lnTo>
                  <a:pt x="3344" y="921"/>
                </a:lnTo>
                <a:lnTo>
                  <a:pt x="3357" y="992"/>
                </a:lnTo>
                <a:lnTo>
                  <a:pt x="3365" y="1066"/>
                </a:lnTo>
                <a:lnTo>
                  <a:pt x="3367" y="1139"/>
                </a:lnTo>
                <a:lnTo>
                  <a:pt x="3365" y="1213"/>
                </a:lnTo>
                <a:lnTo>
                  <a:pt x="3357" y="1285"/>
                </a:lnTo>
                <a:lnTo>
                  <a:pt x="3344" y="1357"/>
                </a:lnTo>
                <a:lnTo>
                  <a:pt x="3327" y="1429"/>
                </a:lnTo>
                <a:lnTo>
                  <a:pt x="3304" y="1499"/>
                </a:lnTo>
                <a:lnTo>
                  <a:pt x="3276" y="1568"/>
                </a:lnTo>
                <a:lnTo>
                  <a:pt x="3244" y="1635"/>
                </a:lnTo>
                <a:lnTo>
                  <a:pt x="3206" y="1701"/>
                </a:lnTo>
                <a:lnTo>
                  <a:pt x="3163" y="1763"/>
                </a:lnTo>
                <a:lnTo>
                  <a:pt x="3115" y="1823"/>
                </a:lnTo>
                <a:lnTo>
                  <a:pt x="3063" y="1880"/>
                </a:lnTo>
                <a:lnTo>
                  <a:pt x="2957" y="1773"/>
                </a:lnTo>
                <a:lnTo>
                  <a:pt x="3004" y="1721"/>
                </a:lnTo>
                <a:lnTo>
                  <a:pt x="3046" y="1667"/>
                </a:lnTo>
                <a:lnTo>
                  <a:pt x="3083" y="1611"/>
                </a:lnTo>
                <a:lnTo>
                  <a:pt x="3117" y="1552"/>
                </a:lnTo>
                <a:lnTo>
                  <a:pt x="3145" y="1492"/>
                </a:lnTo>
                <a:lnTo>
                  <a:pt x="3169" y="1430"/>
                </a:lnTo>
                <a:lnTo>
                  <a:pt x="3188" y="1366"/>
                </a:lnTo>
                <a:lnTo>
                  <a:pt x="3202" y="1302"/>
                </a:lnTo>
                <a:lnTo>
                  <a:pt x="3211" y="1238"/>
                </a:lnTo>
                <a:lnTo>
                  <a:pt x="3216" y="1172"/>
                </a:lnTo>
                <a:lnTo>
                  <a:pt x="3216" y="1107"/>
                </a:lnTo>
                <a:lnTo>
                  <a:pt x="3211" y="1041"/>
                </a:lnTo>
                <a:lnTo>
                  <a:pt x="3202" y="976"/>
                </a:lnTo>
                <a:lnTo>
                  <a:pt x="3188" y="912"/>
                </a:lnTo>
                <a:lnTo>
                  <a:pt x="3169" y="848"/>
                </a:lnTo>
                <a:lnTo>
                  <a:pt x="3145" y="786"/>
                </a:lnTo>
                <a:lnTo>
                  <a:pt x="3116" y="726"/>
                </a:lnTo>
                <a:lnTo>
                  <a:pt x="3083" y="666"/>
                </a:lnTo>
                <a:lnTo>
                  <a:pt x="3046" y="610"/>
                </a:lnTo>
                <a:lnTo>
                  <a:pt x="3003" y="556"/>
                </a:lnTo>
                <a:lnTo>
                  <a:pt x="2956" y="505"/>
                </a:lnTo>
                <a:lnTo>
                  <a:pt x="3063" y="398"/>
                </a:lnTo>
                <a:close/>
                <a:moveTo>
                  <a:pt x="304" y="398"/>
                </a:moveTo>
                <a:lnTo>
                  <a:pt x="410" y="505"/>
                </a:lnTo>
                <a:lnTo>
                  <a:pt x="364" y="556"/>
                </a:lnTo>
                <a:lnTo>
                  <a:pt x="321" y="610"/>
                </a:lnTo>
                <a:lnTo>
                  <a:pt x="284" y="666"/>
                </a:lnTo>
                <a:lnTo>
                  <a:pt x="251" y="726"/>
                </a:lnTo>
                <a:lnTo>
                  <a:pt x="222" y="786"/>
                </a:lnTo>
                <a:lnTo>
                  <a:pt x="198" y="848"/>
                </a:lnTo>
                <a:lnTo>
                  <a:pt x="179" y="912"/>
                </a:lnTo>
                <a:lnTo>
                  <a:pt x="165" y="976"/>
                </a:lnTo>
                <a:lnTo>
                  <a:pt x="156" y="1041"/>
                </a:lnTo>
                <a:lnTo>
                  <a:pt x="151" y="1107"/>
                </a:lnTo>
                <a:lnTo>
                  <a:pt x="151" y="1172"/>
                </a:lnTo>
                <a:lnTo>
                  <a:pt x="156" y="1238"/>
                </a:lnTo>
                <a:lnTo>
                  <a:pt x="165" y="1302"/>
                </a:lnTo>
                <a:lnTo>
                  <a:pt x="179" y="1366"/>
                </a:lnTo>
                <a:lnTo>
                  <a:pt x="198" y="1430"/>
                </a:lnTo>
                <a:lnTo>
                  <a:pt x="222" y="1492"/>
                </a:lnTo>
                <a:lnTo>
                  <a:pt x="249" y="1552"/>
                </a:lnTo>
                <a:lnTo>
                  <a:pt x="282" y="1611"/>
                </a:lnTo>
                <a:lnTo>
                  <a:pt x="321" y="1667"/>
                </a:lnTo>
                <a:lnTo>
                  <a:pt x="363" y="1721"/>
                </a:lnTo>
                <a:lnTo>
                  <a:pt x="410" y="1773"/>
                </a:lnTo>
                <a:lnTo>
                  <a:pt x="304" y="1880"/>
                </a:lnTo>
                <a:lnTo>
                  <a:pt x="252" y="1823"/>
                </a:lnTo>
                <a:lnTo>
                  <a:pt x="204" y="1763"/>
                </a:lnTo>
                <a:lnTo>
                  <a:pt x="161" y="1701"/>
                </a:lnTo>
                <a:lnTo>
                  <a:pt x="124" y="1635"/>
                </a:lnTo>
                <a:lnTo>
                  <a:pt x="91" y="1568"/>
                </a:lnTo>
                <a:lnTo>
                  <a:pt x="63" y="1499"/>
                </a:lnTo>
                <a:lnTo>
                  <a:pt x="40" y="1429"/>
                </a:lnTo>
                <a:lnTo>
                  <a:pt x="23" y="1357"/>
                </a:lnTo>
                <a:lnTo>
                  <a:pt x="10" y="1285"/>
                </a:lnTo>
                <a:lnTo>
                  <a:pt x="2" y="1213"/>
                </a:lnTo>
                <a:lnTo>
                  <a:pt x="0" y="1143"/>
                </a:lnTo>
                <a:lnTo>
                  <a:pt x="0" y="1136"/>
                </a:lnTo>
                <a:lnTo>
                  <a:pt x="2" y="1066"/>
                </a:lnTo>
                <a:lnTo>
                  <a:pt x="10" y="992"/>
                </a:lnTo>
                <a:lnTo>
                  <a:pt x="23" y="921"/>
                </a:lnTo>
                <a:lnTo>
                  <a:pt x="40" y="849"/>
                </a:lnTo>
                <a:lnTo>
                  <a:pt x="63" y="779"/>
                </a:lnTo>
                <a:lnTo>
                  <a:pt x="91" y="710"/>
                </a:lnTo>
                <a:lnTo>
                  <a:pt x="124" y="643"/>
                </a:lnTo>
                <a:lnTo>
                  <a:pt x="161" y="578"/>
                </a:lnTo>
                <a:lnTo>
                  <a:pt x="204" y="515"/>
                </a:lnTo>
                <a:lnTo>
                  <a:pt x="252" y="455"/>
                </a:lnTo>
                <a:lnTo>
                  <a:pt x="304" y="398"/>
                </a:lnTo>
                <a:close/>
                <a:moveTo>
                  <a:pt x="1099" y="260"/>
                </a:moveTo>
                <a:lnTo>
                  <a:pt x="1099" y="2117"/>
                </a:lnTo>
                <a:lnTo>
                  <a:pt x="2268" y="2117"/>
                </a:lnTo>
                <a:lnTo>
                  <a:pt x="2268" y="260"/>
                </a:lnTo>
                <a:lnTo>
                  <a:pt x="1099" y="260"/>
                </a:lnTo>
                <a:close/>
                <a:moveTo>
                  <a:pt x="1512" y="118"/>
                </a:moveTo>
                <a:lnTo>
                  <a:pt x="1502" y="120"/>
                </a:lnTo>
                <a:lnTo>
                  <a:pt x="1495" y="128"/>
                </a:lnTo>
                <a:lnTo>
                  <a:pt x="1493" y="138"/>
                </a:lnTo>
                <a:lnTo>
                  <a:pt x="1495" y="147"/>
                </a:lnTo>
                <a:lnTo>
                  <a:pt x="1502" y="155"/>
                </a:lnTo>
                <a:lnTo>
                  <a:pt x="1512" y="158"/>
                </a:lnTo>
                <a:lnTo>
                  <a:pt x="1855" y="158"/>
                </a:lnTo>
                <a:lnTo>
                  <a:pt x="1865" y="155"/>
                </a:lnTo>
                <a:lnTo>
                  <a:pt x="1871" y="147"/>
                </a:lnTo>
                <a:lnTo>
                  <a:pt x="1874" y="138"/>
                </a:lnTo>
                <a:lnTo>
                  <a:pt x="1871" y="128"/>
                </a:lnTo>
                <a:lnTo>
                  <a:pt x="1865" y="120"/>
                </a:lnTo>
                <a:lnTo>
                  <a:pt x="1855" y="118"/>
                </a:lnTo>
                <a:lnTo>
                  <a:pt x="1512" y="118"/>
                </a:lnTo>
                <a:close/>
                <a:moveTo>
                  <a:pt x="1148" y="0"/>
                </a:moveTo>
                <a:lnTo>
                  <a:pt x="2219" y="0"/>
                </a:lnTo>
                <a:lnTo>
                  <a:pt x="2248" y="3"/>
                </a:lnTo>
                <a:lnTo>
                  <a:pt x="2275" y="10"/>
                </a:lnTo>
                <a:lnTo>
                  <a:pt x="2301" y="23"/>
                </a:lnTo>
                <a:lnTo>
                  <a:pt x="2324" y="38"/>
                </a:lnTo>
                <a:lnTo>
                  <a:pt x="2343" y="58"/>
                </a:lnTo>
                <a:lnTo>
                  <a:pt x="2359" y="81"/>
                </a:lnTo>
                <a:lnTo>
                  <a:pt x="2371" y="107"/>
                </a:lnTo>
                <a:lnTo>
                  <a:pt x="2378" y="134"/>
                </a:lnTo>
                <a:lnTo>
                  <a:pt x="2381" y="164"/>
                </a:lnTo>
                <a:lnTo>
                  <a:pt x="2381" y="2255"/>
                </a:lnTo>
                <a:lnTo>
                  <a:pt x="2378" y="2285"/>
                </a:lnTo>
                <a:lnTo>
                  <a:pt x="2371" y="2312"/>
                </a:lnTo>
                <a:lnTo>
                  <a:pt x="2359" y="2338"/>
                </a:lnTo>
                <a:lnTo>
                  <a:pt x="2343" y="2361"/>
                </a:lnTo>
                <a:lnTo>
                  <a:pt x="2324" y="2381"/>
                </a:lnTo>
                <a:lnTo>
                  <a:pt x="2301" y="2396"/>
                </a:lnTo>
                <a:lnTo>
                  <a:pt x="2275" y="2409"/>
                </a:lnTo>
                <a:lnTo>
                  <a:pt x="2248" y="2416"/>
                </a:lnTo>
                <a:lnTo>
                  <a:pt x="2219" y="2419"/>
                </a:lnTo>
                <a:lnTo>
                  <a:pt x="1148" y="2419"/>
                </a:lnTo>
                <a:lnTo>
                  <a:pt x="1120" y="2416"/>
                </a:lnTo>
                <a:lnTo>
                  <a:pt x="1092" y="2409"/>
                </a:lnTo>
                <a:lnTo>
                  <a:pt x="1067" y="2396"/>
                </a:lnTo>
                <a:lnTo>
                  <a:pt x="1044" y="2381"/>
                </a:lnTo>
                <a:lnTo>
                  <a:pt x="1025" y="2361"/>
                </a:lnTo>
                <a:lnTo>
                  <a:pt x="1008" y="2338"/>
                </a:lnTo>
                <a:lnTo>
                  <a:pt x="996" y="2312"/>
                </a:lnTo>
                <a:lnTo>
                  <a:pt x="989" y="2285"/>
                </a:lnTo>
                <a:lnTo>
                  <a:pt x="987" y="2255"/>
                </a:lnTo>
                <a:lnTo>
                  <a:pt x="987" y="164"/>
                </a:lnTo>
                <a:lnTo>
                  <a:pt x="989" y="134"/>
                </a:lnTo>
                <a:lnTo>
                  <a:pt x="996" y="107"/>
                </a:lnTo>
                <a:lnTo>
                  <a:pt x="1008" y="81"/>
                </a:lnTo>
                <a:lnTo>
                  <a:pt x="1025" y="58"/>
                </a:lnTo>
                <a:lnTo>
                  <a:pt x="1044" y="38"/>
                </a:lnTo>
                <a:lnTo>
                  <a:pt x="1067" y="23"/>
                </a:lnTo>
                <a:lnTo>
                  <a:pt x="1092" y="10"/>
                </a:lnTo>
                <a:lnTo>
                  <a:pt x="1120" y="3"/>
                </a:lnTo>
                <a:lnTo>
                  <a:pt x="114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Freeform 27"/>
          <p:cNvSpPr>
            <a:spLocks noEditPoints="1"/>
          </p:cNvSpPr>
          <p:nvPr/>
        </p:nvSpPr>
        <p:spPr bwMode="auto">
          <a:xfrm>
            <a:off x="1556916" y="2966830"/>
            <a:ext cx="305199" cy="228690"/>
          </a:xfrm>
          <a:custGeom>
            <a:avLst/>
            <a:gdLst>
              <a:gd name="T0" fmla="*/ 702 w 6558"/>
              <a:gd name="T1" fmla="*/ 4483 h 4914"/>
              <a:gd name="T2" fmla="*/ 780 w 6558"/>
              <a:gd name="T3" fmla="*/ 4503 h 4914"/>
              <a:gd name="T4" fmla="*/ 5739 w 6558"/>
              <a:gd name="T5" fmla="*/ 4505 h 4914"/>
              <a:gd name="T6" fmla="*/ 5816 w 6558"/>
              <a:gd name="T7" fmla="*/ 4493 h 4914"/>
              <a:gd name="T8" fmla="*/ 4078 w 6558"/>
              <a:gd name="T9" fmla="*/ 2453 h 4914"/>
              <a:gd name="T10" fmla="*/ 3381 w 6558"/>
              <a:gd name="T11" fmla="*/ 3043 h 4914"/>
              <a:gd name="T12" fmla="*/ 3314 w 6558"/>
              <a:gd name="T13" fmla="*/ 3069 h 4914"/>
              <a:gd name="T14" fmla="*/ 3244 w 6558"/>
              <a:gd name="T15" fmla="*/ 3069 h 4914"/>
              <a:gd name="T16" fmla="*/ 3177 w 6558"/>
              <a:gd name="T17" fmla="*/ 3043 h 4914"/>
              <a:gd name="T18" fmla="*/ 2480 w 6558"/>
              <a:gd name="T19" fmla="*/ 2453 h 4914"/>
              <a:gd name="T20" fmla="*/ 4388 w 6558"/>
              <a:gd name="T21" fmla="*/ 2187 h 4914"/>
              <a:gd name="T22" fmla="*/ 6138 w 6558"/>
              <a:gd name="T23" fmla="*/ 4151 h 4914"/>
              <a:gd name="T24" fmla="*/ 6148 w 6558"/>
              <a:gd name="T25" fmla="*/ 4095 h 4914"/>
              <a:gd name="T26" fmla="*/ 6144 w 6558"/>
              <a:gd name="T27" fmla="*/ 777 h 4914"/>
              <a:gd name="T28" fmla="*/ 6124 w 6558"/>
              <a:gd name="T29" fmla="*/ 700 h 4914"/>
              <a:gd name="T30" fmla="*/ 422 w 6558"/>
              <a:gd name="T31" fmla="*/ 737 h 4914"/>
              <a:gd name="T32" fmla="*/ 410 w 6558"/>
              <a:gd name="T33" fmla="*/ 819 h 4914"/>
              <a:gd name="T34" fmla="*/ 414 w 6558"/>
              <a:gd name="T35" fmla="*/ 4123 h 4914"/>
              <a:gd name="T36" fmla="*/ 426 w 6558"/>
              <a:gd name="T37" fmla="*/ 4177 h 4914"/>
              <a:gd name="T38" fmla="*/ 434 w 6558"/>
              <a:gd name="T39" fmla="*/ 700 h 4914"/>
              <a:gd name="T40" fmla="*/ 794 w 6558"/>
              <a:gd name="T41" fmla="*/ 411 h 4914"/>
              <a:gd name="T42" fmla="*/ 742 w 6558"/>
              <a:gd name="T43" fmla="*/ 425 h 4914"/>
              <a:gd name="T44" fmla="*/ 5814 w 6558"/>
              <a:gd name="T45" fmla="*/ 425 h 4914"/>
              <a:gd name="T46" fmla="*/ 5764 w 6558"/>
              <a:gd name="T47" fmla="*/ 411 h 4914"/>
              <a:gd name="T48" fmla="*/ 820 w 6558"/>
              <a:gd name="T49" fmla="*/ 409 h 4914"/>
              <a:gd name="T50" fmla="*/ 5739 w 6558"/>
              <a:gd name="T51" fmla="*/ 0 h 4914"/>
              <a:gd name="T52" fmla="*/ 5926 w 6558"/>
              <a:gd name="T53" fmla="*/ 22 h 4914"/>
              <a:gd name="T54" fmla="*/ 6099 w 6558"/>
              <a:gd name="T55" fmla="*/ 83 h 4914"/>
              <a:gd name="T56" fmla="*/ 6250 w 6558"/>
              <a:gd name="T57" fmla="*/ 179 h 4914"/>
              <a:gd name="T58" fmla="*/ 6377 w 6558"/>
              <a:gd name="T59" fmla="*/ 306 h 4914"/>
              <a:gd name="T60" fmla="*/ 6474 w 6558"/>
              <a:gd name="T61" fmla="*/ 459 h 4914"/>
              <a:gd name="T62" fmla="*/ 6536 w 6558"/>
              <a:gd name="T63" fmla="*/ 632 h 4914"/>
              <a:gd name="T64" fmla="*/ 6558 w 6558"/>
              <a:gd name="T65" fmla="*/ 819 h 4914"/>
              <a:gd name="T66" fmla="*/ 6552 w 6558"/>
              <a:gd name="T67" fmla="*/ 4190 h 4914"/>
              <a:gd name="T68" fmla="*/ 6510 w 6558"/>
              <a:gd name="T69" fmla="*/ 4371 h 4914"/>
              <a:gd name="T70" fmla="*/ 6431 w 6558"/>
              <a:gd name="T71" fmla="*/ 4534 h 4914"/>
              <a:gd name="T72" fmla="*/ 6317 w 6558"/>
              <a:gd name="T73" fmla="*/ 4676 h 4914"/>
              <a:gd name="T74" fmla="*/ 6178 w 6558"/>
              <a:gd name="T75" fmla="*/ 4787 h 4914"/>
              <a:gd name="T76" fmla="*/ 6015 w 6558"/>
              <a:gd name="T77" fmla="*/ 4866 h 4914"/>
              <a:gd name="T78" fmla="*/ 5834 w 6558"/>
              <a:gd name="T79" fmla="*/ 4910 h 4914"/>
              <a:gd name="T80" fmla="*/ 820 w 6558"/>
              <a:gd name="T81" fmla="*/ 4914 h 4914"/>
              <a:gd name="T82" fmla="*/ 633 w 6558"/>
              <a:gd name="T83" fmla="*/ 4894 h 4914"/>
              <a:gd name="T84" fmla="*/ 459 w 6558"/>
              <a:gd name="T85" fmla="*/ 4833 h 4914"/>
              <a:gd name="T86" fmla="*/ 306 w 6558"/>
              <a:gd name="T87" fmla="*/ 4735 h 4914"/>
              <a:gd name="T88" fmla="*/ 181 w 6558"/>
              <a:gd name="T89" fmla="*/ 4608 h 4914"/>
              <a:gd name="T90" fmla="*/ 84 w 6558"/>
              <a:gd name="T91" fmla="*/ 4457 h 4914"/>
              <a:gd name="T92" fmla="*/ 22 w 6558"/>
              <a:gd name="T93" fmla="*/ 4284 h 4914"/>
              <a:gd name="T94" fmla="*/ 0 w 6558"/>
              <a:gd name="T95" fmla="*/ 4095 h 4914"/>
              <a:gd name="T96" fmla="*/ 6 w 6558"/>
              <a:gd name="T97" fmla="*/ 724 h 4914"/>
              <a:gd name="T98" fmla="*/ 48 w 6558"/>
              <a:gd name="T99" fmla="*/ 543 h 4914"/>
              <a:gd name="T100" fmla="*/ 127 w 6558"/>
              <a:gd name="T101" fmla="*/ 380 h 4914"/>
              <a:gd name="T102" fmla="*/ 241 w 6558"/>
              <a:gd name="T103" fmla="*/ 240 h 4914"/>
              <a:gd name="T104" fmla="*/ 380 w 6558"/>
              <a:gd name="T105" fmla="*/ 127 h 4914"/>
              <a:gd name="T106" fmla="*/ 543 w 6558"/>
              <a:gd name="T107" fmla="*/ 48 h 4914"/>
              <a:gd name="T108" fmla="*/ 724 w 6558"/>
              <a:gd name="T109" fmla="*/ 6 h 4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558" h="4914">
                <a:moveTo>
                  <a:pt x="2480" y="2453"/>
                </a:moveTo>
                <a:lnTo>
                  <a:pt x="702" y="4483"/>
                </a:lnTo>
                <a:lnTo>
                  <a:pt x="740" y="4493"/>
                </a:lnTo>
                <a:lnTo>
                  <a:pt x="780" y="4503"/>
                </a:lnTo>
                <a:lnTo>
                  <a:pt x="820" y="4505"/>
                </a:lnTo>
                <a:lnTo>
                  <a:pt x="5739" y="4505"/>
                </a:lnTo>
                <a:lnTo>
                  <a:pt x="5778" y="4503"/>
                </a:lnTo>
                <a:lnTo>
                  <a:pt x="5816" y="4493"/>
                </a:lnTo>
                <a:lnTo>
                  <a:pt x="5854" y="4483"/>
                </a:lnTo>
                <a:lnTo>
                  <a:pt x="4078" y="2453"/>
                </a:lnTo>
                <a:lnTo>
                  <a:pt x="3411" y="3022"/>
                </a:lnTo>
                <a:lnTo>
                  <a:pt x="3381" y="3043"/>
                </a:lnTo>
                <a:lnTo>
                  <a:pt x="3350" y="3059"/>
                </a:lnTo>
                <a:lnTo>
                  <a:pt x="3314" y="3069"/>
                </a:lnTo>
                <a:lnTo>
                  <a:pt x="3278" y="3071"/>
                </a:lnTo>
                <a:lnTo>
                  <a:pt x="3244" y="3069"/>
                </a:lnTo>
                <a:lnTo>
                  <a:pt x="3208" y="3059"/>
                </a:lnTo>
                <a:lnTo>
                  <a:pt x="3177" y="3043"/>
                </a:lnTo>
                <a:lnTo>
                  <a:pt x="3145" y="3022"/>
                </a:lnTo>
                <a:lnTo>
                  <a:pt x="2480" y="2453"/>
                </a:lnTo>
                <a:close/>
                <a:moveTo>
                  <a:pt x="6124" y="700"/>
                </a:moveTo>
                <a:lnTo>
                  <a:pt x="4388" y="2187"/>
                </a:lnTo>
                <a:lnTo>
                  <a:pt x="6130" y="4177"/>
                </a:lnTo>
                <a:lnTo>
                  <a:pt x="6138" y="4151"/>
                </a:lnTo>
                <a:lnTo>
                  <a:pt x="6144" y="4123"/>
                </a:lnTo>
                <a:lnTo>
                  <a:pt x="6148" y="4095"/>
                </a:lnTo>
                <a:lnTo>
                  <a:pt x="6148" y="819"/>
                </a:lnTo>
                <a:lnTo>
                  <a:pt x="6144" y="777"/>
                </a:lnTo>
                <a:lnTo>
                  <a:pt x="6134" y="737"/>
                </a:lnTo>
                <a:lnTo>
                  <a:pt x="6124" y="700"/>
                </a:lnTo>
                <a:close/>
                <a:moveTo>
                  <a:pt x="434" y="700"/>
                </a:moveTo>
                <a:lnTo>
                  <a:pt x="422" y="737"/>
                </a:lnTo>
                <a:lnTo>
                  <a:pt x="414" y="777"/>
                </a:lnTo>
                <a:lnTo>
                  <a:pt x="410" y="819"/>
                </a:lnTo>
                <a:lnTo>
                  <a:pt x="410" y="4095"/>
                </a:lnTo>
                <a:lnTo>
                  <a:pt x="414" y="4123"/>
                </a:lnTo>
                <a:lnTo>
                  <a:pt x="420" y="4149"/>
                </a:lnTo>
                <a:lnTo>
                  <a:pt x="426" y="4177"/>
                </a:lnTo>
                <a:lnTo>
                  <a:pt x="2168" y="2185"/>
                </a:lnTo>
                <a:lnTo>
                  <a:pt x="434" y="700"/>
                </a:lnTo>
                <a:close/>
                <a:moveTo>
                  <a:pt x="820" y="409"/>
                </a:moveTo>
                <a:lnTo>
                  <a:pt x="794" y="411"/>
                </a:lnTo>
                <a:lnTo>
                  <a:pt x="768" y="419"/>
                </a:lnTo>
                <a:lnTo>
                  <a:pt x="742" y="425"/>
                </a:lnTo>
                <a:lnTo>
                  <a:pt x="3278" y="2598"/>
                </a:lnTo>
                <a:lnTo>
                  <a:pt x="5814" y="425"/>
                </a:lnTo>
                <a:lnTo>
                  <a:pt x="5790" y="419"/>
                </a:lnTo>
                <a:lnTo>
                  <a:pt x="5764" y="411"/>
                </a:lnTo>
                <a:lnTo>
                  <a:pt x="5739" y="409"/>
                </a:lnTo>
                <a:lnTo>
                  <a:pt x="820" y="409"/>
                </a:lnTo>
                <a:close/>
                <a:moveTo>
                  <a:pt x="820" y="0"/>
                </a:moveTo>
                <a:lnTo>
                  <a:pt x="5739" y="0"/>
                </a:lnTo>
                <a:lnTo>
                  <a:pt x="5834" y="6"/>
                </a:lnTo>
                <a:lnTo>
                  <a:pt x="5926" y="22"/>
                </a:lnTo>
                <a:lnTo>
                  <a:pt x="6015" y="48"/>
                </a:lnTo>
                <a:lnTo>
                  <a:pt x="6099" y="83"/>
                </a:lnTo>
                <a:lnTo>
                  <a:pt x="6178" y="127"/>
                </a:lnTo>
                <a:lnTo>
                  <a:pt x="6250" y="179"/>
                </a:lnTo>
                <a:lnTo>
                  <a:pt x="6317" y="240"/>
                </a:lnTo>
                <a:lnTo>
                  <a:pt x="6377" y="306"/>
                </a:lnTo>
                <a:lnTo>
                  <a:pt x="6431" y="380"/>
                </a:lnTo>
                <a:lnTo>
                  <a:pt x="6474" y="459"/>
                </a:lnTo>
                <a:lnTo>
                  <a:pt x="6510" y="543"/>
                </a:lnTo>
                <a:lnTo>
                  <a:pt x="6536" y="632"/>
                </a:lnTo>
                <a:lnTo>
                  <a:pt x="6552" y="724"/>
                </a:lnTo>
                <a:lnTo>
                  <a:pt x="6558" y="819"/>
                </a:lnTo>
                <a:lnTo>
                  <a:pt x="6558" y="4095"/>
                </a:lnTo>
                <a:lnTo>
                  <a:pt x="6552" y="4190"/>
                </a:lnTo>
                <a:lnTo>
                  <a:pt x="6536" y="4284"/>
                </a:lnTo>
                <a:lnTo>
                  <a:pt x="6510" y="4371"/>
                </a:lnTo>
                <a:lnTo>
                  <a:pt x="6474" y="4457"/>
                </a:lnTo>
                <a:lnTo>
                  <a:pt x="6431" y="4534"/>
                </a:lnTo>
                <a:lnTo>
                  <a:pt x="6377" y="4608"/>
                </a:lnTo>
                <a:lnTo>
                  <a:pt x="6317" y="4676"/>
                </a:lnTo>
                <a:lnTo>
                  <a:pt x="6250" y="4735"/>
                </a:lnTo>
                <a:lnTo>
                  <a:pt x="6178" y="4787"/>
                </a:lnTo>
                <a:lnTo>
                  <a:pt x="6099" y="4833"/>
                </a:lnTo>
                <a:lnTo>
                  <a:pt x="6015" y="4866"/>
                </a:lnTo>
                <a:lnTo>
                  <a:pt x="5926" y="4894"/>
                </a:lnTo>
                <a:lnTo>
                  <a:pt x="5834" y="4910"/>
                </a:lnTo>
                <a:lnTo>
                  <a:pt x="5739" y="4914"/>
                </a:lnTo>
                <a:lnTo>
                  <a:pt x="820" y="4914"/>
                </a:lnTo>
                <a:lnTo>
                  <a:pt x="724" y="4910"/>
                </a:lnTo>
                <a:lnTo>
                  <a:pt x="633" y="4894"/>
                </a:lnTo>
                <a:lnTo>
                  <a:pt x="543" y="4866"/>
                </a:lnTo>
                <a:lnTo>
                  <a:pt x="459" y="4833"/>
                </a:lnTo>
                <a:lnTo>
                  <a:pt x="380" y="4787"/>
                </a:lnTo>
                <a:lnTo>
                  <a:pt x="306" y="4735"/>
                </a:lnTo>
                <a:lnTo>
                  <a:pt x="241" y="4676"/>
                </a:lnTo>
                <a:lnTo>
                  <a:pt x="181" y="4608"/>
                </a:lnTo>
                <a:lnTo>
                  <a:pt x="127" y="4534"/>
                </a:lnTo>
                <a:lnTo>
                  <a:pt x="84" y="4457"/>
                </a:lnTo>
                <a:lnTo>
                  <a:pt x="48" y="4371"/>
                </a:lnTo>
                <a:lnTo>
                  <a:pt x="22" y="4284"/>
                </a:lnTo>
                <a:lnTo>
                  <a:pt x="6" y="4190"/>
                </a:lnTo>
                <a:lnTo>
                  <a:pt x="0" y="4095"/>
                </a:lnTo>
                <a:lnTo>
                  <a:pt x="0" y="819"/>
                </a:lnTo>
                <a:lnTo>
                  <a:pt x="6" y="724"/>
                </a:lnTo>
                <a:lnTo>
                  <a:pt x="22" y="632"/>
                </a:lnTo>
                <a:lnTo>
                  <a:pt x="48" y="543"/>
                </a:lnTo>
                <a:lnTo>
                  <a:pt x="84" y="459"/>
                </a:lnTo>
                <a:lnTo>
                  <a:pt x="127" y="380"/>
                </a:lnTo>
                <a:lnTo>
                  <a:pt x="181" y="306"/>
                </a:lnTo>
                <a:lnTo>
                  <a:pt x="241" y="240"/>
                </a:lnTo>
                <a:lnTo>
                  <a:pt x="306" y="179"/>
                </a:lnTo>
                <a:lnTo>
                  <a:pt x="380" y="127"/>
                </a:lnTo>
                <a:lnTo>
                  <a:pt x="459" y="83"/>
                </a:lnTo>
                <a:lnTo>
                  <a:pt x="543" y="48"/>
                </a:lnTo>
                <a:lnTo>
                  <a:pt x="633" y="22"/>
                </a:lnTo>
                <a:lnTo>
                  <a:pt x="724" y="6"/>
                </a:lnTo>
                <a:lnTo>
                  <a:pt x="82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855927" y="1947457"/>
            <a:ext cx="1778000" cy="177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342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204A5D"/>
                </a:solidFill>
                <a:cs typeface="Aharoni" panose="02010803020104030203" pitchFamily="2" charset="-79"/>
              </a:rPr>
              <a:t>CONTENTS. A </a:t>
            </a:r>
            <a:endParaRPr lang="en-US" altLang="ko-KR" sz="1400" dirty="0">
              <a:solidFill>
                <a:srgbClr val="204A5D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3600" dirty="0">
                <a:solidFill>
                  <a:srgbClr val="7D76D3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600" dirty="0">
                <a:solidFill>
                  <a:srgbClr val="7D76D3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7D76D3"/>
              </a:solidFill>
              <a:cs typeface="Aharoni" panose="02010803020104030203" pitchFamily="2" charset="-79"/>
            </a:endParaRPr>
          </a:p>
        </p:txBody>
      </p:sp>
      <p:sp>
        <p:nvSpPr>
          <p:cNvPr id="66" name="원호 65"/>
          <p:cNvSpPr/>
          <p:nvPr/>
        </p:nvSpPr>
        <p:spPr>
          <a:xfrm>
            <a:off x="7855927" y="1947457"/>
            <a:ext cx="1778000" cy="1778000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7D76D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52715" y="4274567"/>
            <a:ext cx="5299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Microsoft Office PowerPoint is the presentation program used the most in the world.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4556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1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양쪽 모서리가 둥근 사각형 46"/>
          <p:cNvSpPr/>
          <p:nvPr/>
        </p:nvSpPr>
        <p:spPr>
          <a:xfrm>
            <a:off x="5582265" y="655231"/>
            <a:ext cx="6238236" cy="5971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4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sz="1200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</a:p>
        </p:txBody>
      </p:sp>
      <p:grpSp>
        <p:nvGrpSpPr>
          <p:cNvPr id="55" name="Group 14"/>
          <p:cNvGrpSpPr>
            <a:grpSpLocks noChangeAspect="1"/>
          </p:cNvGrpSpPr>
          <p:nvPr/>
        </p:nvGrpSpPr>
        <p:grpSpPr bwMode="auto">
          <a:xfrm>
            <a:off x="5770661" y="816328"/>
            <a:ext cx="282177" cy="263204"/>
            <a:chOff x="3741" y="1357"/>
            <a:chExt cx="3168" cy="2955"/>
          </a:xfrm>
          <a:solidFill>
            <a:schemeClr val="bg1"/>
          </a:solidFill>
        </p:grpSpPr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3741" y="1357"/>
              <a:ext cx="3168" cy="1646"/>
            </a:xfrm>
            <a:custGeom>
              <a:avLst/>
              <a:gdLst>
                <a:gd name="T0" fmla="*/ 3259 w 6336"/>
                <a:gd name="T1" fmla="*/ 4 h 3293"/>
                <a:gd name="T2" fmla="*/ 3438 w 6336"/>
                <a:gd name="T3" fmla="*/ 37 h 3293"/>
                <a:gd name="T4" fmla="*/ 3605 w 6336"/>
                <a:gd name="T5" fmla="*/ 105 h 3293"/>
                <a:gd name="T6" fmla="*/ 3759 w 6336"/>
                <a:gd name="T7" fmla="*/ 203 h 3293"/>
                <a:gd name="T8" fmla="*/ 4544 w 6336"/>
                <a:gd name="T9" fmla="*/ 981 h 3293"/>
                <a:gd name="T10" fmla="*/ 4549 w 6336"/>
                <a:gd name="T11" fmla="*/ 532 h 3293"/>
                <a:gd name="T12" fmla="*/ 4594 w 6336"/>
                <a:gd name="T13" fmla="*/ 415 h 3293"/>
                <a:gd name="T14" fmla="*/ 4673 w 6336"/>
                <a:gd name="T15" fmla="*/ 320 h 3293"/>
                <a:gd name="T16" fmla="*/ 4780 w 6336"/>
                <a:gd name="T17" fmla="*/ 257 h 3293"/>
                <a:gd name="T18" fmla="*/ 4907 w 6336"/>
                <a:gd name="T19" fmla="*/ 234 h 3293"/>
                <a:gd name="T20" fmla="*/ 5034 w 6336"/>
                <a:gd name="T21" fmla="*/ 257 h 3293"/>
                <a:gd name="T22" fmla="*/ 5142 w 6336"/>
                <a:gd name="T23" fmla="*/ 320 h 3293"/>
                <a:gd name="T24" fmla="*/ 5221 w 6336"/>
                <a:gd name="T25" fmla="*/ 415 h 3293"/>
                <a:gd name="T26" fmla="*/ 5265 w 6336"/>
                <a:gd name="T27" fmla="*/ 532 h 3293"/>
                <a:gd name="T28" fmla="*/ 5271 w 6336"/>
                <a:gd name="T29" fmla="*/ 1709 h 3293"/>
                <a:gd name="T30" fmla="*/ 6269 w 6336"/>
                <a:gd name="T31" fmla="*/ 2717 h 3293"/>
                <a:gd name="T32" fmla="*/ 6319 w 6336"/>
                <a:gd name="T33" fmla="*/ 2819 h 3293"/>
                <a:gd name="T34" fmla="*/ 6336 w 6336"/>
                <a:gd name="T35" fmla="*/ 2929 h 3293"/>
                <a:gd name="T36" fmla="*/ 6319 w 6336"/>
                <a:gd name="T37" fmla="*/ 3039 h 3293"/>
                <a:gd name="T38" fmla="*/ 6269 w 6336"/>
                <a:gd name="T39" fmla="*/ 3141 h 3293"/>
                <a:gd name="T40" fmla="*/ 6186 w 6336"/>
                <a:gd name="T41" fmla="*/ 3224 h 3293"/>
                <a:gd name="T42" fmla="*/ 6084 w 6336"/>
                <a:gd name="T43" fmla="*/ 3276 h 3293"/>
                <a:gd name="T44" fmla="*/ 5973 w 6336"/>
                <a:gd name="T45" fmla="*/ 3293 h 3293"/>
                <a:gd name="T46" fmla="*/ 5863 w 6336"/>
                <a:gd name="T47" fmla="*/ 3276 h 3293"/>
                <a:gd name="T48" fmla="*/ 5761 w 6336"/>
                <a:gd name="T49" fmla="*/ 3224 h 3293"/>
                <a:gd name="T50" fmla="*/ 3314 w 6336"/>
                <a:gd name="T51" fmla="*/ 781 h 3293"/>
                <a:gd name="T52" fmla="*/ 3247 w 6336"/>
                <a:gd name="T53" fmla="*/ 736 h 3293"/>
                <a:gd name="T54" fmla="*/ 3168 w 6336"/>
                <a:gd name="T55" fmla="*/ 723 h 3293"/>
                <a:gd name="T56" fmla="*/ 3089 w 6336"/>
                <a:gd name="T57" fmla="*/ 736 h 3293"/>
                <a:gd name="T58" fmla="*/ 3022 w 6336"/>
                <a:gd name="T59" fmla="*/ 781 h 3293"/>
                <a:gd name="T60" fmla="*/ 575 w 6336"/>
                <a:gd name="T61" fmla="*/ 3224 h 3293"/>
                <a:gd name="T62" fmla="*/ 473 w 6336"/>
                <a:gd name="T63" fmla="*/ 3276 h 3293"/>
                <a:gd name="T64" fmla="*/ 364 w 6336"/>
                <a:gd name="T65" fmla="*/ 3293 h 3293"/>
                <a:gd name="T66" fmla="*/ 254 w 6336"/>
                <a:gd name="T67" fmla="*/ 3276 h 3293"/>
                <a:gd name="T68" fmla="*/ 152 w 6336"/>
                <a:gd name="T69" fmla="*/ 3224 h 3293"/>
                <a:gd name="T70" fmla="*/ 67 w 6336"/>
                <a:gd name="T71" fmla="*/ 3141 h 3293"/>
                <a:gd name="T72" fmla="*/ 17 w 6336"/>
                <a:gd name="T73" fmla="*/ 3039 h 3293"/>
                <a:gd name="T74" fmla="*/ 0 w 6336"/>
                <a:gd name="T75" fmla="*/ 2929 h 3293"/>
                <a:gd name="T76" fmla="*/ 17 w 6336"/>
                <a:gd name="T77" fmla="*/ 2819 h 3293"/>
                <a:gd name="T78" fmla="*/ 67 w 6336"/>
                <a:gd name="T79" fmla="*/ 2717 h 3293"/>
                <a:gd name="T80" fmla="*/ 2508 w 6336"/>
                <a:gd name="T81" fmla="*/ 266 h 3293"/>
                <a:gd name="T82" fmla="*/ 2651 w 6336"/>
                <a:gd name="T83" fmla="*/ 151 h 3293"/>
                <a:gd name="T84" fmla="*/ 2812 w 6336"/>
                <a:gd name="T85" fmla="*/ 68 h 3293"/>
                <a:gd name="T86" fmla="*/ 2987 w 6336"/>
                <a:gd name="T87" fmla="*/ 18 h 3293"/>
                <a:gd name="T88" fmla="*/ 3168 w 6336"/>
                <a:gd name="T89" fmla="*/ 0 h 3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336" h="3293">
                  <a:moveTo>
                    <a:pt x="3168" y="0"/>
                  </a:moveTo>
                  <a:lnTo>
                    <a:pt x="3259" y="4"/>
                  </a:lnTo>
                  <a:lnTo>
                    <a:pt x="3349" y="18"/>
                  </a:lnTo>
                  <a:lnTo>
                    <a:pt x="3438" y="37"/>
                  </a:lnTo>
                  <a:lnTo>
                    <a:pt x="3522" y="66"/>
                  </a:lnTo>
                  <a:lnTo>
                    <a:pt x="3605" y="105"/>
                  </a:lnTo>
                  <a:lnTo>
                    <a:pt x="3686" y="149"/>
                  </a:lnTo>
                  <a:lnTo>
                    <a:pt x="3759" y="203"/>
                  </a:lnTo>
                  <a:lnTo>
                    <a:pt x="3828" y="266"/>
                  </a:lnTo>
                  <a:lnTo>
                    <a:pt x="4544" y="981"/>
                  </a:lnTo>
                  <a:lnTo>
                    <a:pt x="4544" y="598"/>
                  </a:lnTo>
                  <a:lnTo>
                    <a:pt x="4549" y="532"/>
                  </a:lnTo>
                  <a:lnTo>
                    <a:pt x="4567" y="471"/>
                  </a:lnTo>
                  <a:lnTo>
                    <a:pt x="4594" y="415"/>
                  </a:lnTo>
                  <a:lnTo>
                    <a:pt x="4630" y="365"/>
                  </a:lnTo>
                  <a:lnTo>
                    <a:pt x="4673" y="320"/>
                  </a:lnTo>
                  <a:lnTo>
                    <a:pt x="4724" y="284"/>
                  </a:lnTo>
                  <a:lnTo>
                    <a:pt x="4780" y="257"/>
                  </a:lnTo>
                  <a:lnTo>
                    <a:pt x="4842" y="241"/>
                  </a:lnTo>
                  <a:lnTo>
                    <a:pt x="4907" y="234"/>
                  </a:lnTo>
                  <a:lnTo>
                    <a:pt x="4973" y="241"/>
                  </a:lnTo>
                  <a:lnTo>
                    <a:pt x="5034" y="257"/>
                  </a:lnTo>
                  <a:lnTo>
                    <a:pt x="5090" y="284"/>
                  </a:lnTo>
                  <a:lnTo>
                    <a:pt x="5142" y="320"/>
                  </a:lnTo>
                  <a:lnTo>
                    <a:pt x="5184" y="365"/>
                  </a:lnTo>
                  <a:lnTo>
                    <a:pt x="5221" y="415"/>
                  </a:lnTo>
                  <a:lnTo>
                    <a:pt x="5248" y="471"/>
                  </a:lnTo>
                  <a:lnTo>
                    <a:pt x="5265" y="532"/>
                  </a:lnTo>
                  <a:lnTo>
                    <a:pt x="5271" y="598"/>
                  </a:lnTo>
                  <a:lnTo>
                    <a:pt x="5271" y="1709"/>
                  </a:lnTo>
                  <a:lnTo>
                    <a:pt x="6231" y="2671"/>
                  </a:lnTo>
                  <a:lnTo>
                    <a:pt x="6269" y="2717"/>
                  </a:lnTo>
                  <a:lnTo>
                    <a:pt x="6298" y="2765"/>
                  </a:lnTo>
                  <a:lnTo>
                    <a:pt x="6319" y="2819"/>
                  </a:lnTo>
                  <a:lnTo>
                    <a:pt x="6333" y="2873"/>
                  </a:lnTo>
                  <a:lnTo>
                    <a:pt x="6336" y="2929"/>
                  </a:lnTo>
                  <a:lnTo>
                    <a:pt x="6333" y="2985"/>
                  </a:lnTo>
                  <a:lnTo>
                    <a:pt x="6319" y="3039"/>
                  </a:lnTo>
                  <a:lnTo>
                    <a:pt x="6298" y="3091"/>
                  </a:lnTo>
                  <a:lnTo>
                    <a:pt x="6269" y="3141"/>
                  </a:lnTo>
                  <a:lnTo>
                    <a:pt x="6231" y="3185"/>
                  </a:lnTo>
                  <a:lnTo>
                    <a:pt x="6186" y="3224"/>
                  </a:lnTo>
                  <a:lnTo>
                    <a:pt x="6136" y="3255"/>
                  </a:lnTo>
                  <a:lnTo>
                    <a:pt x="6084" y="3276"/>
                  </a:lnTo>
                  <a:lnTo>
                    <a:pt x="6029" y="3287"/>
                  </a:lnTo>
                  <a:lnTo>
                    <a:pt x="5973" y="3293"/>
                  </a:lnTo>
                  <a:lnTo>
                    <a:pt x="5919" y="3287"/>
                  </a:lnTo>
                  <a:lnTo>
                    <a:pt x="5863" y="3276"/>
                  </a:lnTo>
                  <a:lnTo>
                    <a:pt x="5811" y="3255"/>
                  </a:lnTo>
                  <a:lnTo>
                    <a:pt x="5761" y="3224"/>
                  </a:lnTo>
                  <a:lnTo>
                    <a:pt x="5717" y="3185"/>
                  </a:lnTo>
                  <a:lnTo>
                    <a:pt x="3314" y="781"/>
                  </a:lnTo>
                  <a:lnTo>
                    <a:pt x="3284" y="756"/>
                  </a:lnTo>
                  <a:lnTo>
                    <a:pt x="3247" y="736"/>
                  </a:lnTo>
                  <a:lnTo>
                    <a:pt x="3209" y="725"/>
                  </a:lnTo>
                  <a:lnTo>
                    <a:pt x="3168" y="723"/>
                  </a:lnTo>
                  <a:lnTo>
                    <a:pt x="3128" y="727"/>
                  </a:lnTo>
                  <a:lnTo>
                    <a:pt x="3089" y="736"/>
                  </a:lnTo>
                  <a:lnTo>
                    <a:pt x="3053" y="756"/>
                  </a:lnTo>
                  <a:lnTo>
                    <a:pt x="3022" y="781"/>
                  </a:lnTo>
                  <a:lnTo>
                    <a:pt x="619" y="3185"/>
                  </a:lnTo>
                  <a:lnTo>
                    <a:pt x="575" y="3224"/>
                  </a:lnTo>
                  <a:lnTo>
                    <a:pt x="525" y="3255"/>
                  </a:lnTo>
                  <a:lnTo>
                    <a:pt x="473" y="3276"/>
                  </a:lnTo>
                  <a:lnTo>
                    <a:pt x="419" y="3287"/>
                  </a:lnTo>
                  <a:lnTo>
                    <a:pt x="364" y="3293"/>
                  </a:lnTo>
                  <a:lnTo>
                    <a:pt x="308" y="3287"/>
                  </a:lnTo>
                  <a:lnTo>
                    <a:pt x="254" y="3276"/>
                  </a:lnTo>
                  <a:lnTo>
                    <a:pt x="200" y="3255"/>
                  </a:lnTo>
                  <a:lnTo>
                    <a:pt x="152" y="3224"/>
                  </a:lnTo>
                  <a:lnTo>
                    <a:pt x="106" y="3185"/>
                  </a:lnTo>
                  <a:lnTo>
                    <a:pt x="67" y="3141"/>
                  </a:lnTo>
                  <a:lnTo>
                    <a:pt x="38" y="3091"/>
                  </a:lnTo>
                  <a:lnTo>
                    <a:pt x="17" y="3039"/>
                  </a:lnTo>
                  <a:lnTo>
                    <a:pt x="4" y="2985"/>
                  </a:lnTo>
                  <a:lnTo>
                    <a:pt x="0" y="2929"/>
                  </a:lnTo>
                  <a:lnTo>
                    <a:pt x="4" y="2873"/>
                  </a:lnTo>
                  <a:lnTo>
                    <a:pt x="17" y="2819"/>
                  </a:lnTo>
                  <a:lnTo>
                    <a:pt x="38" y="2765"/>
                  </a:lnTo>
                  <a:lnTo>
                    <a:pt x="67" y="2717"/>
                  </a:lnTo>
                  <a:lnTo>
                    <a:pt x="106" y="2671"/>
                  </a:lnTo>
                  <a:lnTo>
                    <a:pt x="2508" y="266"/>
                  </a:lnTo>
                  <a:lnTo>
                    <a:pt x="2578" y="205"/>
                  </a:lnTo>
                  <a:lnTo>
                    <a:pt x="2651" y="151"/>
                  </a:lnTo>
                  <a:lnTo>
                    <a:pt x="2730" y="105"/>
                  </a:lnTo>
                  <a:lnTo>
                    <a:pt x="2812" y="68"/>
                  </a:lnTo>
                  <a:lnTo>
                    <a:pt x="2899" y="37"/>
                  </a:lnTo>
                  <a:lnTo>
                    <a:pt x="2987" y="18"/>
                  </a:lnTo>
                  <a:lnTo>
                    <a:pt x="3078" y="4"/>
                  </a:lnTo>
                  <a:lnTo>
                    <a:pt x="3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4180" y="2067"/>
              <a:ext cx="2291" cy="2245"/>
            </a:xfrm>
            <a:custGeom>
              <a:avLst/>
              <a:gdLst>
                <a:gd name="T0" fmla="*/ 2272 w 4582"/>
                <a:gd name="T1" fmla="*/ 0 h 4492"/>
                <a:gd name="T2" fmla="*/ 2310 w 4582"/>
                <a:gd name="T3" fmla="*/ 0 h 4492"/>
                <a:gd name="T4" fmla="*/ 2349 w 4582"/>
                <a:gd name="T5" fmla="*/ 8 h 4492"/>
                <a:gd name="T6" fmla="*/ 2385 w 4582"/>
                <a:gd name="T7" fmla="*/ 26 h 4492"/>
                <a:gd name="T8" fmla="*/ 2418 w 4582"/>
                <a:gd name="T9" fmla="*/ 51 h 4492"/>
                <a:gd name="T10" fmla="*/ 4530 w 4582"/>
                <a:gd name="T11" fmla="*/ 2166 h 4492"/>
                <a:gd name="T12" fmla="*/ 4552 w 4582"/>
                <a:gd name="T13" fmla="*/ 2193 h 4492"/>
                <a:gd name="T14" fmla="*/ 4569 w 4582"/>
                <a:gd name="T15" fmla="*/ 2224 h 4492"/>
                <a:gd name="T16" fmla="*/ 4578 w 4582"/>
                <a:gd name="T17" fmla="*/ 2259 h 4492"/>
                <a:gd name="T18" fmla="*/ 4582 w 4582"/>
                <a:gd name="T19" fmla="*/ 2293 h 4492"/>
                <a:gd name="T20" fmla="*/ 4582 w 4582"/>
                <a:gd name="T21" fmla="*/ 3835 h 4492"/>
                <a:gd name="T22" fmla="*/ 4577 w 4582"/>
                <a:gd name="T23" fmla="*/ 3925 h 4492"/>
                <a:gd name="T24" fmla="*/ 4559 w 4582"/>
                <a:gd name="T25" fmla="*/ 4010 h 4492"/>
                <a:gd name="T26" fmla="*/ 4530 w 4582"/>
                <a:gd name="T27" fmla="*/ 4091 h 4492"/>
                <a:gd name="T28" fmla="*/ 4492 w 4582"/>
                <a:gd name="T29" fmla="*/ 4166 h 4492"/>
                <a:gd name="T30" fmla="*/ 4446 w 4582"/>
                <a:gd name="T31" fmla="*/ 4235 h 4492"/>
                <a:gd name="T32" fmla="*/ 4390 w 4582"/>
                <a:gd name="T33" fmla="*/ 4299 h 4492"/>
                <a:gd name="T34" fmla="*/ 4328 w 4582"/>
                <a:gd name="T35" fmla="*/ 4355 h 4492"/>
                <a:gd name="T36" fmla="*/ 4257 w 4582"/>
                <a:gd name="T37" fmla="*/ 4401 h 4492"/>
                <a:gd name="T38" fmla="*/ 4182 w 4582"/>
                <a:gd name="T39" fmla="*/ 4440 h 4492"/>
                <a:gd name="T40" fmla="*/ 4101 w 4582"/>
                <a:gd name="T41" fmla="*/ 4467 h 4492"/>
                <a:gd name="T42" fmla="*/ 4017 w 4582"/>
                <a:gd name="T43" fmla="*/ 4486 h 4492"/>
                <a:gd name="T44" fmla="*/ 3928 w 4582"/>
                <a:gd name="T45" fmla="*/ 4492 h 4492"/>
                <a:gd name="T46" fmla="*/ 2882 w 4582"/>
                <a:gd name="T47" fmla="*/ 4492 h 4492"/>
                <a:gd name="T48" fmla="*/ 2882 w 4582"/>
                <a:gd name="T49" fmla="*/ 2869 h 4492"/>
                <a:gd name="T50" fmla="*/ 1701 w 4582"/>
                <a:gd name="T51" fmla="*/ 2869 h 4492"/>
                <a:gd name="T52" fmla="*/ 1701 w 4582"/>
                <a:gd name="T53" fmla="*/ 4492 h 4492"/>
                <a:gd name="T54" fmla="*/ 656 w 4582"/>
                <a:gd name="T55" fmla="*/ 4492 h 4492"/>
                <a:gd name="T56" fmla="*/ 566 w 4582"/>
                <a:gd name="T57" fmla="*/ 4486 h 4492"/>
                <a:gd name="T58" fmla="*/ 481 w 4582"/>
                <a:gd name="T59" fmla="*/ 4467 h 4492"/>
                <a:gd name="T60" fmla="*/ 400 w 4582"/>
                <a:gd name="T61" fmla="*/ 4440 h 4492"/>
                <a:gd name="T62" fmla="*/ 325 w 4582"/>
                <a:gd name="T63" fmla="*/ 4401 h 4492"/>
                <a:gd name="T64" fmla="*/ 256 w 4582"/>
                <a:gd name="T65" fmla="*/ 4355 h 4492"/>
                <a:gd name="T66" fmla="*/ 193 w 4582"/>
                <a:gd name="T67" fmla="*/ 4299 h 4492"/>
                <a:gd name="T68" fmla="*/ 137 w 4582"/>
                <a:gd name="T69" fmla="*/ 4235 h 4492"/>
                <a:gd name="T70" fmla="*/ 91 w 4582"/>
                <a:gd name="T71" fmla="*/ 4166 h 4492"/>
                <a:gd name="T72" fmla="*/ 52 w 4582"/>
                <a:gd name="T73" fmla="*/ 4091 h 4492"/>
                <a:gd name="T74" fmla="*/ 25 w 4582"/>
                <a:gd name="T75" fmla="*/ 4010 h 4492"/>
                <a:gd name="T76" fmla="*/ 6 w 4582"/>
                <a:gd name="T77" fmla="*/ 3925 h 4492"/>
                <a:gd name="T78" fmla="*/ 0 w 4582"/>
                <a:gd name="T79" fmla="*/ 3835 h 4492"/>
                <a:gd name="T80" fmla="*/ 0 w 4582"/>
                <a:gd name="T81" fmla="*/ 2293 h 4492"/>
                <a:gd name="T82" fmla="*/ 4 w 4582"/>
                <a:gd name="T83" fmla="*/ 2259 h 4492"/>
                <a:gd name="T84" fmla="*/ 14 w 4582"/>
                <a:gd name="T85" fmla="*/ 2224 h 4492"/>
                <a:gd name="T86" fmla="*/ 31 w 4582"/>
                <a:gd name="T87" fmla="*/ 2193 h 4492"/>
                <a:gd name="T88" fmla="*/ 54 w 4582"/>
                <a:gd name="T89" fmla="*/ 2166 h 4492"/>
                <a:gd name="T90" fmla="*/ 2166 w 4582"/>
                <a:gd name="T91" fmla="*/ 51 h 4492"/>
                <a:gd name="T92" fmla="*/ 2197 w 4582"/>
                <a:gd name="T93" fmla="*/ 26 h 4492"/>
                <a:gd name="T94" fmla="*/ 2234 w 4582"/>
                <a:gd name="T95" fmla="*/ 8 h 4492"/>
                <a:gd name="T96" fmla="*/ 2272 w 4582"/>
                <a:gd name="T97" fmla="*/ 0 h 4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82" h="4492">
                  <a:moveTo>
                    <a:pt x="2272" y="0"/>
                  </a:moveTo>
                  <a:lnTo>
                    <a:pt x="2310" y="0"/>
                  </a:lnTo>
                  <a:lnTo>
                    <a:pt x="2349" y="8"/>
                  </a:lnTo>
                  <a:lnTo>
                    <a:pt x="2385" y="26"/>
                  </a:lnTo>
                  <a:lnTo>
                    <a:pt x="2418" y="51"/>
                  </a:lnTo>
                  <a:lnTo>
                    <a:pt x="4530" y="2166"/>
                  </a:lnTo>
                  <a:lnTo>
                    <a:pt x="4552" y="2193"/>
                  </a:lnTo>
                  <a:lnTo>
                    <a:pt x="4569" y="2224"/>
                  </a:lnTo>
                  <a:lnTo>
                    <a:pt x="4578" y="2259"/>
                  </a:lnTo>
                  <a:lnTo>
                    <a:pt x="4582" y="2293"/>
                  </a:lnTo>
                  <a:lnTo>
                    <a:pt x="4582" y="3835"/>
                  </a:lnTo>
                  <a:lnTo>
                    <a:pt x="4577" y="3925"/>
                  </a:lnTo>
                  <a:lnTo>
                    <a:pt x="4559" y="4010"/>
                  </a:lnTo>
                  <a:lnTo>
                    <a:pt x="4530" y="4091"/>
                  </a:lnTo>
                  <a:lnTo>
                    <a:pt x="4492" y="4166"/>
                  </a:lnTo>
                  <a:lnTo>
                    <a:pt x="4446" y="4235"/>
                  </a:lnTo>
                  <a:lnTo>
                    <a:pt x="4390" y="4299"/>
                  </a:lnTo>
                  <a:lnTo>
                    <a:pt x="4328" y="4355"/>
                  </a:lnTo>
                  <a:lnTo>
                    <a:pt x="4257" y="4401"/>
                  </a:lnTo>
                  <a:lnTo>
                    <a:pt x="4182" y="4440"/>
                  </a:lnTo>
                  <a:lnTo>
                    <a:pt x="4101" y="4467"/>
                  </a:lnTo>
                  <a:lnTo>
                    <a:pt x="4017" y="4486"/>
                  </a:lnTo>
                  <a:lnTo>
                    <a:pt x="3928" y="4492"/>
                  </a:lnTo>
                  <a:lnTo>
                    <a:pt x="2882" y="4492"/>
                  </a:lnTo>
                  <a:lnTo>
                    <a:pt x="2882" y="2869"/>
                  </a:lnTo>
                  <a:lnTo>
                    <a:pt x="1701" y="2869"/>
                  </a:lnTo>
                  <a:lnTo>
                    <a:pt x="1701" y="4492"/>
                  </a:lnTo>
                  <a:lnTo>
                    <a:pt x="656" y="4492"/>
                  </a:lnTo>
                  <a:lnTo>
                    <a:pt x="566" y="4486"/>
                  </a:lnTo>
                  <a:lnTo>
                    <a:pt x="481" y="4467"/>
                  </a:lnTo>
                  <a:lnTo>
                    <a:pt x="400" y="4440"/>
                  </a:lnTo>
                  <a:lnTo>
                    <a:pt x="325" y="4401"/>
                  </a:lnTo>
                  <a:lnTo>
                    <a:pt x="256" y="4355"/>
                  </a:lnTo>
                  <a:lnTo>
                    <a:pt x="193" y="4299"/>
                  </a:lnTo>
                  <a:lnTo>
                    <a:pt x="137" y="4235"/>
                  </a:lnTo>
                  <a:lnTo>
                    <a:pt x="91" y="4166"/>
                  </a:lnTo>
                  <a:lnTo>
                    <a:pt x="52" y="4091"/>
                  </a:lnTo>
                  <a:lnTo>
                    <a:pt x="25" y="4010"/>
                  </a:lnTo>
                  <a:lnTo>
                    <a:pt x="6" y="3925"/>
                  </a:lnTo>
                  <a:lnTo>
                    <a:pt x="0" y="3835"/>
                  </a:lnTo>
                  <a:lnTo>
                    <a:pt x="0" y="2293"/>
                  </a:lnTo>
                  <a:lnTo>
                    <a:pt x="4" y="2259"/>
                  </a:lnTo>
                  <a:lnTo>
                    <a:pt x="14" y="2224"/>
                  </a:lnTo>
                  <a:lnTo>
                    <a:pt x="31" y="2193"/>
                  </a:lnTo>
                  <a:lnTo>
                    <a:pt x="54" y="2166"/>
                  </a:lnTo>
                  <a:lnTo>
                    <a:pt x="2166" y="51"/>
                  </a:lnTo>
                  <a:lnTo>
                    <a:pt x="2197" y="26"/>
                  </a:lnTo>
                  <a:lnTo>
                    <a:pt x="2234" y="8"/>
                  </a:lnTo>
                  <a:lnTo>
                    <a:pt x="22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양쪽 모서리가 둥근 사각형 57"/>
          <p:cNvSpPr/>
          <p:nvPr/>
        </p:nvSpPr>
        <p:spPr>
          <a:xfrm>
            <a:off x="5610498" y="1252331"/>
            <a:ext cx="6204131" cy="51582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604335" y="1252331"/>
            <a:ext cx="3570514" cy="51582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604335" y="655231"/>
            <a:ext cx="3570514" cy="5971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4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sz="1200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598858" y="1252331"/>
          <a:ext cx="3575991" cy="5158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991"/>
              </a:tblGrid>
              <a:tr h="728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컨텐츠에 대한 내용을 적어요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648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8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컨텐츠에 대한 내용을 적어요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64800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8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컨텐츠에 대한 내용을 적어요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64800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8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컨텐츠에 대한 내용을 적어요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64800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8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컨텐츠에 대한 내용을 적어요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64800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8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컨텐츠에 대한 내용을 적어요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64800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8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컨텐츠에 대한 내용을 적어요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64800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00" y="1460199"/>
            <a:ext cx="341077" cy="3410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09" y="2150685"/>
            <a:ext cx="341077" cy="34107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09" y="3680373"/>
            <a:ext cx="341077" cy="34107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09" y="4437169"/>
            <a:ext cx="341077" cy="34107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00" y="5171194"/>
            <a:ext cx="341077" cy="34107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79" y="5845923"/>
            <a:ext cx="355929" cy="355929"/>
          </a:xfrm>
          <a:prstGeom prst="rect">
            <a:avLst/>
          </a:prstGeom>
        </p:spPr>
      </p:pic>
      <p:grpSp>
        <p:nvGrpSpPr>
          <p:cNvPr id="22" name="Group 4"/>
          <p:cNvGrpSpPr>
            <a:grpSpLocks noChangeAspect="1"/>
          </p:cNvGrpSpPr>
          <p:nvPr/>
        </p:nvGrpSpPr>
        <p:grpSpPr bwMode="auto">
          <a:xfrm>
            <a:off x="3771908" y="874504"/>
            <a:ext cx="265167" cy="201857"/>
            <a:chOff x="4330" y="1220"/>
            <a:chExt cx="1445" cy="1100"/>
          </a:xfrm>
          <a:solidFill>
            <a:schemeClr val="bg1"/>
          </a:solidFill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4665" y="2155"/>
              <a:ext cx="1110" cy="146"/>
            </a:xfrm>
            <a:custGeom>
              <a:avLst/>
              <a:gdLst>
                <a:gd name="T0" fmla="*/ 216 w 3330"/>
                <a:gd name="T1" fmla="*/ 0 h 438"/>
                <a:gd name="T2" fmla="*/ 3115 w 3330"/>
                <a:gd name="T3" fmla="*/ 0 h 438"/>
                <a:gd name="T4" fmla="*/ 3154 w 3330"/>
                <a:gd name="T5" fmla="*/ 4 h 438"/>
                <a:gd name="T6" fmla="*/ 3190 w 3330"/>
                <a:gd name="T7" fmla="*/ 14 h 438"/>
                <a:gd name="T8" fmla="*/ 3223 w 3330"/>
                <a:gd name="T9" fmla="*/ 30 h 438"/>
                <a:gd name="T10" fmla="*/ 3254 w 3330"/>
                <a:gd name="T11" fmla="*/ 52 h 438"/>
                <a:gd name="T12" fmla="*/ 3280 w 3330"/>
                <a:gd name="T13" fmla="*/ 78 h 438"/>
                <a:gd name="T14" fmla="*/ 3301 w 3330"/>
                <a:gd name="T15" fmla="*/ 109 h 438"/>
                <a:gd name="T16" fmla="*/ 3317 w 3330"/>
                <a:gd name="T17" fmla="*/ 143 h 438"/>
                <a:gd name="T18" fmla="*/ 3328 w 3330"/>
                <a:gd name="T19" fmla="*/ 180 h 438"/>
                <a:gd name="T20" fmla="*/ 3330 w 3330"/>
                <a:gd name="T21" fmla="*/ 220 h 438"/>
                <a:gd name="T22" fmla="*/ 3328 w 3330"/>
                <a:gd name="T23" fmla="*/ 259 h 438"/>
                <a:gd name="T24" fmla="*/ 3317 w 3330"/>
                <a:gd name="T25" fmla="*/ 296 h 438"/>
                <a:gd name="T26" fmla="*/ 3301 w 3330"/>
                <a:gd name="T27" fmla="*/ 329 h 438"/>
                <a:gd name="T28" fmla="*/ 3280 w 3330"/>
                <a:gd name="T29" fmla="*/ 361 h 438"/>
                <a:gd name="T30" fmla="*/ 3254 w 3330"/>
                <a:gd name="T31" fmla="*/ 386 h 438"/>
                <a:gd name="T32" fmla="*/ 3223 w 3330"/>
                <a:gd name="T33" fmla="*/ 408 h 438"/>
                <a:gd name="T34" fmla="*/ 3190 w 3330"/>
                <a:gd name="T35" fmla="*/ 424 h 438"/>
                <a:gd name="T36" fmla="*/ 3154 w 3330"/>
                <a:gd name="T37" fmla="*/ 435 h 438"/>
                <a:gd name="T38" fmla="*/ 3115 w 3330"/>
                <a:gd name="T39" fmla="*/ 438 h 438"/>
                <a:gd name="T40" fmla="*/ 216 w 3330"/>
                <a:gd name="T41" fmla="*/ 438 h 438"/>
                <a:gd name="T42" fmla="*/ 178 w 3330"/>
                <a:gd name="T43" fmla="*/ 435 h 438"/>
                <a:gd name="T44" fmla="*/ 140 w 3330"/>
                <a:gd name="T45" fmla="*/ 424 h 438"/>
                <a:gd name="T46" fmla="*/ 107 w 3330"/>
                <a:gd name="T47" fmla="*/ 408 h 438"/>
                <a:gd name="T48" fmla="*/ 77 w 3330"/>
                <a:gd name="T49" fmla="*/ 386 h 438"/>
                <a:gd name="T50" fmla="*/ 50 w 3330"/>
                <a:gd name="T51" fmla="*/ 361 h 438"/>
                <a:gd name="T52" fmla="*/ 29 w 3330"/>
                <a:gd name="T53" fmla="*/ 329 h 438"/>
                <a:gd name="T54" fmla="*/ 13 w 3330"/>
                <a:gd name="T55" fmla="*/ 296 h 438"/>
                <a:gd name="T56" fmla="*/ 4 w 3330"/>
                <a:gd name="T57" fmla="*/ 259 h 438"/>
                <a:gd name="T58" fmla="*/ 0 w 3330"/>
                <a:gd name="T59" fmla="*/ 220 h 438"/>
                <a:gd name="T60" fmla="*/ 4 w 3330"/>
                <a:gd name="T61" fmla="*/ 180 h 438"/>
                <a:gd name="T62" fmla="*/ 13 w 3330"/>
                <a:gd name="T63" fmla="*/ 143 h 438"/>
                <a:gd name="T64" fmla="*/ 29 w 3330"/>
                <a:gd name="T65" fmla="*/ 109 h 438"/>
                <a:gd name="T66" fmla="*/ 50 w 3330"/>
                <a:gd name="T67" fmla="*/ 78 h 438"/>
                <a:gd name="T68" fmla="*/ 77 w 3330"/>
                <a:gd name="T69" fmla="*/ 52 h 438"/>
                <a:gd name="T70" fmla="*/ 107 w 3330"/>
                <a:gd name="T71" fmla="*/ 30 h 438"/>
                <a:gd name="T72" fmla="*/ 140 w 3330"/>
                <a:gd name="T73" fmla="*/ 14 h 438"/>
                <a:gd name="T74" fmla="*/ 178 w 3330"/>
                <a:gd name="T75" fmla="*/ 4 h 438"/>
                <a:gd name="T76" fmla="*/ 216 w 3330"/>
                <a:gd name="T77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30" h="438">
                  <a:moveTo>
                    <a:pt x="216" y="0"/>
                  </a:moveTo>
                  <a:lnTo>
                    <a:pt x="3115" y="0"/>
                  </a:lnTo>
                  <a:lnTo>
                    <a:pt x="3154" y="4"/>
                  </a:lnTo>
                  <a:lnTo>
                    <a:pt x="3190" y="14"/>
                  </a:lnTo>
                  <a:lnTo>
                    <a:pt x="3223" y="30"/>
                  </a:lnTo>
                  <a:lnTo>
                    <a:pt x="3254" y="52"/>
                  </a:lnTo>
                  <a:lnTo>
                    <a:pt x="3280" y="78"/>
                  </a:lnTo>
                  <a:lnTo>
                    <a:pt x="3301" y="109"/>
                  </a:lnTo>
                  <a:lnTo>
                    <a:pt x="3317" y="143"/>
                  </a:lnTo>
                  <a:lnTo>
                    <a:pt x="3328" y="180"/>
                  </a:lnTo>
                  <a:lnTo>
                    <a:pt x="3330" y="220"/>
                  </a:lnTo>
                  <a:lnTo>
                    <a:pt x="3328" y="259"/>
                  </a:lnTo>
                  <a:lnTo>
                    <a:pt x="3317" y="296"/>
                  </a:lnTo>
                  <a:lnTo>
                    <a:pt x="3301" y="329"/>
                  </a:lnTo>
                  <a:lnTo>
                    <a:pt x="3280" y="361"/>
                  </a:lnTo>
                  <a:lnTo>
                    <a:pt x="3254" y="386"/>
                  </a:lnTo>
                  <a:lnTo>
                    <a:pt x="3223" y="408"/>
                  </a:lnTo>
                  <a:lnTo>
                    <a:pt x="3190" y="424"/>
                  </a:lnTo>
                  <a:lnTo>
                    <a:pt x="3154" y="435"/>
                  </a:lnTo>
                  <a:lnTo>
                    <a:pt x="3115" y="438"/>
                  </a:lnTo>
                  <a:lnTo>
                    <a:pt x="216" y="438"/>
                  </a:lnTo>
                  <a:lnTo>
                    <a:pt x="178" y="435"/>
                  </a:lnTo>
                  <a:lnTo>
                    <a:pt x="140" y="424"/>
                  </a:lnTo>
                  <a:lnTo>
                    <a:pt x="107" y="408"/>
                  </a:lnTo>
                  <a:lnTo>
                    <a:pt x="77" y="386"/>
                  </a:lnTo>
                  <a:lnTo>
                    <a:pt x="50" y="361"/>
                  </a:lnTo>
                  <a:lnTo>
                    <a:pt x="29" y="329"/>
                  </a:lnTo>
                  <a:lnTo>
                    <a:pt x="13" y="296"/>
                  </a:lnTo>
                  <a:lnTo>
                    <a:pt x="4" y="259"/>
                  </a:lnTo>
                  <a:lnTo>
                    <a:pt x="0" y="220"/>
                  </a:lnTo>
                  <a:lnTo>
                    <a:pt x="4" y="180"/>
                  </a:lnTo>
                  <a:lnTo>
                    <a:pt x="13" y="143"/>
                  </a:lnTo>
                  <a:lnTo>
                    <a:pt x="29" y="109"/>
                  </a:lnTo>
                  <a:lnTo>
                    <a:pt x="50" y="78"/>
                  </a:lnTo>
                  <a:lnTo>
                    <a:pt x="77" y="52"/>
                  </a:lnTo>
                  <a:lnTo>
                    <a:pt x="107" y="30"/>
                  </a:lnTo>
                  <a:lnTo>
                    <a:pt x="140" y="14"/>
                  </a:lnTo>
                  <a:lnTo>
                    <a:pt x="178" y="4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4665" y="1697"/>
              <a:ext cx="1110" cy="146"/>
            </a:xfrm>
            <a:custGeom>
              <a:avLst/>
              <a:gdLst>
                <a:gd name="T0" fmla="*/ 216 w 3330"/>
                <a:gd name="T1" fmla="*/ 0 h 439"/>
                <a:gd name="T2" fmla="*/ 3115 w 3330"/>
                <a:gd name="T3" fmla="*/ 0 h 439"/>
                <a:gd name="T4" fmla="*/ 3154 w 3330"/>
                <a:gd name="T5" fmla="*/ 4 h 439"/>
                <a:gd name="T6" fmla="*/ 3190 w 3330"/>
                <a:gd name="T7" fmla="*/ 15 h 439"/>
                <a:gd name="T8" fmla="*/ 3223 w 3330"/>
                <a:gd name="T9" fmla="*/ 31 h 439"/>
                <a:gd name="T10" fmla="*/ 3254 w 3330"/>
                <a:gd name="T11" fmla="*/ 53 h 439"/>
                <a:gd name="T12" fmla="*/ 3280 w 3330"/>
                <a:gd name="T13" fmla="*/ 79 h 439"/>
                <a:gd name="T14" fmla="*/ 3301 w 3330"/>
                <a:gd name="T15" fmla="*/ 110 h 439"/>
                <a:gd name="T16" fmla="*/ 3317 w 3330"/>
                <a:gd name="T17" fmla="*/ 144 h 439"/>
                <a:gd name="T18" fmla="*/ 3328 w 3330"/>
                <a:gd name="T19" fmla="*/ 180 h 439"/>
                <a:gd name="T20" fmla="*/ 3330 w 3330"/>
                <a:gd name="T21" fmla="*/ 219 h 439"/>
                <a:gd name="T22" fmla="*/ 3328 w 3330"/>
                <a:gd name="T23" fmla="*/ 259 h 439"/>
                <a:gd name="T24" fmla="*/ 3317 w 3330"/>
                <a:gd name="T25" fmla="*/ 297 h 439"/>
                <a:gd name="T26" fmla="*/ 3301 w 3330"/>
                <a:gd name="T27" fmla="*/ 330 h 439"/>
                <a:gd name="T28" fmla="*/ 3280 w 3330"/>
                <a:gd name="T29" fmla="*/ 360 h 439"/>
                <a:gd name="T30" fmla="*/ 3254 w 3330"/>
                <a:gd name="T31" fmla="*/ 387 h 439"/>
                <a:gd name="T32" fmla="*/ 3223 w 3330"/>
                <a:gd name="T33" fmla="*/ 409 h 439"/>
                <a:gd name="T34" fmla="*/ 3190 w 3330"/>
                <a:gd name="T35" fmla="*/ 425 h 439"/>
                <a:gd name="T36" fmla="*/ 3154 w 3330"/>
                <a:gd name="T37" fmla="*/ 435 h 439"/>
                <a:gd name="T38" fmla="*/ 3115 w 3330"/>
                <a:gd name="T39" fmla="*/ 439 h 439"/>
                <a:gd name="T40" fmla="*/ 216 w 3330"/>
                <a:gd name="T41" fmla="*/ 439 h 439"/>
                <a:gd name="T42" fmla="*/ 178 w 3330"/>
                <a:gd name="T43" fmla="*/ 435 h 439"/>
                <a:gd name="T44" fmla="*/ 140 w 3330"/>
                <a:gd name="T45" fmla="*/ 425 h 439"/>
                <a:gd name="T46" fmla="*/ 107 w 3330"/>
                <a:gd name="T47" fmla="*/ 409 h 439"/>
                <a:gd name="T48" fmla="*/ 77 w 3330"/>
                <a:gd name="T49" fmla="*/ 387 h 439"/>
                <a:gd name="T50" fmla="*/ 50 w 3330"/>
                <a:gd name="T51" fmla="*/ 360 h 439"/>
                <a:gd name="T52" fmla="*/ 29 w 3330"/>
                <a:gd name="T53" fmla="*/ 330 h 439"/>
                <a:gd name="T54" fmla="*/ 13 w 3330"/>
                <a:gd name="T55" fmla="*/ 297 h 439"/>
                <a:gd name="T56" fmla="*/ 4 w 3330"/>
                <a:gd name="T57" fmla="*/ 259 h 439"/>
                <a:gd name="T58" fmla="*/ 0 w 3330"/>
                <a:gd name="T59" fmla="*/ 219 h 439"/>
                <a:gd name="T60" fmla="*/ 4 w 3330"/>
                <a:gd name="T61" fmla="*/ 180 h 439"/>
                <a:gd name="T62" fmla="*/ 13 w 3330"/>
                <a:gd name="T63" fmla="*/ 144 h 439"/>
                <a:gd name="T64" fmla="*/ 29 w 3330"/>
                <a:gd name="T65" fmla="*/ 110 h 439"/>
                <a:gd name="T66" fmla="*/ 50 w 3330"/>
                <a:gd name="T67" fmla="*/ 79 h 439"/>
                <a:gd name="T68" fmla="*/ 77 w 3330"/>
                <a:gd name="T69" fmla="*/ 53 h 439"/>
                <a:gd name="T70" fmla="*/ 107 w 3330"/>
                <a:gd name="T71" fmla="*/ 31 h 439"/>
                <a:gd name="T72" fmla="*/ 140 w 3330"/>
                <a:gd name="T73" fmla="*/ 15 h 439"/>
                <a:gd name="T74" fmla="*/ 178 w 3330"/>
                <a:gd name="T75" fmla="*/ 4 h 439"/>
                <a:gd name="T76" fmla="*/ 216 w 3330"/>
                <a:gd name="T77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30" h="439">
                  <a:moveTo>
                    <a:pt x="216" y="0"/>
                  </a:moveTo>
                  <a:lnTo>
                    <a:pt x="3115" y="0"/>
                  </a:lnTo>
                  <a:lnTo>
                    <a:pt x="3154" y="4"/>
                  </a:lnTo>
                  <a:lnTo>
                    <a:pt x="3190" y="15"/>
                  </a:lnTo>
                  <a:lnTo>
                    <a:pt x="3223" y="31"/>
                  </a:lnTo>
                  <a:lnTo>
                    <a:pt x="3254" y="53"/>
                  </a:lnTo>
                  <a:lnTo>
                    <a:pt x="3280" y="79"/>
                  </a:lnTo>
                  <a:lnTo>
                    <a:pt x="3301" y="110"/>
                  </a:lnTo>
                  <a:lnTo>
                    <a:pt x="3317" y="144"/>
                  </a:lnTo>
                  <a:lnTo>
                    <a:pt x="3328" y="180"/>
                  </a:lnTo>
                  <a:lnTo>
                    <a:pt x="3330" y="219"/>
                  </a:lnTo>
                  <a:lnTo>
                    <a:pt x="3328" y="259"/>
                  </a:lnTo>
                  <a:lnTo>
                    <a:pt x="3317" y="297"/>
                  </a:lnTo>
                  <a:lnTo>
                    <a:pt x="3301" y="330"/>
                  </a:lnTo>
                  <a:lnTo>
                    <a:pt x="3280" y="360"/>
                  </a:lnTo>
                  <a:lnTo>
                    <a:pt x="3254" y="387"/>
                  </a:lnTo>
                  <a:lnTo>
                    <a:pt x="3223" y="409"/>
                  </a:lnTo>
                  <a:lnTo>
                    <a:pt x="3190" y="425"/>
                  </a:lnTo>
                  <a:lnTo>
                    <a:pt x="3154" y="435"/>
                  </a:lnTo>
                  <a:lnTo>
                    <a:pt x="3115" y="439"/>
                  </a:lnTo>
                  <a:lnTo>
                    <a:pt x="216" y="439"/>
                  </a:lnTo>
                  <a:lnTo>
                    <a:pt x="178" y="435"/>
                  </a:lnTo>
                  <a:lnTo>
                    <a:pt x="140" y="425"/>
                  </a:lnTo>
                  <a:lnTo>
                    <a:pt x="107" y="409"/>
                  </a:lnTo>
                  <a:lnTo>
                    <a:pt x="77" y="387"/>
                  </a:lnTo>
                  <a:lnTo>
                    <a:pt x="50" y="360"/>
                  </a:lnTo>
                  <a:lnTo>
                    <a:pt x="29" y="330"/>
                  </a:lnTo>
                  <a:lnTo>
                    <a:pt x="13" y="297"/>
                  </a:lnTo>
                  <a:lnTo>
                    <a:pt x="4" y="259"/>
                  </a:lnTo>
                  <a:lnTo>
                    <a:pt x="0" y="219"/>
                  </a:lnTo>
                  <a:lnTo>
                    <a:pt x="4" y="180"/>
                  </a:lnTo>
                  <a:lnTo>
                    <a:pt x="13" y="144"/>
                  </a:lnTo>
                  <a:lnTo>
                    <a:pt x="29" y="110"/>
                  </a:lnTo>
                  <a:lnTo>
                    <a:pt x="50" y="79"/>
                  </a:lnTo>
                  <a:lnTo>
                    <a:pt x="77" y="53"/>
                  </a:lnTo>
                  <a:lnTo>
                    <a:pt x="107" y="31"/>
                  </a:lnTo>
                  <a:lnTo>
                    <a:pt x="140" y="15"/>
                  </a:lnTo>
                  <a:lnTo>
                    <a:pt x="178" y="4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4665" y="1239"/>
              <a:ext cx="1110" cy="146"/>
            </a:xfrm>
            <a:custGeom>
              <a:avLst/>
              <a:gdLst>
                <a:gd name="T0" fmla="*/ 216 w 3330"/>
                <a:gd name="T1" fmla="*/ 0 h 437"/>
                <a:gd name="T2" fmla="*/ 3115 w 3330"/>
                <a:gd name="T3" fmla="*/ 0 h 437"/>
                <a:gd name="T4" fmla="*/ 3154 w 3330"/>
                <a:gd name="T5" fmla="*/ 3 h 437"/>
                <a:gd name="T6" fmla="*/ 3190 w 3330"/>
                <a:gd name="T7" fmla="*/ 14 h 437"/>
                <a:gd name="T8" fmla="*/ 3223 w 3330"/>
                <a:gd name="T9" fmla="*/ 30 h 437"/>
                <a:gd name="T10" fmla="*/ 3254 w 3330"/>
                <a:gd name="T11" fmla="*/ 51 h 437"/>
                <a:gd name="T12" fmla="*/ 3280 w 3330"/>
                <a:gd name="T13" fmla="*/ 77 h 437"/>
                <a:gd name="T14" fmla="*/ 3301 w 3330"/>
                <a:gd name="T15" fmla="*/ 108 h 437"/>
                <a:gd name="T16" fmla="*/ 3317 w 3330"/>
                <a:gd name="T17" fmla="*/ 142 h 437"/>
                <a:gd name="T18" fmla="*/ 3328 w 3330"/>
                <a:gd name="T19" fmla="*/ 180 h 437"/>
                <a:gd name="T20" fmla="*/ 3330 w 3330"/>
                <a:gd name="T21" fmla="*/ 219 h 437"/>
                <a:gd name="T22" fmla="*/ 3328 w 3330"/>
                <a:gd name="T23" fmla="*/ 259 h 437"/>
                <a:gd name="T24" fmla="*/ 3317 w 3330"/>
                <a:gd name="T25" fmla="*/ 295 h 437"/>
                <a:gd name="T26" fmla="*/ 3301 w 3330"/>
                <a:gd name="T27" fmla="*/ 329 h 437"/>
                <a:gd name="T28" fmla="*/ 3280 w 3330"/>
                <a:gd name="T29" fmla="*/ 360 h 437"/>
                <a:gd name="T30" fmla="*/ 3254 w 3330"/>
                <a:gd name="T31" fmla="*/ 386 h 437"/>
                <a:gd name="T32" fmla="*/ 3223 w 3330"/>
                <a:gd name="T33" fmla="*/ 408 h 437"/>
                <a:gd name="T34" fmla="*/ 3190 w 3330"/>
                <a:gd name="T35" fmla="*/ 424 h 437"/>
                <a:gd name="T36" fmla="*/ 3154 w 3330"/>
                <a:gd name="T37" fmla="*/ 435 h 437"/>
                <a:gd name="T38" fmla="*/ 3115 w 3330"/>
                <a:gd name="T39" fmla="*/ 437 h 437"/>
                <a:gd name="T40" fmla="*/ 216 w 3330"/>
                <a:gd name="T41" fmla="*/ 437 h 437"/>
                <a:gd name="T42" fmla="*/ 178 w 3330"/>
                <a:gd name="T43" fmla="*/ 435 h 437"/>
                <a:gd name="T44" fmla="*/ 140 w 3330"/>
                <a:gd name="T45" fmla="*/ 424 h 437"/>
                <a:gd name="T46" fmla="*/ 107 w 3330"/>
                <a:gd name="T47" fmla="*/ 408 h 437"/>
                <a:gd name="T48" fmla="*/ 77 w 3330"/>
                <a:gd name="T49" fmla="*/ 386 h 437"/>
                <a:gd name="T50" fmla="*/ 50 w 3330"/>
                <a:gd name="T51" fmla="*/ 360 h 437"/>
                <a:gd name="T52" fmla="*/ 29 w 3330"/>
                <a:gd name="T53" fmla="*/ 329 h 437"/>
                <a:gd name="T54" fmla="*/ 13 w 3330"/>
                <a:gd name="T55" fmla="*/ 295 h 437"/>
                <a:gd name="T56" fmla="*/ 4 w 3330"/>
                <a:gd name="T57" fmla="*/ 259 h 437"/>
                <a:gd name="T58" fmla="*/ 0 w 3330"/>
                <a:gd name="T59" fmla="*/ 219 h 437"/>
                <a:gd name="T60" fmla="*/ 4 w 3330"/>
                <a:gd name="T61" fmla="*/ 180 h 437"/>
                <a:gd name="T62" fmla="*/ 13 w 3330"/>
                <a:gd name="T63" fmla="*/ 142 h 437"/>
                <a:gd name="T64" fmla="*/ 29 w 3330"/>
                <a:gd name="T65" fmla="*/ 108 h 437"/>
                <a:gd name="T66" fmla="*/ 50 w 3330"/>
                <a:gd name="T67" fmla="*/ 77 h 437"/>
                <a:gd name="T68" fmla="*/ 77 w 3330"/>
                <a:gd name="T69" fmla="*/ 51 h 437"/>
                <a:gd name="T70" fmla="*/ 107 w 3330"/>
                <a:gd name="T71" fmla="*/ 30 h 437"/>
                <a:gd name="T72" fmla="*/ 140 w 3330"/>
                <a:gd name="T73" fmla="*/ 14 h 437"/>
                <a:gd name="T74" fmla="*/ 178 w 3330"/>
                <a:gd name="T75" fmla="*/ 3 h 437"/>
                <a:gd name="T76" fmla="*/ 216 w 3330"/>
                <a:gd name="T7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30" h="437">
                  <a:moveTo>
                    <a:pt x="216" y="0"/>
                  </a:moveTo>
                  <a:lnTo>
                    <a:pt x="3115" y="0"/>
                  </a:lnTo>
                  <a:lnTo>
                    <a:pt x="3154" y="3"/>
                  </a:lnTo>
                  <a:lnTo>
                    <a:pt x="3190" y="14"/>
                  </a:lnTo>
                  <a:lnTo>
                    <a:pt x="3223" y="30"/>
                  </a:lnTo>
                  <a:lnTo>
                    <a:pt x="3254" y="51"/>
                  </a:lnTo>
                  <a:lnTo>
                    <a:pt x="3280" y="77"/>
                  </a:lnTo>
                  <a:lnTo>
                    <a:pt x="3301" y="108"/>
                  </a:lnTo>
                  <a:lnTo>
                    <a:pt x="3317" y="142"/>
                  </a:lnTo>
                  <a:lnTo>
                    <a:pt x="3328" y="180"/>
                  </a:lnTo>
                  <a:lnTo>
                    <a:pt x="3330" y="219"/>
                  </a:lnTo>
                  <a:lnTo>
                    <a:pt x="3328" y="259"/>
                  </a:lnTo>
                  <a:lnTo>
                    <a:pt x="3317" y="295"/>
                  </a:lnTo>
                  <a:lnTo>
                    <a:pt x="3301" y="329"/>
                  </a:lnTo>
                  <a:lnTo>
                    <a:pt x="3280" y="360"/>
                  </a:lnTo>
                  <a:lnTo>
                    <a:pt x="3254" y="386"/>
                  </a:lnTo>
                  <a:lnTo>
                    <a:pt x="3223" y="408"/>
                  </a:lnTo>
                  <a:lnTo>
                    <a:pt x="3190" y="424"/>
                  </a:lnTo>
                  <a:lnTo>
                    <a:pt x="3154" y="435"/>
                  </a:lnTo>
                  <a:lnTo>
                    <a:pt x="3115" y="437"/>
                  </a:lnTo>
                  <a:lnTo>
                    <a:pt x="216" y="437"/>
                  </a:lnTo>
                  <a:lnTo>
                    <a:pt x="178" y="435"/>
                  </a:lnTo>
                  <a:lnTo>
                    <a:pt x="140" y="424"/>
                  </a:lnTo>
                  <a:lnTo>
                    <a:pt x="107" y="408"/>
                  </a:lnTo>
                  <a:lnTo>
                    <a:pt x="77" y="386"/>
                  </a:lnTo>
                  <a:lnTo>
                    <a:pt x="50" y="360"/>
                  </a:lnTo>
                  <a:lnTo>
                    <a:pt x="29" y="329"/>
                  </a:lnTo>
                  <a:lnTo>
                    <a:pt x="13" y="295"/>
                  </a:lnTo>
                  <a:lnTo>
                    <a:pt x="4" y="259"/>
                  </a:lnTo>
                  <a:lnTo>
                    <a:pt x="0" y="219"/>
                  </a:lnTo>
                  <a:lnTo>
                    <a:pt x="4" y="180"/>
                  </a:lnTo>
                  <a:lnTo>
                    <a:pt x="13" y="142"/>
                  </a:lnTo>
                  <a:lnTo>
                    <a:pt x="29" y="108"/>
                  </a:lnTo>
                  <a:lnTo>
                    <a:pt x="50" y="77"/>
                  </a:lnTo>
                  <a:lnTo>
                    <a:pt x="77" y="51"/>
                  </a:lnTo>
                  <a:lnTo>
                    <a:pt x="107" y="30"/>
                  </a:lnTo>
                  <a:lnTo>
                    <a:pt x="140" y="14"/>
                  </a:lnTo>
                  <a:lnTo>
                    <a:pt x="178" y="3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4330" y="1220"/>
              <a:ext cx="194" cy="196"/>
            </a:xfrm>
            <a:custGeom>
              <a:avLst/>
              <a:gdLst>
                <a:gd name="T0" fmla="*/ 290 w 581"/>
                <a:gd name="T1" fmla="*/ 0 h 587"/>
                <a:gd name="T2" fmla="*/ 337 w 581"/>
                <a:gd name="T3" fmla="*/ 4 h 587"/>
                <a:gd name="T4" fmla="*/ 383 w 581"/>
                <a:gd name="T5" fmla="*/ 15 h 587"/>
                <a:gd name="T6" fmla="*/ 424 w 581"/>
                <a:gd name="T7" fmla="*/ 32 h 587"/>
                <a:gd name="T8" fmla="*/ 462 w 581"/>
                <a:gd name="T9" fmla="*/ 57 h 587"/>
                <a:gd name="T10" fmla="*/ 496 w 581"/>
                <a:gd name="T11" fmla="*/ 85 h 587"/>
                <a:gd name="T12" fmla="*/ 525 w 581"/>
                <a:gd name="T13" fmla="*/ 120 h 587"/>
                <a:gd name="T14" fmla="*/ 549 w 581"/>
                <a:gd name="T15" fmla="*/ 158 h 587"/>
                <a:gd name="T16" fmla="*/ 566 w 581"/>
                <a:gd name="T17" fmla="*/ 200 h 587"/>
                <a:gd name="T18" fmla="*/ 577 w 581"/>
                <a:gd name="T19" fmla="*/ 246 h 587"/>
                <a:gd name="T20" fmla="*/ 581 w 581"/>
                <a:gd name="T21" fmla="*/ 294 h 587"/>
                <a:gd name="T22" fmla="*/ 577 w 581"/>
                <a:gd name="T23" fmla="*/ 341 h 587"/>
                <a:gd name="T24" fmla="*/ 566 w 581"/>
                <a:gd name="T25" fmla="*/ 387 h 587"/>
                <a:gd name="T26" fmla="*/ 549 w 581"/>
                <a:gd name="T27" fmla="*/ 429 h 587"/>
                <a:gd name="T28" fmla="*/ 525 w 581"/>
                <a:gd name="T29" fmla="*/ 467 h 587"/>
                <a:gd name="T30" fmla="*/ 496 w 581"/>
                <a:gd name="T31" fmla="*/ 502 h 587"/>
                <a:gd name="T32" fmla="*/ 462 w 581"/>
                <a:gd name="T33" fmla="*/ 531 h 587"/>
                <a:gd name="T34" fmla="*/ 424 w 581"/>
                <a:gd name="T35" fmla="*/ 555 h 587"/>
                <a:gd name="T36" fmla="*/ 383 w 581"/>
                <a:gd name="T37" fmla="*/ 573 h 587"/>
                <a:gd name="T38" fmla="*/ 337 w 581"/>
                <a:gd name="T39" fmla="*/ 583 h 587"/>
                <a:gd name="T40" fmla="*/ 290 w 581"/>
                <a:gd name="T41" fmla="*/ 587 h 587"/>
                <a:gd name="T42" fmla="*/ 244 w 581"/>
                <a:gd name="T43" fmla="*/ 583 h 587"/>
                <a:gd name="T44" fmla="*/ 198 w 581"/>
                <a:gd name="T45" fmla="*/ 573 h 587"/>
                <a:gd name="T46" fmla="*/ 157 w 581"/>
                <a:gd name="T47" fmla="*/ 555 h 587"/>
                <a:gd name="T48" fmla="*/ 119 w 581"/>
                <a:gd name="T49" fmla="*/ 531 h 587"/>
                <a:gd name="T50" fmla="*/ 86 w 581"/>
                <a:gd name="T51" fmla="*/ 502 h 587"/>
                <a:gd name="T52" fmla="*/ 56 w 581"/>
                <a:gd name="T53" fmla="*/ 467 h 587"/>
                <a:gd name="T54" fmla="*/ 32 w 581"/>
                <a:gd name="T55" fmla="*/ 429 h 587"/>
                <a:gd name="T56" fmla="*/ 15 w 581"/>
                <a:gd name="T57" fmla="*/ 387 h 587"/>
                <a:gd name="T58" fmla="*/ 4 w 581"/>
                <a:gd name="T59" fmla="*/ 341 h 587"/>
                <a:gd name="T60" fmla="*/ 0 w 581"/>
                <a:gd name="T61" fmla="*/ 294 h 587"/>
                <a:gd name="T62" fmla="*/ 4 w 581"/>
                <a:gd name="T63" fmla="*/ 246 h 587"/>
                <a:gd name="T64" fmla="*/ 15 w 581"/>
                <a:gd name="T65" fmla="*/ 200 h 587"/>
                <a:gd name="T66" fmla="*/ 32 w 581"/>
                <a:gd name="T67" fmla="*/ 158 h 587"/>
                <a:gd name="T68" fmla="*/ 56 w 581"/>
                <a:gd name="T69" fmla="*/ 120 h 587"/>
                <a:gd name="T70" fmla="*/ 86 w 581"/>
                <a:gd name="T71" fmla="*/ 85 h 587"/>
                <a:gd name="T72" fmla="*/ 119 w 581"/>
                <a:gd name="T73" fmla="*/ 57 h 587"/>
                <a:gd name="T74" fmla="*/ 157 w 581"/>
                <a:gd name="T75" fmla="*/ 32 h 587"/>
                <a:gd name="T76" fmla="*/ 198 w 581"/>
                <a:gd name="T77" fmla="*/ 15 h 587"/>
                <a:gd name="T78" fmla="*/ 244 w 581"/>
                <a:gd name="T79" fmla="*/ 4 h 587"/>
                <a:gd name="T80" fmla="*/ 290 w 581"/>
                <a:gd name="T81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1" h="587">
                  <a:moveTo>
                    <a:pt x="290" y="0"/>
                  </a:moveTo>
                  <a:lnTo>
                    <a:pt x="337" y="4"/>
                  </a:lnTo>
                  <a:lnTo>
                    <a:pt x="383" y="15"/>
                  </a:lnTo>
                  <a:lnTo>
                    <a:pt x="424" y="32"/>
                  </a:lnTo>
                  <a:lnTo>
                    <a:pt x="462" y="57"/>
                  </a:lnTo>
                  <a:lnTo>
                    <a:pt x="496" y="85"/>
                  </a:lnTo>
                  <a:lnTo>
                    <a:pt x="525" y="120"/>
                  </a:lnTo>
                  <a:lnTo>
                    <a:pt x="549" y="158"/>
                  </a:lnTo>
                  <a:lnTo>
                    <a:pt x="566" y="200"/>
                  </a:lnTo>
                  <a:lnTo>
                    <a:pt x="577" y="246"/>
                  </a:lnTo>
                  <a:lnTo>
                    <a:pt x="581" y="294"/>
                  </a:lnTo>
                  <a:lnTo>
                    <a:pt x="577" y="341"/>
                  </a:lnTo>
                  <a:lnTo>
                    <a:pt x="566" y="387"/>
                  </a:lnTo>
                  <a:lnTo>
                    <a:pt x="549" y="429"/>
                  </a:lnTo>
                  <a:lnTo>
                    <a:pt x="525" y="467"/>
                  </a:lnTo>
                  <a:lnTo>
                    <a:pt x="496" y="502"/>
                  </a:lnTo>
                  <a:lnTo>
                    <a:pt x="462" y="531"/>
                  </a:lnTo>
                  <a:lnTo>
                    <a:pt x="424" y="555"/>
                  </a:lnTo>
                  <a:lnTo>
                    <a:pt x="383" y="573"/>
                  </a:lnTo>
                  <a:lnTo>
                    <a:pt x="337" y="583"/>
                  </a:lnTo>
                  <a:lnTo>
                    <a:pt x="290" y="587"/>
                  </a:lnTo>
                  <a:lnTo>
                    <a:pt x="244" y="583"/>
                  </a:lnTo>
                  <a:lnTo>
                    <a:pt x="198" y="573"/>
                  </a:lnTo>
                  <a:lnTo>
                    <a:pt x="157" y="555"/>
                  </a:lnTo>
                  <a:lnTo>
                    <a:pt x="119" y="531"/>
                  </a:lnTo>
                  <a:lnTo>
                    <a:pt x="86" y="502"/>
                  </a:lnTo>
                  <a:lnTo>
                    <a:pt x="56" y="467"/>
                  </a:lnTo>
                  <a:lnTo>
                    <a:pt x="32" y="429"/>
                  </a:lnTo>
                  <a:lnTo>
                    <a:pt x="15" y="387"/>
                  </a:lnTo>
                  <a:lnTo>
                    <a:pt x="4" y="341"/>
                  </a:lnTo>
                  <a:lnTo>
                    <a:pt x="0" y="294"/>
                  </a:lnTo>
                  <a:lnTo>
                    <a:pt x="4" y="246"/>
                  </a:lnTo>
                  <a:lnTo>
                    <a:pt x="15" y="200"/>
                  </a:lnTo>
                  <a:lnTo>
                    <a:pt x="32" y="158"/>
                  </a:lnTo>
                  <a:lnTo>
                    <a:pt x="56" y="120"/>
                  </a:lnTo>
                  <a:lnTo>
                    <a:pt x="86" y="85"/>
                  </a:lnTo>
                  <a:lnTo>
                    <a:pt x="119" y="57"/>
                  </a:lnTo>
                  <a:lnTo>
                    <a:pt x="157" y="32"/>
                  </a:lnTo>
                  <a:lnTo>
                    <a:pt x="198" y="15"/>
                  </a:lnTo>
                  <a:lnTo>
                    <a:pt x="244" y="4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4330" y="1672"/>
              <a:ext cx="194" cy="196"/>
            </a:xfrm>
            <a:custGeom>
              <a:avLst/>
              <a:gdLst>
                <a:gd name="T0" fmla="*/ 290 w 581"/>
                <a:gd name="T1" fmla="*/ 0 h 587"/>
                <a:gd name="T2" fmla="*/ 337 w 581"/>
                <a:gd name="T3" fmla="*/ 4 h 587"/>
                <a:gd name="T4" fmla="*/ 383 w 581"/>
                <a:gd name="T5" fmla="*/ 14 h 587"/>
                <a:gd name="T6" fmla="*/ 424 w 581"/>
                <a:gd name="T7" fmla="*/ 32 h 587"/>
                <a:gd name="T8" fmla="*/ 462 w 581"/>
                <a:gd name="T9" fmla="*/ 56 h 587"/>
                <a:gd name="T10" fmla="*/ 496 w 581"/>
                <a:gd name="T11" fmla="*/ 86 h 587"/>
                <a:gd name="T12" fmla="*/ 525 w 581"/>
                <a:gd name="T13" fmla="*/ 120 h 587"/>
                <a:gd name="T14" fmla="*/ 549 w 581"/>
                <a:gd name="T15" fmla="*/ 158 h 587"/>
                <a:gd name="T16" fmla="*/ 566 w 581"/>
                <a:gd name="T17" fmla="*/ 201 h 587"/>
                <a:gd name="T18" fmla="*/ 577 w 581"/>
                <a:gd name="T19" fmla="*/ 246 h 587"/>
                <a:gd name="T20" fmla="*/ 581 w 581"/>
                <a:gd name="T21" fmla="*/ 293 h 587"/>
                <a:gd name="T22" fmla="*/ 577 w 581"/>
                <a:gd name="T23" fmla="*/ 341 h 587"/>
                <a:gd name="T24" fmla="*/ 566 w 581"/>
                <a:gd name="T25" fmla="*/ 387 h 587"/>
                <a:gd name="T26" fmla="*/ 549 w 581"/>
                <a:gd name="T27" fmla="*/ 429 h 587"/>
                <a:gd name="T28" fmla="*/ 525 w 581"/>
                <a:gd name="T29" fmla="*/ 467 h 587"/>
                <a:gd name="T30" fmla="*/ 496 w 581"/>
                <a:gd name="T31" fmla="*/ 502 h 587"/>
                <a:gd name="T32" fmla="*/ 462 w 581"/>
                <a:gd name="T33" fmla="*/ 530 h 587"/>
                <a:gd name="T34" fmla="*/ 424 w 581"/>
                <a:gd name="T35" fmla="*/ 555 h 587"/>
                <a:gd name="T36" fmla="*/ 383 w 581"/>
                <a:gd name="T37" fmla="*/ 572 h 587"/>
                <a:gd name="T38" fmla="*/ 337 w 581"/>
                <a:gd name="T39" fmla="*/ 583 h 587"/>
                <a:gd name="T40" fmla="*/ 290 w 581"/>
                <a:gd name="T41" fmla="*/ 587 h 587"/>
                <a:gd name="T42" fmla="*/ 244 w 581"/>
                <a:gd name="T43" fmla="*/ 583 h 587"/>
                <a:gd name="T44" fmla="*/ 198 w 581"/>
                <a:gd name="T45" fmla="*/ 572 h 587"/>
                <a:gd name="T46" fmla="*/ 157 w 581"/>
                <a:gd name="T47" fmla="*/ 555 h 587"/>
                <a:gd name="T48" fmla="*/ 119 w 581"/>
                <a:gd name="T49" fmla="*/ 530 h 587"/>
                <a:gd name="T50" fmla="*/ 86 w 581"/>
                <a:gd name="T51" fmla="*/ 502 h 587"/>
                <a:gd name="T52" fmla="*/ 56 w 581"/>
                <a:gd name="T53" fmla="*/ 467 h 587"/>
                <a:gd name="T54" fmla="*/ 32 w 581"/>
                <a:gd name="T55" fmla="*/ 429 h 587"/>
                <a:gd name="T56" fmla="*/ 15 w 581"/>
                <a:gd name="T57" fmla="*/ 387 h 587"/>
                <a:gd name="T58" fmla="*/ 4 w 581"/>
                <a:gd name="T59" fmla="*/ 341 h 587"/>
                <a:gd name="T60" fmla="*/ 0 w 581"/>
                <a:gd name="T61" fmla="*/ 293 h 587"/>
                <a:gd name="T62" fmla="*/ 4 w 581"/>
                <a:gd name="T63" fmla="*/ 246 h 587"/>
                <a:gd name="T64" fmla="*/ 15 w 581"/>
                <a:gd name="T65" fmla="*/ 201 h 587"/>
                <a:gd name="T66" fmla="*/ 32 w 581"/>
                <a:gd name="T67" fmla="*/ 158 h 587"/>
                <a:gd name="T68" fmla="*/ 56 w 581"/>
                <a:gd name="T69" fmla="*/ 120 h 587"/>
                <a:gd name="T70" fmla="*/ 86 w 581"/>
                <a:gd name="T71" fmla="*/ 86 h 587"/>
                <a:gd name="T72" fmla="*/ 119 w 581"/>
                <a:gd name="T73" fmla="*/ 56 h 587"/>
                <a:gd name="T74" fmla="*/ 157 w 581"/>
                <a:gd name="T75" fmla="*/ 32 h 587"/>
                <a:gd name="T76" fmla="*/ 198 w 581"/>
                <a:gd name="T77" fmla="*/ 14 h 587"/>
                <a:gd name="T78" fmla="*/ 244 w 581"/>
                <a:gd name="T79" fmla="*/ 4 h 587"/>
                <a:gd name="T80" fmla="*/ 290 w 581"/>
                <a:gd name="T81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1" h="587">
                  <a:moveTo>
                    <a:pt x="290" y="0"/>
                  </a:moveTo>
                  <a:lnTo>
                    <a:pt x="337" y="4"/>
                  </a:lnTo>
                  <a:lnTo>
                    <a:pt x="383" y="14"/>
                  </a:lnTo>
                  <a:lnTo>
                    <a:pt x="424" y="32"/>
                  </a:lnTo>
                  <a:lnTo>
                    <a:pt x="462" y="56"/>
                  </a:lnTo>
                  <a:lnTo>
                    <a:pt x="496" y="86"/>
                  </a:lnTo>
                  <a:lnTo>
                    <a:pt x="525" y="120"/>
                  </a:lnTo>
                  <a:lnTo>
                    <a:pt x="549" y="158"/>
                  </a:lnTo>
                  <a:lnTo>
                    <a:pt x="566" y="201"/>
                  </a:lnTo>
                  <a:lnTo>
                    <a:pt x="577" y="246"/>
                  </a:lnTo>
                  <a:lnTo>
                    <a:pt x="581" y="293"/>
                  </a:lnTo>
                  <a:lnTo>
                    <a:pt x="577" y="341"/>
                  </a:lnTo>
                  <a:lnTo>
                    <a:pt x="566" y="387"/>
                  </a:lnTo>
                  <a:lnTo>
                    <a:pt x="549" y="429"/>
                  </a:lnTo>
                  <a:lnTo>
                    <a:pt x="525" y="467"/>
                  </a:lnTo>
                  <a:lnTo>
                    <a:pt x="496" y="502"/>
                  </a:lnTo>
                  <a:lnTo>
                    <a:pt x="462" y="530"/>
                  </a:lnTo>
                  <a:lnTo>
                    <a:pt x="424" y="555"/>
                  </a:lnTo>
                  <a:lnTo>
                    <a:pt x="383" y="572"/>
                  </a:lnTo>
                  <a:lnTo>
                    <a:pt x="337" y="583"/>
                  </a:lnTo>
                  <a:lnTo>
                    <a:pt x="290" y="587"/>
                  </a:lnTo>
                  <a:lnTo>
                    <a:pt x="244" y="583"/>
                  </a:lnTo>
                  <a:lnTo>
                    <a:pt x="198" y="572"/>
                  </a:lnTo>
                  <a:lnTo>
                    <a:pt x="157" y="555"/>
                  </a:lnTo>
                  <a:lnTo>
                    <a:pt x="119" y="530"/>
                  </a:lnTo>
                  <a:lnTo>
                    <a:pt x="86" y="502"/>
                  </a:lnTo>
                  <a:lnTo>
                    <a:pt x="56" y="467"/>
                  </a:lnTo>
                  <a:lnTo>
                    <a:pt x="32" y="429"/>
                  </a:lnTo>
                  <a:lnTo>
                    <a:pt x="15" y="387"/>
                  </a:lnTo>
                  <a:lnTo>
                    <a:pt x="4" y="341"/>
                  </a:lnTo>
                  <a:lnTo>
                    <a:pt x="0" y="293"/>
                  </a:lnTo>
                  <a:lnTo>
                    <a:pt x="4" y="246"/>
                  </a:lnTo>
                  <a:lnTo>
                    <a:pt x="15" y="201"/>
                  </a:lnTo>
                  <a:lnTo>
                    <a:pt x="32" y="158"/>
                  </a:lnTo>
                  <a:lnTo>
                    <a:pt x="56" y="120"/>
                  </a:lnTo>
                  <a:lnTo>
                    <a:pt x="86" y="86"/>
                  </a:lnTo>
                  <a:lnTo>
                    <a:pt x="119" y="56"/>
                  </a:lnTo>
                  <a:lnTo>
                    <a:pt x="157" y="32"/>
                  </a:lnTo>
                  <a:lnTo>
                    <a:pt x="198" y="14"/>
                  </a:lnTo>
                  <a:lnTo>
                    <a:pt x="244" y="4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4330" y="2124"/>
              <a:ext cx="194" cy="196"/>
            </a:xfrm>
            <a:custGeom>
              <a:avLst/>
              <a:gdLst>
                <a:gd name="T0" fmla="*/ 290 w 581"/>
                <a:gd name="T1" fmla="*/ 0 h 588"/>
                <a:gd name="T2" fmla="*/ 337 w 581"/>
                <a:gd name="T3" fmla="*/ 4 h 588"/>
                <a:gd name="T4" fmla="*/ 383 w 581"/>
                <a:gd name="T5" fmla="*/ 15 h 588"/>
                <a:gd name="T6" fmla="*/ 424 w 581"/>
                <a:gd name="T7" fmla="*/ 33 h 588"/>
                <a:gd name="T8" fmla="*/ 462 w 581"/>
                <a:gd name="T9" fmla="*/ 57 h 588"/>
                <a:gd name="T10" fmla="*/ 496 w 581"/>
                <a:gd name="T11" fmla="*/ 87 h 588"/>
                <a:gd name="T12" fmla="*/ 525 w 581"/>
                <a:gd name="T13" fmla="*/ 121 h 588"/>
                <a:gd name="T14" fmla="*/ 549 w 581"/>
                <a:gd name="T15" fmla="*/ 159 h 588"/>
                <a:gd name="T16" fmla="*/ 566 w 581"/>
                <a:gd name="T17" fmla="*/ 202 h 588"/>
                <a:gd name="T18" fmla="*/ 577 w 581"/>
                <a:gd name="T19" fmla="*/ 247 h 588"/>
                <a:gd name="T20" fmla="*/ 581 w 581"/>
                <a:gd name="T21" fmla="*/ 294 h 588"/>
                <a:gd name="T22" fmla="*/ 577 w 581"/>
                <a:gd name="T23" fmla="*/ 341 h 588"/>
                <a:gd name="T24" fmla="*/ 566 w 581"/>
                <a:gd name="T25" fmla="*/ 388 h 588"/>
                <a:gd name="T26" fmla="*/ 549 w 581"/>
                <a:gd name="T27" fmla="*/ 430 h 588"/>
                <a:gd name="T28" fmla="*/ 525 w 581"/>
                <a:gd name="T29" fmla="*/ 467 h 588"/>
                <a:gd name="T30" fmla="*/ 496 w 581"/>
                <a:gd name="T31" fmla="*/ 503 h 588"/>
                <a:gd name="T32" fmla="*/ 462 w 581"/>
                <a:gd name="T33" fmla="*/ 531 h 588"/>
                <a:gd name="T34" fmla="*/ 424 w 581"/>
                <a:gd name="T35" fmla="*/ 555 h 588"/>
                <a:gd name="T36" fmla="*/ 383 w 581"/>
                <a:gd name="T37" fmla="*/ 573 h 588"/>
                <a:gd name="T38" fmla="*/ 337 w 581"/>
                <a:gd name="T39" fmla="*/ 584 h 588"/>
                <a:gd name="T40" fmla="*/ 290 w 581"/>
                <a:gd name="T41" fmla="*/ 588 h 588"/>
                <a:gd name="T42" fmla="*/ 244 w 581"/>
                <a:gd name="T43" fmla="*/ 584 h 588"/>
                <a:gd name="T44" fmla="*/ 198 w 581"/>
                <a:gd name="T45" fmla="*/ 573 h 588"/>
                <a:gd name="T46" fmla="*/ 157 w 581"/>
                <a:gd name="T47" fmla="*/ 555 h 588"/>
                <a:gd name="T48" fmla="*/ 119 w 581"/>
                <a:gd name="T49" fmla="*/ 531 h 588"/>
                <a:gd name="T50" fmla="*/ 86 w 581"/>
                <a:gd name="T51" fmla="*/ 503 h 588"/>
                <a:gd name="T52" fmla="*/ 56 w 581"/>
                <a:gd name="T53" fmla="*/ 467 h 588"/>
                <a:gd name="T54" fmla="*/ 32 w 581"/>
                <a:gd name="T55" fmla="*/ 430 h 588"/>
                <a:gd name="T56" fmla="*/ 15 w 581"/>
                <a:gd name="T57" fmla="*/ 388 h 588"/>
                <a:gd name="T58" fmla="*/ 4 w 581"/>
                <a:gd name="T59" fmla="*/ 341 h 588"/>
                <a:gd name="T60" fmla="*/ 0 w 581"/>
                <a:gd name="T61" fmla="*/ 294 h 588"/>
                <a:gd name="T62" fmla="*/ 4 w 581"/>
                <a:gd name="T63" fmla="*/ 247 h 588"/>
                <a:gd name="T64" fmla="*/ 15 w 581"/>
                <a:gd name="T65" fmla="*/ 202 h 588"/>
                <a:gd name="T66" fmla="*/ 32 w 581"/>
                <a:gd name="T67" fmla="*/ 159 h 588"/>
                <a:gd name="T68" fmla="*/ 56 w 581"/>
                <a:gd name="T69" fmla="*/ 121 h 588"/>
                <a:gd name="T70" fmla="*/ 86 w 581"/>
                <a:gd name="T71" fmla="*/ 87 h 588"/>
                <a:gd name="T72" fmla="*/ 119 w 581"/>
                <a:gd name="T73" fmla="*/ 57 h 588"/>
                <a:gd name="T74" fmla="*/ 157 w 581"/>
                <a:gd name="T75" fmla="*/ 33 h 588"/>
                <a:gd name="T76" fmla="*/ 198 w 581"/>
                <a:gd name="T77" fmla="*/ 15 h 588"/>
                <a:gd name="T78" fmla="*/ 244 w 581"/>
                <a:gd name="T79" fmla="*/ 4 h 588"/>
                <a:gd name="T80" fmla="*/ 290 w 581"/>
                <a:gd name="T81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1" h="588">
                  <a:moveTo>
                    <a:pt x="290" y="0"/>
                  </a:moveTo>
                  <a:lnTo>
                    <a:pt x="337" y="4"/>
                  </a:lnTo>
                  <a:lnTo>
                    <a:pt x="383" y="15"/>
                  </a:lnTo>
                  <a:lnTo>
                    <a:pt x="424" y="33"/>
                  </a:lnTo>
                  <a:lnTo>
                    <a:pt x="462" y="57"/>
                  </a:lnTo>
                  <a:lnTo>
                    <a:pt x="496" y="87"/>
                  </a:lnTo>
                  <a:lnTo>
                    <a:pt x="525" y="121"/>
                  </a:lnTo>
                  <a:lnTo>
                    <a:pt x="549" y="159"/>
                  </a:lnTo>
                  <a:lnTo>
                    <a:pt x="566" y="202"/>
                  </a:lnTo>
                  <a:lnTo>
                    <a:pt x="577" y="247"/>
                  </a:lnTo>
                  <a:lnTo>
                    <a:pt x="581" y="294"/>
                  </a:lnTo>
                  <a:lnTo>
                    <a:pt x="577" y="341"/>
                  </a:lnTo>
                  <a:lnTo>
                    <a:pt x="566" y="388"/>
                  </a:lnTo>
                  <a:lnTo>
                    <a:pt x="549" y="430"/>
                  </a:lnTo>
                  <a:lnTo>
                    <a:pt x="525" y="467"/>
                  </a:lnTo>
                  <a:lnTo>
                    <a:pt x="496" y="503"/>
                  </a:lnTo>
                  <a:lnTo>
                    <a:pt x="462" y="531"/>
                  </a:lnTo>
                  <a:lnTo>
                    <a:pt x="424" y="555"/>
                  </a:lnTo>
                  <a:lnTo>
                    <a:pt x="383" y="573"/>
                  </a:lnTo>
                  <a:lnTo>
                    <a:pt x="337" y="584"/>
                  </a:lnTo>
                  <a:lnTo>
                    <a:pt x="290" y="588"/>
                  </a:lnTo>
                  <a:lnTo>
                    <a:pt x="244" y="584"/>
                  </a:lnTo>
                  <a:lnTo>
                    <a:pt x="198" y="573"/>
                  </a:lnTo>
                  <a:lnTo>
                    <a:pt x="157" y="555"/>
                  </a:lnTo>
                  <a:lnTo>
                    <a:pt x="119" y="531"/>
                  </a:lnTo>
                  <a:lnTo>
                    <a:pt x="86" y="503"/>
                  </a:lnTo>
                  <a:lnTo>
                    <a:pt x="56" y="467"/>
                  </a:lnTo>
                  <a:lnTo>
                    <a:pt x="32" y="430"/>
                  </a:lnTo>
                  <a:lnTo>
                    <a:pt x="15" y="388"/>
                  </a:lnTo>
                  <a:lnTo>
                    <a:pt x="4" y="341"/>
                  </a:lnTo>
                  <a:lnTo>
                    <a:pt x="0" y="294"/>
                  </a:lnTo>
                  <a:lnTo>
                    <a:pt x="4" y="247"/>
                  </a:lnTo>
                  <a:lnTo>
                    <a:pt x="15" y="202"/>
                  </a:lnTo>
                  <a:lnTo>
                    <a:pt x="32" y="159"/>
                  </a:lnTo>
                  <a:lnTo>
                    <a:pt x="56" y="121"/>
                  </a:lnTo>
                  <a:lnTo>
                    <a:pt x="86" y="87"/>
                  </a:lnTo>
                  <a:lnTo>
                    <a:pt x="119" y="57"/>
                  </a:lnTo>
                  <a:lnTo>
                    <a:pt x="157" y="33"/>
                  </a:lnTo>
                  <a:lnTo>
                    <a:pt x="198" y="15"/>
                  </a:lnTo>
                  <a:lnTo>
                    <a:pt x="244" y="4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2" name="Group 14"/>
          <p:cNvGrpSpPr>
            <a:grpSpLocks noChangeAspect="1"/>
          </p:cNvGrpSpPr>
          <p:nvPr/>
        </p:nvGrpSpPr>
        <p:grpSpPr bwMode="auto">
          <a:xfrm>
            <a:off x="792731" y="816328"/>
            <a:ext cx="282177" cy="263204"/>
            <a:chOff x="3741" y="1357"/>
            <a:chExt cx="3168" cy="2955"/>
          </a:xfrm>
          <a:solidFill>
            <a:schemeClr val="bg1"/>
          </a:solidFill>
        </p:grpSpPr>
        <p:sp>
          <p:nvSpPr>
            <p:cNvPr id="35" name="Freeform 16"/>
            <p:cNvSpPr>
              <a:spLocks/>
            </p:cNvSpPr>
            <p:nvPr/>
          </p:nvSpPr>
          <p:spPr bwMode="auto">
            <a:xfrm>
              <a:off x="3741" y="1357"/>
              <a:ext cx="3168" cy="1646"/>
            </a:xfrm>
            <a:custGeom>
              <a:avLst/>
              <a:gdLst>
                <a:gd name="T0" fmla="*/ 3259 w 6336"/>
                <a:gd name="T1" fmla="*/ 4 h 3293"/>
                <a:gd name="T2" fmla="*/ 3438 w 6336"/>
                <a:gd name="T3" fmla="*/ 37 h 3293"/>
                <a:gd name="T4" fmla="*/ 3605 w 6336"/>
                <a:gd name="T5" fmla="*/ 105 h 3293"/>
                <a:gd name="T6" fmla="*/ 3759 w 6336"/>
                <a:gd name="T7" fmla="*/ 203 h 3293"/>
                <a:gd name="T8" fmla="*/ 4544 w 6336"/>
                <a:gd name="T9" fmla="*/ 981 h 3293"/>
                <a:gd name="T10" fmla="*/ 4549 w 6336"/>
                <a:gd name="T11" fmla="*/ 532 h 3293"/>
                <a:gd name="T12" fmla="*/ 4594 w 6336"/>
                <a:gd name="T13" fmla="*/ 415 h 3293"/>
                <a:gd name="T14" fmla="*/ 4673 w 6336"/>
                <a:gd name="T15" fmla="*/ 320 h 3293"/>
                <a:gd name="T16" fmla="*/ 4780 w 6336"/>
                <a:gd name="T17" fmla="*/ 257 h 3293"/>
                <a:gd name="T18" fmla="*/ 4907 w 6336"/>
                <a:gd name="T19" fmla="*/ 234 h 3293"/>
                <a:gd name="T20" fmla="*/ 5034 w 6336"/>
                <a:gd name="T21" fmla="*/ 257 h 3293"/>
                <a:gd name="T22" fmla="*/ 5142 w 6336"/>
                <a:gd name="T23" fmla="*/ 320 h 3293"/>
                <a:gd name="T24" fmla="*/ 5221 w 6336"/>
                <a:gd name="T25" fmla="*/ 415 h 3293"/>
                <a:gd name="T26" fmla="*/ 5265 w 6336"/>
                <a:gd name="T27" fmla="*/ 532 h 3293"/>
                <a:gd name="T28" fmla="*/ 5271 w 6336"/>
                <a:gd name="T29" fmla="*/ 1709 h 3293"/>
                <a:gd name="T30" fmla="*/ 6269 w 6336"/>
                <a:gd name="T31" fmla="*/ 2717 h 3293"/>
                <a:gd name="T32" fmla="*/ 6319 w 6336"/>
                <a:gd name="T33" fmla="*/ 2819 h 3293"/>
                <a:gd name="T34" fmla="*/ 6336 w 6336"/>
                <a:gd name="T35" fmla="*/ 2929 h 3293"/>
                <a:gd name="T36" fmla="*/ 6319 w 6336"/>
                <a:gd name="T37" fmla="*/ 3039 h 3293"/>
                <a:gd name="T38" fmla="*/ 6269 w 6336"/>
                <a:gd name="T39" fmla="*/ 3141 h 3293"/>
                <a:gd name="T40" fmla="*/ 6186 w 6336"/>
                <a:gd name="T41" fmla="*/ 3224 h 3293"/>
                <a:gd name="T42" fmla="*/ 6084 w 6336"/>
                <a:gd name="T43" fmla="*/ 3276 h 3293"/>
                <a:gd name="T44" fmla="*/ 5973 w 6336"/>
                <a:gd name="T45" fmla="*/ 3293 h 3293"/>
                <a:gd name="T46" fmla="*/ 5863 w 6336"/>
                <a:gd name="T47" fmla="*/ 3276 h 3293"/>
                <a:gd name="T48" fmla="*/ 5761 w 6336"/>
                <a:gd name="T49" fmla="*/ 3224 h 3293"/>
                <a:gd name="T50" fmla="*/ 3314 w 6336"/>
                <a:gd name="T51" fmla="*/ 781 h 3293"/>
                <a:gd name="T52" fmla="*/ 3247 w 6336"/>
                <a:gd name="T53" fmla="*/ 736 h 3293"/>
                <a:gd name="T54" fmla="*/ 3168 w 6336"/>
                <a:gd name="T55" fmla="*/ 723 h 3293"/>
                <a:gd name="T56" fmla="*/ 3089 w 6336"/>
                <a:gd name="T57" fmla="*/ 736 h 3293"/>
                <a:gd name="T58" fmla="*/ 3022 w 6336"/>
                <a:gd name="T59" fmla="*/ 781 h 3293"/>
                <a:gd name="T60" fmla="*/ 575 w 6336"/>
                <a:gd name="T61" fmla="*/ 3224 h 3293"/>
                <a:gd name="T62" fmla="*/ 473 w 6336"/>
                <a:gd name="T63" fmla="*/ 3276 h 3293"/>
                <a:gd name="T64" fmla="*/ 364 w 6336"/>
                <a:gd name="T65" fmla="*/ 3293 h 3293"/>
                <a:gd name="T66" fmla="*/ 254 w 6336"/>
                <a:gd name="T67" fmla="*/ 3276 h 3293"/>
                <a:gd name="T68" fmla="*/ 152 w 6336"/>
                <a:gd name="T69" fmla="*/ 3224 h 3293"/>
                <a:gd name="T70" fmla="*/ 67 w 6336"/>
                <a:gd name="T71" fmla="*/ 3141 h 3293"/>
                <a:gd name="T72" fmla="*/ 17 w 6336"/>
                <a:gd name="T73" fmla="*/ 3039 h 3293"/>
                <a:gd name="T74" fmla="*/ 0 w 6336"/>
                <a:gd name="T75" fmla="*/ 2929 h 3293"/>
                <a:gd name="T76" fmla="*/ 17 w 6336"/>
                <a:gd name="T77" fmla="*/ 2819 h 3293"/>
                <a:gd name="T78" fmla="*/ 67 w 6336"/>
                <a:gd name="T79" fmla="*/ 2717 h 3293"/>
                <a:gd name="T80" fmla="*/ 2508 w 6336"/>
                <a:gd name="T81" fmla="*/ 266 h 3293"/>
                <a:gd name="T82" fmla="*/ 2651 w 6336"/>
                <a:gd name="T83" fmla="*/ 151 h 3293"/>
                <a:gd name="T84" fmla="*/ 2812 w 6336"/>
                <a:gd name="T85" fmla="*/ 68 h 3293"/>
                <a:gd name="T86" fmla="*/ 2987 w 6336"/>
                <a:gd name="T87" fmla="*/ 18 h 3293"/>
                <a:gd name="T88" fmla="*/ 3168 w 6336"/>
                <a:gd name="T89" fmla="*/ 0 h 3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336" h="3293">
                  <a:moveTo>
                    <a:pt x="3168" y="0"/>
                  </a:moveTo>
                  <a:lnTo>
                    <a:pt x="3259" y="4"/>
                  </a:lnTo>
                  <a:lnTo>
                    <a:pt x="3349" y="18"/>
                  </a:lnTo>
                  <a:lnTo>
                    <a:pt x="3438" y="37"/>
                  </a:lnTo>
                  <a:lnTo>
                    <a:pt x="3522" y="66"/>
                  </a:lnTo>
                  <a:lnTo>
                    <a:pt x="3605" y="105"/>
                  </a:lnTo>
                  <a:lnTo>
                    <a:pt x="3686" y="149"/>
                  </a:lnTo>
                  <a:lnTo>
                    <a:pt x="3759" y="203"/>
                  </a:lnTo>
                  <a:lnTo>
                    <a:pt x="3828" y="266"/>
                  </a:lnTo>
                  <a:lnTo>
                    <a:pt x="4544" y="981"/>
                  </a:lnTo>
                  <a:lnTo>
                    <a:pt x="4544" y="598"/>
                  </a:lnTo>
                  <a:lnTo>
                    <a:pt x="4549" y="532"/>
                  </a:lnTo>
                  <a:lnTo>
                    <a:pt x="4567" y="471"/>
                  </a:lnTo>
                  <a:lnTo>
                    <a:pt x="4594" y="415"/>
                  </a:lnTo>
                  <a:lnTo>
                    <a:pt x="4630" y="365"/>
                  </a:lnTo>
                  <a:lnTo>
                    <a:pt x="4673" y="320"/>
                  </a:lnTo>
                  <a:lnTo>
                    <a:pt x="4724" y="284"/>
                  </a:lnTo>
                  <a:lnTo>
                    <a:pt x="4780" y="257"/>
                  </a:lnTo>
                  <a:lnTo>
                    <a:pt x="4842" y="241"/>
                  </a:lnTo>
                  <a:lnTo>
                    <a:pt x="4907" y="234"/>
                  </a:lnTo>
                  <a:lnTo>
                    <a:pt x="4973" y="241"/>
                  </a:lnTo>
                  <a:lnTo>
                    <a:pt x="5034" y="257"/>
                  </a:lnTo>
                  <a:lnTo>
                    <a:pt x="5090" y="284"/>
                  </a:lnTo>
                  <a:lnTo>
                    <a:pt x="5142" y="320"/>
                  </a:lnTo>
                  <a:lnTo>
                    <a:pt x="5184" y="365"/>
                  </a:lnTo>
                  <a:lnTo>
                    <a:pt x="5221" y="415"/>
                  </a:lnTo>
                  <a:lnTo>
                    <a:pt x="5248" y="471"/>
                  </a:lnTo>
                  <a:lnTo>
                    <a:pt x="5265" y="532"/>
                  </a:lnTo>
                  <a:lnTo>
                    <a:pt x="5271" y="598"/>
                  </a:lnTo>
                  <a:lnTo>
                    <a:pt x="5271" y="1709"/>
                  </a:lnTo>
                  <a:lnTo>
                    <a:pt x="6231" y="2671"/>
                  </a:lnTo>
                  <a:lnTo>
                    <a:pt x="6269" y="2717"/>
                  </a:lnTo>
                  <a:lnTo>
                    <a:pt x="6298" y="2765"/>
                  </a:lnTo>
                  <a:lnTo>
                    <a:pt x="6319" y="2819"/>
                  </a:lnTo>
                  <a:lnTo>
                    <a:pt x="6333" y="2873"/>
                  </a:lnTo>
                  <a:lnTo>
                    <a:pt x="6336" y="2929"/>
                  </a:lnTo>
                  <a:lnTo>
                    <a:pt x="6333" y="2985"/>
                  </a:lnTo>
                  <a:lnTo>
                    <a:pt x="6319" y="3039"/>
                  </a:lnTo>
                  <a:lnTo>
                    <a:pt x="6298" y="3091"/>
                  </a:lnTo>
                  <a:lnTo>
                    <a:pt x="6269" y="3141"/>
                  </a:lnTo>
                  <a:lnTo>
                    <a:pt x="6231" y="3185"/>
                  </a:lnTo>
                  <a:lnTo>
                    <a:pt x="6186" y="3224"/>
                  </a:lnTo>
                  <a:lnTo>
                    <a:pt x="6136" y="3255"/>
                  </a:lnTo>
                  <a:lnTo>
                    <a:pt x="6084" y="3276"/>
                  </a:lnTo>
                  <a:lnTo>
                    <a:pt x="6029" y="3287"/>
                  </a:lnTo>
                  <a:lnTo>
                    <a:pt x="5973" y="3293"/>
                  </a:lnTo>
                  <a:lnTo>
                    <a:pt x="5919" y="3287"/>
                  </a:lnTo>
                  <a:lnTo>
                    <a:pt x="5863" y="3276"/>
                  </a:lnTo>
                  <a:lnTo>
                    <a:pt x="5811" y="3255"/>
                  </a:lnTo>
                  <a:lnTo>
                    <a:pt x="5761" y="3224"/>
                  </a:lnTo>
                  <a:lnTo>
                    <a:pt x="5717" y="3185"/>
                  </a:lnTo>
                  <a:lnTo>
                    <a:pt x="3314" y="781"/>
                  </a:lnTo>
                  <a:lnTo>
                    <a:pt x="3284" y="756"/>
                  </a:lnTo>
                  <a:lnTo>
                    <a:pt x="3247" y="736"/>
                  </a:lnTo>
                  <a:lnTo>
                    <a:pt x="3209" y="725"/>
                  </a:lnTo>
                  <a:lnTo>
                    <a:pt x="3168" y="723"/>
                  </a:lnTo>
                  <a:lnTo>
                    <a:pt x="3128" y="727"/>
                  </a:lnTo>
                  <a:lnTo>
                    <a:pt x="3089" y="736"/>
                  </a:lnTo>
                  <a:lnTo>
                    <a:pt x="3053" y="756"/>
                  </a:lnTo>
                  <a:lnTo>
                    <a:pt x="3022" y="781"/>
                  </a:lnTo>
                  <a:lnTo>
                    <a:pt x="619" y="3185"/>
                  </a:lnTo>
                  <a:lnTo>
                    <a:pt x="575" y="3224"/>
                  </a:lnTo>
                  <a:lnTo>
                    <a:pt x="525" y="3255"/>
                  </a:lnTo>
                  <a:lnTo>
                    <a:pt x="473" y="3276"/>
                  </a:lnTo>
                  <a:lnTo>
                    <a:pt x="419" y="3287"/>
                  </a:lnTo>
                  <a:lnTo>
                    <a:pt x="364" y="3293"/>
                  </a:lnTo>
                  <a:lnTo>
                    <a:pt x="308" y="3287"/>
                  </a:lnTo>
                  <a:lnTo>
                    <a:pt x="254" y="3276"/>
                  </a:lnTo>
                  <a:lnTo>
                    <a:pt x="200" y="3255"/>
                  </a:lnTo>
                  <a:lnTo>
                    <a:pt x="152" y="3224"/>
                  </a:lnTo>
                  <a:lnTo>
                    <a:pt x="106" y="3185"/>
                  </a:lnTo>
                  <a:lnTo>
                    <a:pt x="67" y="3141"/>
                  </a:lnTo>
                  <a:lnTo>
                    <a:pt x="38" y="3091"/>
                  </a:lnTo>
                  <a:lnTo>
                    <a:pt x="17" y="3039"/>
                  </a:lnTo>
                  <a:lnTo>
                    <a:pt x="4" y="2985"/>
                  </a:lnTo>
                  <a:lnTo>
                    <a:pt x="0" y="2929"/>
                  </a:lnTo>
                  <a:lnTo>
                    <a:pt x="4" y="2873"/>
                  </a:lnTo>
                  <a:lnTo>
                    <a:pt x="17" y="2819"/>
                  </a:lnTo>
                  <a:lnTo>
                    <a:pt x="38" y="2765"/>
                  </a:lnTo>
                  <a:lnTo>
                    <a:pt x="67" y="2717"/>
                  </a:lnTo>
                  <a:lnTo>
                    <a:pt x="106" y="2671"/>
                  </a:lnTo>
                  <a:lnTo>
                    <a:pt x="2508" y="266"/>
                  </a:lnTo>
                  <a:lnTo>
                    <a:pt x="2578" y="205"/>
                  </a:lnTo>
                  <a:lnTo>
                    <a:pt x="2651" y="151"/>
                  </a:lnTo>
                  <a:lnTo>
                    <a:pt x="2730" y="105"/>
                  </a:lnTo>
                  <a:lnTo>
                    <a:pt x="2812" y="68"/>
                  </a:lnTo>
                  <a:lnTo>
                    <a:pt x="2899" y="37"/>
                  </a:lnTo>
                  <a:lnTo>
                    <a:pt x="2987" y="18"/>
                  </a:lnTo>
                  <a:lnTo>
                    <a:pt x="3078" y="4"/>
                  </a:lnTo>
                  <a:lnTo>
                    <a:pt x="3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17"/>
            <p:cNvSpPr>
              <a:spLocks/>
            </p:cNvSpPr>
            <p:nvPr/>
          </p:nvSpPr>
          <p:spPr bwMode="auto">
            <a:xfrm>
              <a:off x="4180" y="2067"/>
              <a:ext cx="2291" cy="2245"/>
            </a:xfrm>
            <a:custGeom>
              <a:avLst/>
              <a:gdLst>
                <a:gd name="T0" fmla="*/ 2272 w 4582"/>
                <a:gd name="T1" fmla="*/ 0 h 4492"/>
                <a:gd name="T2" fmla="*/ 2310 w 4582"/>
                <a:gd name="T3" fmla="*/ 0 h 4492"/>
                <a:gd name="T4" fmla="*/ 2349 w 4582"/>
                <a:gd name="T5" fmla="*/ 8 h 4492"/>
                <a:gd name="T6" fmla="*/ 2385 w 4582"/>
                <a:gd name="T7" fmla="*/ 26 h 4492"/>
                <a:gd name="T8" fmla="*/ 2418 w 4582"/>
                <a:gd name="T9" fmla="*/ 51 h 4492"/>
                <a:gd name="T10" fmla="*/ 4530 w 4582"/>
                <a:gd name="T11" fmla="*/ 2166 h 4492"/>
                <a:gd name="T12" fmla="*/ 4552 w 4582"/>
                <a:gd name="T13" fmla="*/ 2193 h 4492"/>
                <a:gd name="T14" fmla="*/ 4569 w 4582"/>
                <a:gd name="T15" fmla="*/ 2224 h 4492"/>
                <a:gd name="T16" fmla="*/ 4578 w 4582"/>
                <a:gd name="T17" fmla="*/ 2259 h 4492"/>
                <a:gd name="T18" fmla="*/ 4582 w 4582"/>
                <a:gd name="T19" fmla="*/ 2293 h 4492"/>
                <a:gd name="T20" fmla="*/ 4582 w 4582"/>
                <a:gd name="T21" fmla="*/ 3835 h 4492"/>
                <a:gd name="T22" fmla="*/ 4577 w 4582"/>
                <a:gd name="T23" fmla="*/ 3925 h 4492"/>
                <a:gd name="T24" fmla="*/ 4559 w 4582"/>
                <a:gd name="T25" fmla="*/ 4010 h 4492"/>
                <a:gd name="T26" fmla="*/ 4530 w 4582"/>
                <a:gd name="T27" fmla="*/ 4091 h 4492"/>
                <a:gd name="T28" fmla="*/ 4492 w 4582"/>
                <a:gd name="T29" fmla="*/ 4166 h 4492"/>
                <a:gd name="T30" fmla="*/ 4446 w 4582"/>
                <a:gd name="T31" fmla="*/ 4235 h 4492"/>
                <a:gd name="T32" fmla="*/ 4390 w 4582"/>
                <a:gd name="T33" fmla="*/ 4299 h 4492"/>
                <a:gd name="T34" fmla="*/ 4328 w 4582"/>
                <a:gd name="T35" fmla="*/ 4355 h 4492"/>
                <a:gd name="T36" fmla="*/ 4257 w 4582"/>
                <a:gd name="T37" fmla="*/ 4401 h 4492"/>
                <a:gd name="T38" fmla="*/ 4182 w 4582"/>
                <a:gd name="T39" fmla="*/ 4440 h 4492"/>
                <a:gd name="T40" fmla="*/ 4101 w 4582"/>
                <a:gd name="T41" fmla="*/ 4467 h 4492"/>
                <a:gd name="T42" fmla="*/ 4017 w 4582"/>
                <a:gd name="T43" fmla="*/ 4486 h 4492"/>
                <a:gd name="T44" fmla="*/ 3928 w 4582"/>
                <a:gd name="T45" fmla="*/ 4492 h 4492"/>
                <a:gd name="T46" fmla="*/ 2882 w 4582"/>
                <a:gd name="T47" fmla="*/ 4492 h 4492"/>
                <a:gd name="T48" fmla="*/ 2882 w 4582"/>
                <a:gd name="T49" fmla="*/ 2869 h 4492"/>
                <a:gd name="T50" fmla="*/ 1701 w 4582"/>
                <a:gd name="T51" fmla="*/ 2869 h 4492"/>
                <a:gd name="T52" fmla="*/ 1701 w 4582"/>
                <a:gd name="T53" fmla="*/ 4492 h 4492"/>
                <a:gd name="T54" fmla="*/ 656 w 4582"/>
                <a:gd name="T55" fmla="*/ 4492 h 4492"/>
                <a:gd name="T56" fmla="*/ 566 w 4582"/>
                <a:gd name="T57" fmla="*/ 4486 h 4492"/>
                <a:gd name="T58" fmla="*/ 481 w 4582"/>
                <a:gd name="T59" fmla="*/ 4467 h 4492"/>
                <a:gd name="T60" fmla="*/ 400 w 4582"/>
                <a:gd name="T61" fmla="*/ 4440 h 4492"/>
                <a:gd name="T62" fmla="*/ 325 w 4582"/>
                <a:gd name="T63" fmla="*/ 4401 h 4492"/>
                <a:gd name="T64" fmla="*/ 256 w 4582"/>
                <a:gd name="T65" fmla="*/ 4355 h 4492"/>
                <a:gd name="T66" fmla="*/ 193 w 4582"/>
                <a:gd name="T67" fmla="*/ 4299 h 4492"/>
                <a:gd name="T68" fmla="*/ 137 w 4582"/>
                <a:gd name="T69" fmla="*/ 4235 h 4492"/>
                <a:gd name="T70" fmla="*/ 91 w 4582"/>
                <a:gd name="T71" fmla="*/ 4166 h 4492"/>
                <a:gd name="T72" fmla="*/ 52 w 4582"/>
                <a:gd name="T73" fmla="*/ 4091 h 4492"/>
                <a:gd name="T74" fmla="*/ 25 w 4582"/>
                <a:gd name="T75" fmla="*/ 4010 h 4492"/>
                <a:gd name="T76" fmla="*/ 6 w 4582"/>
                <a:gd name="T77" fmla="*/ 3925 h 4492"/>
                <a:gd name="T78" fmla="*/ 0 w 4582"/>
                <a:gd name="T79" fmla="*/ 3835 h 4492"/>
                <a:gd name="T80" fmla="*/ 0 w 4582"/>
                <a:gd name="T81" fmla="*/ 2293 h 4492"/>
                <a:gd name="T82" fmla="*/ 4 w 4582"/>
                <a:gd name="T83" fmla="*/ 2259 h 4492"/>
                <a:gd name="T84" fmla="*/ 14 w 4582"/>
                <a:gd name="T85" fmla="*/ 2224 h 4492"/>
                <a:gd name="T86" fmla="*/ 31 w 4582"/>
                <a:gd name="T87" fmla="*/ 2193 h 4492"/>
                <a:gd name="T88" fmla="*/ 54 w 4582"/>
                <a:gd name="T89" fmla="*/ 2166 h 4492"/>
                <a:gd name="T90" fmla="*/ 2166 w 4582"/>
                <a:gd name="T91" fmla="*/ 51 h 4492"/>
                <a:gd name="T92" fmla="*/ 2197 w 4582"/>
                <a:gd name="T93" fmla="*/ 26 h 4492"/>
                <a:gd name="T94" fmla="*/ 2234 w 4582"/>
                <a:gd name="T95" fmla="*/ 8 h 4492"/>
                <a:gd name="T96" fmla="*/ 2272 w 4582"/>
                <a:gd name="T97" fmla="*/ 0 h 4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82" h="4492">
                  <a:moveTo>
                    <a:pt x="2272" y="0"/>
                  </a:moveTo>
                  <a:lnTo>
                    <a:pt x="2310" y="0"/>
                  </a:lnTo>
                  <a:lnTo>
                    <a:pt x="2349" y="8"/>
                  </a:lnTo>
                  <a:lnTo>
                    <a:pt x="2385" y="26"/>
                  </a:lnTo>
                  <a:lnTo>
                    <a:pt x="2418" y="51"/>
                  </a:lnTo>
                  <a:lnTo>
                    <a:pt x="4530" y="2166"/>
                  </a:lnTo>
                  <a:lnTo>
                    <a:pt x="4552" y="2193"/>
                  </a:lnTo>
                  <a:lnTo>
                    <a:pt x="4569" y="2224"/>
                  </a:lnTo>
                  <a:lnTo>
                    <a:pt x="4578" y="2259"/>
                  </a:lnTo>
                  <a:lnTo>
                    <a:pt x="4582" y="2293"/>
                  </a:lnTo>
                  <a:lnTo>
                    <a:pt x="4582" y="3835"/>
                  </a:lnTo>
                  <a:lnTo>
                    <a:pt x="4577" y="3925"/>
                  </a:lnTo>
                  <a:lnTo>
                    <a:pt x="4559" y="4010"/>
                  </a:lnTo>
                  <a:lnTo>
                    <a:pt x="4530" y="4091"/>
                  </a:lnTo>
                  <a:lnTo>
                    <a:pt x="4492" y="4166"/>
                  </a:lnTo>
                  <a:lnTo>
                    <a:pt x="4446" y="4235"/>
                  </a:lnTo>
                  <a:lnTo>
                    <a:pt x="4390" y="4299"/>
                  </a:lnTo>
                  <a:lnTo>
                    <a:pt x="4328" y="4355"/>
                  </a:lnTo>
                  <a:lnTo>
                    <a:pt x="4257" y="4401"/>
                  </a:lnTo>
                  <a:lnTo>
                    <a:pt x="4182" y="4440"/>
                  </a:lnTo>
                  <a:lnTo>
                    <a:pt x="4101" y="4467"/>
                  </a:lnTo>
                  <a:lnTo>
                    <a:pt x="4017" y="4486"/>
                  </a:lnTo>
                  <a:lnTo>
                    <a:pt x="3928" y="4492"/>
                  </a:lnTo>
                  <a:lnTo>
                    <a:pt x="2882" y="4492"/>
                  </a:lnTo>
                  <a:lnTo>
                    <a:pt x="2882" y="2869"/>
                  </a:lnTo>
                  <a:lnTo>
                    <a:pt x="1701" y="2869"/>
                  </a:lnTo>
                  <a:lnTo>
                    <a:pt x="1701" y="4492"/>
                  </a:lnTo>
                  <a:lnTo>
                    <a:pt x="656" y="4492"/>
                  </a:lnTo>
                  <a:lnTo>
                    <a:pt x="566" y="4486"/>
                  </a:lnTo>
                  <a:lnTo>
                    <a:pt x="481" y="4467"/>
                  </a:lnTo>
                  <a:lnTo>
                    <a:pt x="400" y="4440"/>
                  </a:lnTo>
                  <a:lnTo>
                    <a:pt x="325" y="4401"/>
                  </a:lnTo>
                  <a:lnTo>
                    <a:pt x="256" y="4355"/>
                  </a:lnTo>
                  <a:lnTo>
                    <a:pt x="193" y="4299"/>
                  </a:lnTo>
                  <a:lnTo>
                    <a:pt x="137" y="4235"/>
                  </a:lnTo>
                  <a:lnTo>
                    <a:pt x="91" y="4166"/>
                  </a:lnTo>
                  <a:lnTo>
                    <a:pt x="52" y="4091"/>
                  </a:lnTo>
                  <a:lnTo>
                    <a:pt x="25" y="4010"/>
                  </a:lnTo>
                  <a:lnTo>
                    <a:pt x="6" y="3925"/>
                  </a:lnTo>
                  <a:lnTo>
                    <a:pt x="0" y="3835"/>
                  </a:lnTo>
                  <a:lnTo>
                    <a:pt x="0" y="2293"/>
                  </a:lnTo>
                  <a:lnTo>
                    <a:pt x="4" y="2259"/>
                  </a:lnTo>
                  <a:lnTo>
                    <a:pt x="14" y="2224"/>
                  </a:lnTo>
                  <a:lnTo>
                    <a:pt x="31" y="2193"/>
                  </a:lnTo>
                  <a:lnTo>
                    <a:pt x="54" y="2166"/>
                  </a:lnTo>
                  <a:lnTo>
                    <a:pt x="2166" y="51"/>
                  </a:lnTo>
                  <a:lnTo>
                    <a:pt x="2197" y="26"/>
                  </a:lnTo>
                  <a:lnTo>
                    <a:pt x="2234" y="8"/>
                  </a:lnTo>
                  <a:lnTo>
                    <a:pt x="22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10" y="2888721"/>
            <a:ext cx="398118" cy="398118"/>
          </a:xfrm>
          <a:prstGeom prst="rect">
            <a:avLst/>
          </a:prstGeom>
        </p:spPr>
      </p:pic>
      <p:sp>
        <p:nvSpPr>
          <p:cNvPr id="37" name="양쪽 모서리가 둥근 사각형 36"/>
          <p:cNvSpPr/>
          <p:nvPr/>
        </p:nvSpPr>
        <p:spPr>
          <a:xfrm>
            <a:off x="598463" y="4205028"/>
            <a:ext cx="738000" cy="73803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8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1336463" y="4205028"/>
            <a:ext cx="738000" cy="73803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Freeform 22"/>
          <p:cNvSpPr>
            <a:spLocks noEditPoints="1"/>
          </p:cNvSpPr>
          <p:nvPr/>
        </p:nvSpPr>
        <p:spPr bwMode="auto">
          <a:xfrm>
            <a:off x="732159" y="4430988"/>
            <a:ext cx="381423" cy="273999"/>
          </a:xfrm>
          <a:custGeom>
            <a:avLst/>
            <a:gdLst>
              <a:gd name="T0" fmla="*/ 1605 w 3367"/>
              <a:gd name="T1" fmla="*/ 2234 h 2419"/>
              <a:gd name="T2" fmla="*/ 1662 w 3367"/>
              <a:gd name="T3" fmla="*/ 2334 h 2419"/>
              <a:gd name="T4" fmla="*/ 1762 w 3367"/>
              <a:gd name="T5" fmla="*/ 2277 h 2419"/>
              <a:gd name="T6" fmla="*/ 1705 w 3367"/>
              <a:gd name="T7" fmla="*/ 2177 h 2419"/>
              <a:gd name="T8" fmla="*/ 2802 w 3367"/>
              <a:gd name="T9" fmla="*/ 945 h 2419"/>
              <a:gd name="T10" fmla="*/ 2830 w 3367"/>
              <a:gd name="T11" fmla="*/ 1238 h 2419"/>
              <a:gd name="T12" fmla="*/ 2689 w 3367"/>
              <a:gd name="T13" fmla="*/ 1504 h 2419"/>
              <a:gd name="T14" fmla="*/ 2683 w 3367"/>
              <a:gd name="T15" fmla="*/ 1203 h 2419"/>
              <a:gd name="T16" fmla="*/ 2638 w 3367"/>
              <a:gd name="T17" fmla="*/ 952 h 2419"/>
              <a:gd name="T18" fmla="*/ 754 w 3367"/>
              <a:gd name="T19" fmla="*/ 916 h 2419"/>
              <a:gd name="T20" fmla="*/ 678 w 3367"/>
              <a:gd name="T21" fmla="*/ 1161 h 2419"/>
              <a:gd name="T22" fmla="*/ 785 w 3367"/>
              <a:gd name="T23" fmla="*/ 1397 h 2419"/>
              <a:gd name="T24" fmla="*/ 548 w 3367"/>
              <a:gd name="T25" fmla="*/ 1286 h 2419"/>
              <a:gd name="T26" fmla="*/ 548 w 3367"/>
              <a:gd name="T27" fmla="*/ 991 h 2419"/>
              <a:gd name="T28" fmla="*/ 2878 w 3367"/>
              <a:gd name="T29" fmla="*/ 582 h 2419"/>
              <a:gd name="T30" fmla="*/ 3076 w 3367"/>
              <a:gd name="T31" fmla="*/ 919 h 2419"/>
              <a:gd name="T32" fmla="*/ 3091 w 3367"/>
              <a:gd name="T33" fmla="*/ 1297 h 2419"/>
              <a:gd name="T34" fmla="*/ 2925 w 3367"/>
              <a:gd name="T35" fmla="*/ 1646 h 2419"/>
              <a:gd name="T36" fmla="*/ 2900 w 3367"/>
              <a:gd name="T37" fmla="*/ 1404 h 2419"/>
              <a:gd name="T38" fmla="*/ 2955 w 3367"/>
              <a:gd name="T39" fmla="*/ 1085 h 2419"/>
              <a:gd name="T40" fmla="*/ 2845 w 3367"/>
              <a:gd name="T41" fmla="*/ 778 h 2419"/>
              <a:gd name="T42" fmla="*/ 556 w 3367"/>
              <a:gd name="T43" fmla="*/ 733 h 2419"/>
              <a:gd name="T44" fmla="*/ 420 w 3367"/>
              <a:gd name="T45" fmla="*/ 1031 h 2419"/>
              <a:gd name="T46" fmla="*/ 446 w 3367"/>
              <a:gd name="T47" fmla="*/ 1353 h 2419"/>
              <a:gd name="T48" fmla="*/ 489 w 3367"/>
              <a:gd name="T49" fmla="*/ 1695 h 2419"/>
              <a:gd name="T50" fmla="*/ 291 w 3367"/>
              <a:gd name="T51" fmla="*/ 1359 h 2419"/>
              <a:gd name="T52" fmla="*/ 275 w 3367"/>
              <a:gd name="T53" fmla="*/ 981 h 2419"/>
              <a:gd name="T54" fmla="*/ 442 w 3367"/>
              <a:gd name="T55" fmla="*/ 633 h 2419"/>
              <a:gd name="T56" fmla="*/ 3244 w 3367"/>
              <a:gd name="T57" fmla="*/ 643 h 2419"/>
              <a:gd name="T58" fmla="*/ 3365 w 3367"/>
              <a:gd name="T59" fmla="*/ 1066 h 2419"/>
              <a:gd name="T60" fmla="*/ 3304 w 3367"/>
              <a:gd name="T61" fmla="*/ 1499 h 2419"/>
              <a:gd name="T62" fmla="*/ 3063 w 3367"/>
              <a:gd name="T63" fmla="*/ 1880 h 2419"/>
              <a:gd name="T64" fmla="*/ 3145 w 3367"/>
              <a:gd name="T65" fmla="*/ 1492 h 2419"/>
              <a:gd name="T66" fmla="*/ 3216 w 3367"/>
              <a:gd name="T67" fmla="*/ 1107 h 2419"/>
              <a:gd name="T68" fmla="*/ 3116 w 3367"/>
              <a:gd name="T69" fmla="*/ 726 h 2419"/>
              <a:gd name="T70" fmla="*/ 304 w 3367"/>
              <a:gd name="T71" fmla="*/ 398 h 2419"/>
              <a:gd name="T72" fmla="*/ 222 w 3367"/>
              <a:gd name="T73" fmla="*/ 786 h 2419"/>
              <a:gd name="T74" fmla="*/ 151 w 3367"/>
              <a:gd name="T75" fmla="*/ 1172 h 2419"/>
              <a:gd name="T76" fmla="*/ 249 w 3367"/>
              <a:gd name="T77" fmla="*/ 1552 h 2419"/>
              <a:gd name="T78" fmla="*/ 252 w 3367"/>
              <a:gd name="T79" fmla="*/ 1823 h 2419"/>
              <a:gd name="T80" fmla="*/ 40 w 3367"/>
              <a:gd name="T81" fmla="*/ 1429 h 2419"/>
              <a:gd name="T82" fmla="*/ 2 w 3367"/>
              <a:gd name="T83" fmla="*/ 1066 h 2419"/>
              <a:gd name="T84" fmla="*/ 124 w 3367"/>
              <a:gd name="T85" fmla="*/ 643 h 2419"/>
              <a:gd name="T86" fmla="*/ 1099 w 3367"/>
              <a:gd name="T87" fmla="*/ 2117 h 2419"/>
              <a:gd name="T88" fmla="*/ 1495 w 3367"/>
              <a:gd name="T89" fmla="*/ 128 h 2419"/>
              <a:gd name="T90" fmla="*/ 1865 w 3367"/>
              <a:gd name="T91" fmla="*/ 155 h 2419"/>
              <a:gd name="T92" fmla="*/ 1512 w 3367"/>
              <a:gd name="T93" fmla="*/ 118 h 2419"/>
              <a:gd name="T94" fmla="*/ 2324 w 3367"/>
              <a:gd name="T95" fmla="*/ 38 h 2419"/>
              <a:gd name="T96" fmla="*/ 2381 w 3367"/>
              <a:gd name="T97" fmla="*/ 2255 h 2419"/>
              <a:gd name="T98" fmla="*/ 2301 w 3367"/>
              <a:gd name="T99" fmla="*/ 2396 h 2419"/>
              <a:gd name="T100" fmla="*/ 1092 w 3367"/>
              <a:gd name="T101" fmla="*/ 2409 h 2419"/>
              <a:gd name="T102" fmla="*/ 989 w 3367"/>
              <a:gd name="T103" fmla="*/ 2285 h 2419"/>
              <a:gd name="T104" fmla="*/ 1025 w 3367"/>
              <a:gd name="T105" fmla="*/ 58 h 2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367" h="2419">
                <a:moveTo>
                  <a:pt x="1683" y="2174"/>
                </a:moveTo>
                <a:lnTo>
                  <a:pt x="1662" y="2177"/>
                </a:lnTo>
                <a:lnTo>
                  <a:pt x="1642" y="2185"/>
                </a:lnTo>
                <a:lnTo>
                  <a:pt x="1626" y="2198"/>
                </a:lnTo>
                <a:lnTo>
                  <a:pt x="1613" y="2214"/>
                </a:lnTo>
                <a:lnTo>
                  <a:pt x="1605" y="2234"/>
                </a:lnTo>
                <a:lnTo>
                  <a:pt x="1602" y="2255"/>
                </a:lnTo>
                <a:lnTo>
                  <a:pt x="1605" y="2277"/>
                </a:lnTo>
                <a:lnTo>
                  <a:pt x="1613" y="2296"/>
                </a:lnTo>
                <a:lnTo>
                  <a:pt x="1626" y="2313"/>
                </a:lnTo>
                <a:lnTo>
                  <a:pt x="1642" y="2326"/>
                </a:lnTo>
                <a:lnTo>
                  <a:pt x="1662" y="2334"/>
                </a:lnTo>
                <a:lnTo>
                  <a:pt x="1683" y="2337"/>
                </a:lnTo>
                <a:lnTo>
                  <a:pt x="1705" y="2334"/>
                </a:lnTo>
                <a:lnTo>
                  <a:pt x="1725" y="2326"/>
                </a:lnTo>
                <a:lnTo>
                  <a:pt x="1741" y="2313"/>
                </a:lnTo>
                <a:lnTo>
                  <a:pt x="1754" y="2296"/>
                </a:lnTo>
                <a:lnTo>
                  <a:pt x="1762" y="2277"/>
                </a:lnTo>
                <a:lnTo>
                  <a:pt x="1765" y="2255"/>
                </a:lnTo>
                <a:lnTo>
                  <a:pt x="1762" y="2233"/>
                </a:lnTo>
                <a:lnTo>
                  <a:pt x="1754" y="2214"/>
                </a:lnTo>
                <a:lnTo>
                  <a:pt x="1741" y="2198"/>
                </a:lnTo>
                <a:lnTo>
                  <a:pt x="1725" y="2185"/>
                </a:lnTo>
                <a:lnTo>
                  <a:pt x="1705" y="2177"/>
                </a:lnTo>
                <a:lnTo>
                  <a:pt x="1683" y="2174"/>
                </a:lnTo>
                <a:close/>
                <a:moveTo>
                  <a:pt x="2689" y="773"/>
                </a:moveTo>
                <a:lnTo>
                  <a:pt x="2725" y="813"/>
                </a:lnTo>
                <a:lnTo>
                  <a:pt x="2755" y="854"/>
                </a:lnTo>
                <a:lnTo>
                  <a:pt x="2780" y="899"/>
                </a:lnTo>
                <a:lnTo>
                  <a:pt x="2802" y="945"/>
                </a:lnTo>
                <a:lnTo>
                  <a:pt x="2819" y="991"/>
                </a:lnTo>
                <a:lnTo>
                  <a:pt x="2830" y="1040"/>
                </a:lnTo>
                <a:lnTo>
                  <a:pt x="2837" y="1089"/>
                </a:lnTo>
                <a:lnTo>
                  <a:pt x="2839" y="1139"/>
                </a:lnTo>
                <a:lnTo>
                  <a:pt x="2837" y="1189"/>
                </a:lnTo>
                <a:lnTo>
                  <a:pt x="2830" y="1238"/>
                </a:lnTo>
                <a:lnTo>
                  <a:pt x="2819" y="1286"/>
                </a:lnTo>
                <a:lnTo>
                  <a:pt x="2802" y="1333"/>
                </a:lnTo>
                <a:lnTo>
                  <a:pt x="2780" y="1380"/>
                </a:lnTo>
                <a:lnTo>
                  <a:pt x="2755" y="1423"/>
                </a:lnTo>
                <a:lnTo>
                  <a:pt x="2725" y="1465"/>
                </a:lnTo>
                <a:lnTo>
                  <a:pt x="2689" y="1504"/>
                </a:lnTo>
                <a:lnTo>
                  <a:pt x="2582" y="1397"/>
                </a:lnTo>
                <a:lnTo>
                  <a:pt x="2613" y="1363"/>
                </a:lnTo>
                <a:lnTo>
                  <a:pt x="2638" y="1326"/>
                </a:lnTo>
                <a:lnTo>
                  <a:pt x="2658" y="1286"/>
                </a:lnTo>
                <a:lnTo>
                  <a:pt x="2673" y="1246"/>
                </a:lnTo>
                <a:lnTo>
                  <a:pt x="2683" y="1203"/>
                </a:lnTo>
                <a:lnTo>
                  <a:pt x="2689" y="1161"/>
                </a:lnTo>
                <a:lnTo>
                  <a:pt x="2689" y="1117"/>
                </a:lnTo>
                <a:lnTo>
                  <a:pt x="2683" y="1075"/>
                </a:lnTo>
                <a:lnTo>
                  <a:pt x="2673" y="1032"/>
                </a:lnTo>
                <a:lnTo>
                  <a:pt x="2658" y="991"/>
                </a:lnTo>
                <a:lnTo>
                  <a:pt x="2638" y="952"/>
                </a:lnTo>
                <a:lnTo>
                  <a:pt x="2613" y="916"/>
                </a:lnTo>
                <a:lnTo>
                  <a:pt x="2582" y="880"/>
                </a:lnTo>
                <a:lnTo>
                  <a:pt x="2689" y="773"/>
                </a:lnTo>
                <a:close/>
                <a:moveTo>
                  <a:pt x="677" y="773"/>
                </a:moveTo>
                <a:lnTo>
                  <a:pt x="785" y="880"/>
                </a:lnTo>
                <a:lnTo>
                  <a:pt x="754" y="916"/>
                </a:lnTo>
                <a:lnTo>
                  <a:pt x="729" y="952"/>
                </a:lnTo>
                <a:lnTo>
                  <a:pt x="708" y="991"/>
                </a:lnTo>
                <a:lnTo>
                  <a:pt x="694" y="1032"/>
                </a:lnTo>
                <a:lnTo>
                  <a:pt x="683" y="1075"/>
                </a:lnTo>
                <a:lnTo>
                  <a:pt x="678" y="1117"/>
                </a:lnTo>
                <a:lnTo>
                  <a:pt x="678" y="1161"/>
                </a:lnTo>
                <a:lnTo>
                  <a:pt x="683" y="1203"/>
                </a:lnTo>
                <a:lnTo>
                  <a:pt x="694" y="1246"/>
                </a:lnTo>
                <a:lnTo>
                  <a:pt x="708" y="1286"/>
                </a:lnTo>
                <a:lnTo>
                  <a:pt x="729" y="1326"/>
                </a:lnTo>
                <a:lnTo>
                  <a:pt x="754" y="1363"/>
                </a:lnTo>
                <a:lnTo>
                  <a:pt x="785" y="1397"/>
                </a:lnTo>
                <a:lnTo>
                  <a:pt x="677" y="1504"/>
                </a:lnTo>
                <a:lnTo>
                  <a:pt x="642" y="1465"/>
                </a:lnTo>
                <a:lnTo>
                  <a:pt x="612" y="1423"/>
                </a:lnTo>
                <a:lnTo>
                  <a:pt x="587" y="1380"/>
                </a:lnTo>
                <a:lnTo>
                  <a:pt x="565" y="1333"/>
                </a:lnTo>
                <a:lnTo>
                  <a:pt x="548" y="1286"/>
                </a:lnTo>
                <a:lnTo>
                  <a:pt x="537" y="1238"/>
                </a:lnTo>
                <a:lnTo>
                  <a:pt x="530" y="1189"/>
                </a:lnTo>
                <a:lnTo>
                  <a:pt x="528" y="1139"/>
                </a:lnTo>
                <a:lnTo>
                  <a:pt x="530" y="1089"/>
                </a:lnTo>
                <a:lnTo>
                  <a:pt x="537" y="1040"/>
                </a:lnTo>
                <a:lnTo>
                  <a:pt x="548" y="991"/>
                </a:lnTo>
                <a:lnTo>
                  <a:pt x="565" y="945"/>
                </a:lnTo>
                <a:lnTo>
                  <a:pt x="587" y="899"/>
                </a:lnTo>
                <a:lnTo>
                  <a:pt x="612" y="854"/>
                </a:lnTo>
                <a:lnTo>
                  <a:pt x="642" y="813"/>
                </a:lnTo>
                <a:lnTo>
                  <a:pt x="677" y="773"/>
                </a:lnTo>
                <a:close/>
                <a:moveTo>
                  <a:pt x="2878" y="582"/>
                </a:moveTo>
                <a:lnTo>
                  <a:pt x="2925" y="633"/>
                </a:lnTo>
                <a:lnTo>
                  <a:pt x="2965" y="685"/>
                </a:lnTo>
                <a:lnTo>
                  <a:pt x="3000" y="741"/>
                </a:lnTo>
                <a:lnTo>
                  <a:pt x="3031" y="798"/>
                </a:lnTo>
                <a:lnTo>
                  <a:pt x="3056" y="858"/>
                </a:lnTo>
                <a:lnTo>
                  <a:pt x="3076" y="919"/>
                </a:lnTo>
                <a:lnTo>
                  <a:pt x="3091" y="981"/>
                </a:lnTo>
                <a:lnTo>
                  <a:pt x="3101" y="1043"/>
                </a:lnTo>
                <a:lnTo>
                  <a:pt x="3106" y="1107"/>
                </a:lnTo>
                <a:lnTo>
                  <a:pt x="3106" y="1171"/>
                </a:lnTo>
                <a:lnTo>
                  <a:pt x="3101" y="1234"/>
                </a:lnTo>
                <a:lnTo>
                  <a:pt x="3091" y="1297"/>
                </a:lnTo>
                <a:lnTo>
                  <a:pt x="3076" y="1359"/>
                </a:lnTo>
                <a:lnTo>
                  <a:pt x="3056" y="1420"/>
                </a:lnTo>
                <a:lnTo>
                  <a:pt x="3031" y="1479"/>
                </a:lnTo>
                <a:lnTo>
                  <a:pt x="3000" y="1538"/>
                </a:lnTo>
                <a:lnTo>
                  <a:pt x="2965" y="1593"/>
                </a:lnTo>
                <a:lnTo>
                  <a:pt x="2925" y="1646"/>
                </a:lnTo>
                <a:lnTo>
                  <a:pt x="2878" y="1695"/>
                </a:lnTo>
                <a:lnTo>
                  <a:pt x="2773" y="1588"/>
                </a:lnTo>
                <a:lnTo>
                  <a:pt x="2811" y="1546"/>
                </a:lnTo>
                <a:lnTo>
                  <a:pt x="2845" y="1500"/>
                </a:lnTo>
                <a:lnTo>
                  <a:pt x="2875" y="1452"/>
                </a:lnTo>
                <a:lnTo>
                  <a:pt x="2900" y="1404"/>
                </a:lnTo>
                <a:lnTo>
                  <a:pt x="2921" y="1353"/>
                </a:lnTo>
                <a:lnTo>
                  <a:pt x="2936" y="1300"/>
                </a:lnTo>
                <a:lnTo>
                  <a:pt x="2947" y="1247"/>
                </a:lnTo>
                <a:lnTo>
                  <a:pt x="2955" y="1193"/>
                </a:lnTo>
                <a:lnTo>
                  <a:pt x="2957" y="1139"/>
                </a:lnTo>
                <a:lnTo>
                  <a:pt x="2955" y="1085"/>
                </a:lnTo>
                <a:lnTo>
                  <a:pt x="2947" y="1031"/>
                </a:lnTo>
                <a:lnTo>
                  <a:pt x="2936" y="978"/>
                </a:lnTo>
                <a:lnTo>
                  <a:pt x="2921" y="926"/>
                </a:lnTo>
                <a:lnTo>
                  <a:pt x="2900" y="874"/>
                </a:lnTo>
                <a:lnTo>
                  <a:pt x="2875" y="825"/>
                </a:lnTo>
                <a:lnTo>
                  <a:pt x="2845" y="778"/>
                </a:lnTo>
                <a:lnTo>
                  <a:pt x="2811" y="733"/>
                </a:lnTo>
                <a:lnTo>
                  <a:pt x="2773" y="690"/>
                </a:lnTo>
                <a:lnTo>
                  <a:pt x="2878" y="582"/>
                </a:lnTo>
                <a:close/>
                <a:moveTo>
                  <a:pt x="489" y="582"/>
                </a:moveTo>
                <a:lnTo>
                  <a:pt x="595" y="690"/>
                </a:lnTo>
                <a:lnTo>
                  <a:pt x="556" y="733"/>
                </a:lnTo>
                <a:lnTo>
                  <a:pt x="522" y="778"/>
                </a:lnTo>
                <a:lnTo>
                  <a:pt x="492" y="825"/>
                </a:lnTo>
                <a:lnTo>
                  <a:pt x="467" y="874"/>
                </a:lnTo>
                <a:lnTo>
                  <a:pt x="446" y="926"/>
                </a:lnTo>
                <a:lnTo>
                  <a:pt x="431" y="978"/>
                </a:lnTo>
                <a:lnTo>
                  <a:pt x="420" y="1031"/>
                </a:lnTo>
                <a:lnTo>
                  <a:pt x="412" y="1085"/>
                </a:lnTo>
                <a:lnTo>
                  <a:pt x="410" y="1139"/>
                </a:lnTo>
                <a:lnTo>
                  <a:pt x="412" y="1193"/>
                </a:lnTo>
                <a:lnTo>
                  <a:pt x="420" y="1247"/>
                </a:lnTo>
                <a:lnTo>
                  <a:pt x="431" y="1300"/>
                </a:lnTo>
                <a:lnTo>
                  <a:pt x="446" y="1353"/>
                </a:lnTo>
                <a:lnTo>
                  <a:pt x="467" y="1404"/>
                </a:lnTo>
                <a:lnTo>
                  <a:pt x="492" y="1452"/>
                </a:lnTo>
                <a:lnTo>
                  <a:pt x="522" y="1500"/>
                </a:lnTo>
                <a:lnTo>
                  <a:pt x="556" y="1546"/>
                </a:lnTo>
                <a:lnTo>
                  <a:pt x="595" y="1588"/>
                </a:lnTo>
                <a:lnTo>
                  <a:pt x="489" y="1695"/>
                </a:lnTo>
                <a:lnTo>
                  <a:pt x="442" y="1646"/>
                </a:lnTo>
                <a:lnTo>
                  <a:pt x="402" y="1593"/>
                </a:lnTo>
                <a:lnTo>
                  <a:pt x="367" y="1538"/>
                </a:lnTo>
                <a:lnTo>
                  <a:pt x="336" y="1479"/>
                </a:lnTo>
                <a:lnTo>
                  <a:pt x="311" y="1420"/>
                </a:lnTo>
                <a:lnTo>
                  <a:pt x="291" y="1359"/>
                </a:lnTo>
                <a:lnTo>
                  <a:pt x="275" y="1297"/>
                </a:lnTo>
                <a:lnTo>
                  <a:pt x="266" y="1234"/>
                </a:lnTo>
                <a:lnTo>
                  <a:pt x="261" y="1171"/>
                </a:lnTo>
                <a:lnTo>
                  <a:pt x="261" y="1107"/>
                </a:lnTo>
                <a:lnTo>
                  <a:pt x="266" y="1043"/>
                </a:lnTo>
                <a:lnTo>
                  <a:pt x="275" y="981"/>
                </a:lnTo>
                <a:lnTo>
                  <a:pt x="291" y="919"/>
                </a:lnTo>
                <a:lnTo>
                  <a:pt x="311" y="858"/>
                </a:lnTo>
                <a:lnTo>
                  <a:pt x="336" y="798"/>
                </a:lnTo>
                <a:lnTo>
                  <a:pt x="367" y="741"/>
                </a:lnTo>
                <a:lnTo>
                  <a:pt x="402" y="685"/>
                </a:lnTo>
                <a:lnTo>
                  <a:pt x="442" y="633"/>
                </a:lnTo>
                <a:lnTo>
                  <a:pt x="489" y="582"/>
                </a:lnTo>
                <a:close/>
                <a:moveTo>
                  <a:pt x="3063" y="398"/>
                </a:moveTo>
                <a:lnTo>
                  <a:pt x="3115" y="455"/>
                </a:lnTo>
                <a:lnTo>
                  <a:pt x="3163" y="515"/>
                </a:lnTo>
                <a:lnTo>
                  <a:pt x="3206" y="578"/>
                </a:lnTo>
                <a:lnTo>
                  <a:pt x="3244" y="643"/>
                </a:lnTo>
                <a:lnTo>
                  <a:pt x="3276" y="710"/>
                </a:lnTo>
                <a:lnTo>
                  <a:pt x="3304" y="779"/>
                </a:lnTo>
                <a:lnTo>
                  <a:pt x="3327" y="849"/>
                </a:lnTo>
                <a:lnTo>
                  <a:pt x="3344" y="921"/>
                </a:lnTo>
                <a:lnTo>
                  <a:pt x="3357" y="992"/>
                </a:lnTo>
                <a:lnTo>
                  <a:pt x="3365" y="1066"/>
                </a:lnTo>
                <a:lnTo>
                  <a:pt x="3367" y="1139"/>
                </a:lnTo>
                <a:lnTo>
                  <a:pt x="3365" y="1213"/>
                </a:lnTo>
                <a:lnTo>
                  <a:pt x="3357" y="1285"/>
                </a:lnTo>
                <a:lnTo>
                  <a:pt x="3344" y="1357"/>
                </a:lnTo>
                <a:lnTo>
                  <a:pt x="3327" y="1429"/>
                </a:lnTo>
                <a:lnTo>
                  <a:pt x="3304" y="1499"/>
                </a:lnTo>
                <a:lnTo>
                  <a:pt x="3276" y="1568"/>
                </a:lnTo>
                <a:lnTo>
                  <a:pt x="3244" y="1635"/>
                </a:lnTo>
                <a:lnTo>
                  <a:pt x="3206" y="1701"/>
                </a:lnTo>
                <a:lnTo>
                  <a:pt x="3163" y="1763"/>
                </a:lnTo>
                <a:lnTo>
                  <a:pt x="3115" y="1823"/>
                </a:lnTo>
                <a:lnTo>
                  <a:pt x="3063" y="1880"/>
                </a:lnTo>
                <a:lnTo>
                  <a:pt x="2957" y="1773"/>
                </a:lnTo>
                <a:lnTo>
                  <a:pt x="3004" y="1721"/>
                </a:lnTo>
                <a:lnTo>
                  <a:pt x="3046" y="1667"/>
                </a:lnTo>
                <a:lnTo>
                  <a:pt x="3083" y="1611"/>
                </a:lnTo>
                <a:lnTo>
                  <a:pt x="3117" y="1552"/>
                </a:lnTo>
                <a:lnTo>
                  <a:pt x="3145" y="1492"/>
                </a:lnTo>
                <a:lnTo>
                  <a:pt x="3169" y="1430"/>
                </a:lnTo>
                <a:lnTo>
                  <a:pt x="3188" y="1366"/>
                </a:lnTo>
                <a:lnTo>
                  <a:pt x="3202" y="1302"/>
                </a:lnTo>
                <a:lnTo>
                  <a:pt x="3211" y="1238"/>
                </a:lnTo>
                <a:lnTo>
                  <a:pt x="3216" y="1172"/>
                </a:lnTo>
                <a:lnTo>
                  <a:pt x="3216" y="1107"/>
                </a:lnTo>
                <a:lnTo>
                  <a:pt x="3211" y="1041"/>
                </a:lnTo>
                <a:lnTo>
                  <a:pt x="3202" y="976"/>
                </a:lnTo>
                <a:lnTo>
                  <a:pt x="3188" y="912"/>
                </a:lnTo>
                <a:lnTo>
                  <a:pt x="3169" y="848"/>
                </a:lnTo>
                <a:lnTo>
                  <a:pt x="3145" y="786"/>
                </a:lnTo>
                <a:lnTo>
                  <a:pt x="3116" y="726"/>
                </a:lnTo>
                <a:lnTo>
                  <a:pt x="3083" y="666"/>
                </a:lnTo>
                <a:lnTo>
                  <a:pt x="3046" y="610"/>
                </a:lnTo>
                <a:lnTo>
                  <a:pt x="3003" y="556"/>
                </a:lnTo>
                <a:lnTo>
                  <a:pt x="2956" y="505"/>
                </a:lnTo>
                <a:lnTo>
                  <a:pt x="3063" y="398"/>
                </a:lnTo>
                <a:close/>
                <a:moveTo>
                  <a:pt x="304" y="398"/>
                </a:moveTo>
                <a:lnTo>
                  <a:pt x="410" y="505"/>
                </a:lnTo>
                <a:lnTo>
                  <a:pt x="364" y="556"/>
                </a:lnTo>
                <a:lnTo>
                  <a:pt x="321" y="610"/>
                </a:lnTo>
                <a:lnTo>
                  <a:pt x="284" y="666"/>
                </a:lnTo>
                <a:lnTo>
                  <a:pt x="251" y="726"/>
                </a:lnTo>
                <a:lnTo>
                  <a:pt x="222" y="786"/>
                </a:lnTo>
                <a:lnTo>
                  <a:pt x="198" y="848"/>
                </a:lnTo>
                <a:lnTo>
                  <a:pt x="179" y="912"/>
                </a:lnTo>
                <a:lnTo>
                  <a:pt x="165" y="976"/>
                </a:lnTo>
                <a:lnTo>
                  <a:pt x="156" y="1041"/>
                </a:lnTo>
                <a:lnTo>
                  <a:pt x="151" y="1107"/>
                </a:lnTo>
                <a:lnTo>
                  <a:pt x="151" y="1172"/>
                </a:lnTo>
                <a:lnTo>
                  <a:pt x="156" y="1238"/>
                </a:lnTo>
                <a:lnTo>
                  <a:pt x="165" y="1302"/>
                </a:lnTo>
                <a:lnTo>
                  <a:pt x="179" y="1366"/>
                </a:lnTo>
                <a:lnTo>
                  <a:pt x="198" y="1430"/>
                </a:lnTo>
                <a:lnTo>
                  <a:pt x="222" y="1492"/>
                </a:lnTo>
                <a:lnTo>
                  <a:pt x="249" y="1552"/>
                </a:lnTo>
                <a:lnTo>
                  <a:pt x="282" y="1611"/>
                </a:lnTo>
                <a:lnTo>
                  <a:pt x="321" y="1667"/>
                </a:lnTo>
                <a:lnTo>
                  <a:pt x="363" y="1721"/>
                </a:lnTo>
                <a:lnTo>
                  <a:pt x="410" y="1773"/>
                </a:lnTo>
                <a:lnTo>
                  <a:pt x="304" y="1880"/>
                </a:lnTo>
                <a:lnTo>
                  <a:pt x="252" y="1823"/>
                </a:lnTo>
                <a:lnTo>
                  <a:pt x="204" y="1763"/>
                </a:lnTo>
                <a:lnTo>
                  <a:pt x="161" y="1701"/>
                </a:lnTo>
                <a:lnTo>
                  <a:pt x="124" y="1635"/>
                </a:lnTo>
                <a:lnTo>
                  <a:pt x="91" y="1568"/>
                </a:lnTo>
                <a:lnTo>
                  <a:pt x="63" y="1499"/>
                </a:lnTo>
                <a:lnTo>
                  <a:pt x="40" y="1429"/>
                </a:lnTo>
                <a:lnTo>
                  <a:pt x="23" y="1357"/>
                </a:lnTo>
                <a:lnTo>
                  <a:pt x="10" y="1285"/>
                </a:lnTo>
                <a:lnTo>
                  <a:pt x="2" y="1213"/>
                </a:lnTo>
                <a:lnTo>
                  <a:pt x="0" y="1143"/>
                </a:lnTo>
                <a:lnTo>
                  <a:pt x="0" y="1136"/>
                </a:lnTo>
                <a:lnTo>
                  <a:pt x="2" y="1066"/>
                </a:lnTo>
                <a:lnTo>
                  <a:pt x="10" y="992"/>
                </a:lnTo>
                <a:lnTo>
                  <a:pt x="23" y="921"/>
                </a:lnTo>
                <a:lnTo>
                  <a:pt x="40" y="849"/>
                </a:lnTo>
                <a:lnTo>
                  <a:pt x="63" y="779"/>
                </a:lnTo>
                <a:lnTo>
                  <a:pt x="91" y="710"/>
                </a:lnTo>
                <a:lnTo>
                  <a:pt x="124" y="643"/>
                </a:lnTo>
                <a:lnTo>
                  <a:pt x="161" y="578"/>
                </a:lnTo>
                <a:lnTo>
                  <a:pt x="204" y="515"/>
                </a:lnTo>
                <a:lnTo>
                  <a:pt x="252" y="455"/>
                </a:lnTo>
                <a:lnTo>
                  <a:pt x="304" y="398"/>
                </a:lnTo>
                <a:close/>
                <a:moveTo>
                  <a:pt x="1099" y="260"/>
                </a:moveTo>
                <a:lnTo>
                  <a:pt x="1099" y="2117"/>
                </a:lnTo>
                <a:lnTo>
                  <a:pt x="2268" y="2117"/>
                </a:lnTo>
                <a:lnTo>
                  <a:pt x="2268" y="260"/>
                </a:lnTo>
                <a:lnTo>
                  <a:pt x="1099" y="260"/>
                </a:lnTo>
                <a:close/>
                <a:moveTo>
                  <a:pt x="1512" y="118"/>
                </a:moveTo>
                <a:lnTo>
                  <a:pt x="1502" y="120"/>
                </a:lnTo>
                <a:lnTo>
                  <a:pt x="1495" y="128"/>
                </a:lnTo>
                <a:lnTo>
                  <a:pt x="1493" y="138"/>
                </a:lnTo>
                <a:lnTo>
                  <a:pt x="1495" y="147"/>
                </a:lnTo>
                <a:lnTo>
                  <a:pt x="1502" y="155"/>
                </a:lnTo>
                <a:lnTo>
                  <a:pt x="1512" y="158"/>
                </a:lnTo>
                <a:lnTo>
                  <a:pt x="1855" y="158"/>
                </a:lnTo>
                <a:lnTo>
                  <a:pt x="1865" y="155"/>
                </a:lnTo>
                <a:lnTo>
                  <a:pt x="1871" y="147"/>
                </a:lnTo>
                <a:lnTo>
                  <a:pt x="1874" y="138"/>
                </a:lnTo>
                <a:lnTo>
                  <a:pt x="1871" y="128"/>
                </a:lnTo>
                <a:lnTo>
                  <a:pt x="1865" y="120"/>
                </a:lnTo>
                <a:lnTo>
                  <a:pt x="1855" y="118"/>
                </a:lnTo>
                <a:lnTo>
                  <a:pt x="1512" y="118"/>
                </a:lnTo>
                <a:close/>
                <a:moveTo>
                  <a:pt x="1148" y="0"/>
                </a:moveTo>
                <a:lnTo>
                  <a:pt x="2219" y="0"/>
                </a:lnTo>
                <a:lnTo>
                  <a:pt x="2248" y="3"/>
                </a:lnTo>
                <a:lnTo>
                  <a:pt x="2275" y="10"/>
                </a:lnTo>
                <a:lnTo>
                  <a:pt x="2301" y="23"/>
                </a:lnTo>
                <a:lnTo>
                  <a:pt x="2324" y="38"/>
                </a:lnTo>
                <a:lnTo>
                  <a:pt x="2343" y="58"/>
                </a:lnTo>
                <a:lnTo>
                  <a:pt x="2359" y="81"/>
                </a:lnTo>
                <a:lnTo>
                  <a:pt x="2371" y="107"/>
                </a:lnTo>
                <a:lnTo>
                  <a:pt x="2378" y="134"/>
                </a:lnTo>
                <a:lnTo>
                  <a:pt x="2381" y="164"/>
                </a:lnTo>
                <a:lnTo>
                  <a:pt x="2381" y="2255"/>
                </a:lnTo>
                <a:lnTo>
                  <a:pt x="2378" y="2285"/>
                </a:lnTo>
                <a:lnTo>
                  <a:pt x="2371" y="2312"/>
                </a:lnTo>
                <a:lnTo>
                  <a:pt x="2359" y="2338"/>
                </a:lnTo>
                <a:lnTo>
                  <a:pt x="2343" y="2361"/>
                </a:lnTo>
                <a:lnTo>
                  <a:pt x="2324" y="2381"/>
                </a:lnTo>
                <a:lnTo>
                  <a:pt x="2301" y="2396"/>
                </a:lnTo>
                <a:lnTo>
                  <a:pt x="2275" y="2409"/>
                </a:lnTo>
                <a:lnTo>
                  <a:pt x="2248" y="2416"/>
                </a:lnTo>
                <a:lnTo>
                  <a:pt x="2219" y="2419"/>
                </a:lnTo>
                <a:lnTo>
                  <a:pt x="1148" y="2419"/>
                </a:lnTo>
                <a:lnTo>
                  <a:pt x="1120" y="2416"/>
                </a:lnTo>
                <a:lnTo>
                  <a:pt x="1092" y="2409"/>
                </a:lnTo>
                <a:lnTo>
                  <a:pt x="1067" y="2396"/>
                </a:lnTo>
                <a:lnTo>
                  <a:pt x="1044" y="2381"/>
                </a:lnTo>
                <a:lnTo>
                  <a:pt x="1025" y="2361"/>
                </a:lnTo>
                <a:lnTo>
                  <a:pt x="1008" y="2338"/>
                </a:lnTo>
                <a:lnTo>
                  <a:pt x="996" y="2312"/>
                </a:lnTo>
                <a:lnTo>
                  <a:pt x="989" y="2285"/>
                </a:lnTo>
                <a:lnTo>
                  <a:pt x="987" y="2255"/>
                </a:lnTo>
                <a:lnTo>
                  <a:pt x="987" y="164"/>
                </a:lnTo>
                <a:lnTo>
                  <a:pt x="989" y="134"/>
                </a:lnTo>
                <a:lnTo>
                  <a:pt x="996" y="107"/>
                </a:lnTo>
                <a:lnTo>
                  <a:pt x="1008" y="81"/>
                </a:lnTo>
                <a:lnTo>
                  <a:pt x="1025" y="58"/>
                </a:lnTo>
                <a:lnTo>
                  <a:pt x="1044" y="38"/>
                </a:lnTo>
                <a:lnTo>
                  <a:pt x="1067" y="23"/>
                </a:lnTo>
                <a:lnTo>
                  <a:pt x="1092" y="10"/>
                </a:lnTo>
                <a:lnTo>
                  <a:pt x="1120" y="3"/>
                </a:lnTo>
                <a:lnTo>
                  <a:pt x="114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Freeform 27"/>
          <p:cNvSpPr>
            <a:spLocks noEditPoints="1"/>
          </p:cNvSpPr>
          <p:nvPr/>
        </p:nvSpPr>
        <p:spPr bwMode="auto">
          <a:xfrm>
            <a:off x="1551044" y="4446798"/>
            <a:ext cx="305199" cy="228690"/>
          </a:xfrm>
          <a:custGeom>
            <a:avLst/>
            <a:gdLst>
              <a:gd name="T0" fmla="*/ 702 w 6558"/>
              <a:gd name="T1" fmla="*/ 4483 h 4914"/>
              <a:gd name="T2" fmla="*/ 780 w 6558"/>
              <a:gd name="T3" fmla="*/ 4503 h 4914"/>
              <a:gd name="T4" fmla="*/ 5739 w 6558"/>
              <a:gd name="T5" fmla="*/ 4505 h 4914"/>
              <a:gd name="T6" fmla="*/ 5816 w 6558"/>
              <a:gd name="T7" fmla="*/ 4493 h 4914"/>
              <a:gd name="T8" fmla="*/ 4078 w 6558"/>
              <a:gd name="T9" fmla="*/ 2453 h 4914"/>
              <a:gd name="T10" fmla="*/ 3381 w 6558"/>
              <a:gd name="T11" fmla="*/ 3043 h 4914"/>
              <a:gd name="T12" fmla="*/ 3314 w 6558"/>
              <a:gd name="T13" fmla="*/ 3069 h 4914"/>
              <a:gd name="T14" fmla="*/ 3244 w 6558"/>
              <a:gd name="T15" fmla="*/ 3069 h 4914"/>
              <a:gd name="T16" fmla="*/ 3177 w 6558"/>
              <a:gd name="T17" fmla="*/ 3043 h 4914"/>
              <a:gd name="T18" fmla="*/ 2480 w 6558"/>
              <a:gd name="T19" fmla="*/ 2453 h 4914"/>
              <a:gd name="T20" fmla="*/ 4388 w 6558"/>
              <a:gd name="T21" fmla="*/ 2187 h 4914"/>
              <a:gd name="T22" fmla="*/ 6138 w 6558"/>
              <a:gd name="T23" fmla="*/ 4151 h 4914"/>
              <a:gd name="T24" fmla="*/ 6148 w 6558"/>
              <a:gd name="T25" fmla="*/ 4095 h 4914"/>
              <a:gd name="T26" fmla="*/ 6144 w 6558"/>
              <a:gd name="T27" fmla="*/ 777 h 4914"/>
              <a:gd name="T28" fmla="*/ 6124 w 6558"/>
              <a:gd name="T29" fmla="*/ 700 h 4914"/>
              <a:gd name="T30" fmla="*/ 422 w 6558"/>
              <a:gd name="T31" fmla="*/ 737 h 4914"/>
              <a:gd name="T32" fmla="*/ 410 w 6558"/>
              <a:gd name="T33" fmla="*/ 819 h 4914"/>
              <a:gd name="T34" fmla="*/ 414 w 6558"/>
              <a:gd name="T35" fmla="*/ 4123 h 4914"/>
              <a:gd name="T36" fmla="*/ 426 w 6558"/>
              <a:gd name="T37" fmla="*/ 4177 h 4914"/>
              <a:gd name="T38" fmla="*/ 434 w 6558"/>
              <a:gd name="T39" fmla="*/ 700 h 4914"/>
              <a:gd name="T40" fmla="*/ 794 w 6558"/>
              <a:gd name="T41" fmla="*/ 411 h 4914"/>
              <a:gd name="T42" fmla="*/ 742 w 6558"/>
              <a:gd name="T43" fmla="*/ 425 h 4914"/>
              <a:gd name="T44" fmla="*/ 5814 w 6558"/>
              <a:gd name="T45" fmla="*/ 425 h 4914"/>
              <a:gd name="T46" fmla="*/ 5764 w 6558"/>
              <a:gd name="T47" fmla="*/ 411 h 4914"/>
              <a:gd name="T48" fmla="*/ 820 w 6558"/>
              <a:gd name="T49" fmla="*/ 409 h 4914"/>
              <a:gd name="T50" fmla="*/ 5739 w 6558"/>
              <a:gd name="T51" fmla="*/ 0 h 4914"/>
              <a:gd name="T52" fmla="*/ 5926 w 6558"/>
              <a:gd name="T53" fmla="*/ 22 h 4914"/>
              <a:gd name="T54" fmla="*/ 6099 w 6558"/>
              <a:gd name="T55" fmla="*/ 83 h 4914"/>
              <a:gd name="T56" fmla="*/ 6250 w 6558"/>
              <a:gd name="T57" fmla="*/ 179 h 4914"/>
              <a:gd name="T58" fmla="*/ 6377 w 6558"/>
              <a:gd name="T59" fmla="*/ 306 h 4914"/>
              <a:gd name="T60" fmla="*/ 6474 w 6558"/>
              <a:gd name="T61" fmla="*/ 459 h 4914"/>
              <a:gd name="T62" fmla="*/ 6536 w 6558"/>
              <a:gd name="T63" fmla="*/ 632 h 4914"/>
              <a:gd name="T64" fmla="*/ 6558 w 6558"/>
              <a:gd name="T65" fmla="*/ 819 h 4914"/>
              <a:gd name="T66" fmla="*/ 6552 w 6558"/>
              <a:gd name="T67" fmla="*/ 4190 h 4914"/>
              <a:gd name="T68" fmla="*/ 6510 w 6558"/>
              <a:gd name="T69" fmla="*/ 4371 h 4914"/>
              <a:gd name="T70" fmla="*/ 6431 w 6558"/>
              <a:gd name="T71" fmla="*/ 4534 h 4914"/>
              <a:gd name="T72" fmla="*/ 6317 w 6558"/>
              <a:gd name="T73" fmla="*/ 4676 h 4914"/>
              <a:gd name="T74" fmla="*/ 6178 w 6558"/>
              <a:gd name="T75" fmla="*/ 4787 h 4914"/>
              <a:gd name="T76" fmla="*/ 6015 w 6558"/>
              <a:gd name="T77" fmla="*/ 4866 h 4914"/>
              <a:gd name="T78" fmla="*/ 5834 w 6558"/>
              <a:gd name="T79" fmla="*/ 4910 h 4914"/>
              <a:gd name="T80" fmla="*/ 820 w 6558"/>
              <a:gd name="T81" fmla="*/ 4914 h 4914"/>
              <a:gd name="T82" fmla="*/ 633 w 6558"/>
              <a:gd name="T83" fmla="*/ 4894 h 4914"/>
              <a:gd name="T84" fmla="*/ 459 w 6558"/>
              <a:gd name="T85" fmla="*/ 4833 h 4914"/>
              <a:gd name="T86" fmla="*/ 306 w 6558"/>
              <a:gd name="T87" fmla="*/ 4735 h 4914"/>
              <a:gd name="T88" fmla="*/ 181 w 6558"/>
              <a:gd name="T89" fmla="*/ 4608 h 4914"/>
              <a:gd name="T90" fmla="*/ 84 w 6558"/>
              <a:gd name="T91" fmla="*/ 4457 h 4914"/>
              <a:gd name="T92" fmla="*/ 22 w 6558"/>
              <a:gd name="T93" fmla="*/ 4284 h 4914"/>
              <a:gd name="T94" fmla="*/ 0 w 6558"/>
              <a:gd name="T95" fmla="*/ 4095 h 4914"/>
              <a:gd name="T96" fmla="*/ 6 w 6558"/>
              <a:gd name="T97" fmla="*/ 724 h 4914"/>
              <a:gd name="T98" fmla="*/ 48 w 6558"/>
              <a:gd name="T99" fmla="*/ 543 h 4914"/>
              <a:gd name="T100" fmla="*/ 127 w 6558"/>
              <a:gd name="T101" fmla="*/ 380 h 4914"/>
              <a:gd name="T102" fmla="*/ 241 w 6558"/>
              <a:gd name="T103" fmla="*/ 240 h 4914"/>
              <a:gd name="T104" fmla="*/ 380 w 6558"/>
              <a:gd name="T105" fmla="*/ 127 h 4914"/>
              <a:gd name="T106" fmla="*/ 543 w 6558"/>
              <a:gd name="T107" fmla="*/ 48 h 4914"/>
              <a:gd name="T108" fmla="*/ 724 w 6558"/>
              <a:gd name="T109" fmla="*/ 6 h 4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558" h="4914">
                <a:moveTo>
                  <a:pt x="2480" y="2453"/>
                </a:moveTo>
                <a:lnTo>
                  <a:pt x="702" y="4483"/>
                </a:lnTo>
                <a:lnTo>
                  <a:pt x="740" y="4493"/>
                </a:lnTo>
                <a:lnTo>
                  <a:pt x="780" y="4503"/>
                </a:lnTo>
                <a:lnTo>
                  <a:pt x="820" y="4505"/>
                </a:lnTo>
                <a:lnTo>
                  <a:pt x="5739" y="4505"/>
                </a:lnTo>
                <a:lnTo>
                  <a:pt x="5778" y="4503"/>
                </a:lnTo>
                <a:lnTo>
                  <a:pt x="5816" y="4493"/>
                </a:lnTo>
                <a:lnTo>
                  <a:pt x="5854" y="4483"/>
                </a:lnTo>
                <a:lnTo>
                  <a:pt x="4078" y="2453"/>
                </a:lnTo>
                <a:lnTo>
                  <a:pt x="3411" y="3022"/>
                </a:lnTo>
                <a:lnTo>
                  <a:pt x="3381" y="3043"/>
                </a:lnTo>
                <a:lnTo>
                  <a:pt x="3350" y="3059"/>
                </a:lnTo>
                <a:lnTo>
                  <a:pt x="3314" y="3069"/>
                </a:lnTo>
                <a:lnTo>
                  <a:pt x="3278" y="3071"/>
                </a:lnTo>
                <a:lnTo>
                  <a:pt x="3244" y="3069"/>
                </a:lnTo>
                <a:lnTo>
                  <a:pt x="3208" y="3059"/>
                </a:lnTo>
                <a:lnTo>
                  <a:pt x="3177" y="3043"/>
                </a:lnTo>
                <a:lnTo>
                  <a:pt x="3145" y="3022"/>
                </a:lnTo>
                <a:lnTo>
                  <a:pt x="2480" y="2453"/>
                </a:lnTo>
                <a:close/>
                <a:moveTo>
                  <a:pt x="6124" y="700"/>
                </a:moveTo>
                <a:lnTo>
                  <a:pt x="4388" y="2187"/>
                </a:lnTo>
                <a:lnTo>
                  <a:pt x="6130" y="4177"/>
                </a:lnTo>
                <a:lnTo>
                  <a:pt x="6138" y="4151"/>
                </a:lnTo>
                <a:lnTo>
                  <a:pt x="6144" y="4123"/>
                </a:lnTo>
                <a:lnTo>
                  <a:pt x="6148" y="4095"/>
                </a:lnTo>
                <a:lnTo>
                  <a:pt x="6148" y="819"/>
                </a:lnTo>
                <a:lnTo>
                  <a:pt x="6144" y="777"/>
                </a:lnTo>
                <a:lnTo>
                  <a:pt x="6134" y="737"/>
                </a:lnTo>
                <a:lnTo>
                  <a:pt x="6124" y="700"/>
                </a:lnTo>
                <a:close/>
                <a:moveTo>
                  <a:pt x="434" y="700"/>
                </a:moveTo>
                <a:lnTo>
                  <a:pt x="422" y="737"/>
                </a:lnTo>
                <a:lnTo>
                  <a:pt x="414" y="777"/>
                </a:lnTo>
                <a:lnTo>
                  <a:pt x="410" y="819"/>
                </a:lnTo>
                <a:lnTo>
                  <a:pt x="410" y="4095"/>
                </a:lnTo>
                <a:lnTo>
                  <a:pt x="414" y="4123"/>
                </a:lnTo>
                <a:lnTo>
                  <a:pt x="420" y="4149"/>
                </a:lnTo>
                <a:lnTo>
                  <a:pt x="426" y="4177"/>
                </a:lnTo>
                <a:lnTo>
                  <a:pt x="2168" y="2185"/>
                </a:lnTo>
                <a:lnTo>
                  <a:pt x="434" y="700"/>
                </a:lnTo>
                <a:close/>
                <a:moveTo>
                  <a:pt x="820" y="409"/>
                </a:moveTo>
                <a:lnTo>
                  <a:pt x="794" y="411"/>
                </a:lnTo>
                <a:lnTo>
                  <a:pt x="768" y="419"/>
                </a:lnTo>
                <a:lnTo>
                  <a:pt x="742" y="425"/>
                </a:lnTo>
                <a:lnTo>
                  <a:pt x="3278" y="2598"/>
                </a:lnTo>
                <a:lnTo>
                  <a:pt x="5814" y="425"/>
                </a:lnTo>
                <a:lnTo>
                  <a:pt x="5790" y="419"/>
                </a:lnTo>
                <a:lnTo>
                  <a:pt x="5764" y="411"/>
                </a:lnTo>
                <a:lnTo>
                  <a:pt x="5739" y="409"/>
                </a:lnTo>
                <a:lnTo>
                  <a:pt x="820" y="409"/>
                </a:lnTo>
                <a:close/>
                <a:moveTo>
                  <a:pt x="820" y="0"/>
                </a:moveTo>
                <a:lnTo>
                  <a:pt x="5739" y="0"/>
                </a:lnTo>
                <a:lnTo>
                  <a:pt x="5834" y="6"/>
                </a:lnTo>
                <a:lnTo>
                  <a:pt x="5926" y="22"/>
                </a:lnTo>
                <a:lnTo>
                  <a:pt x="6015" y="48"/>
                </a:lnTo>
                <a:lnTo>
                  <a:pt x="6099" y="83"/>
                </a:lnTo>
                <a:lnTo>
                  <a:pt x="6178" y="127"/>
                </a:lnTo>
                <a:lnTo>
                  <a:pt x="6250" y="179"/>
                </a:lnTo>
                <a:lnTo>
                  <a:pt x="6317" y="240"/>
                </a:lnTo>
                <a:lnTo>
                  <a:pt x="6377" y="306"/>
                </a:lnTo>
                <a:lnTo>
                  <a:pt x="6431" y="380"/>
                </a:lnTo>
                <a:lnTo>
                  <a:pt x="6474" y="459"/>
                </a:lnTo>
                <a:lnTo>
                  <a:pt x="6510" y="543"/>
                </a:lnTo>
                <a:lnTo>
                  <a:pt x="6536" y="632"/>
                </a:lnTo>
                <a:lnTo>
                  <a:pt x="6552" y="724"/>
                </a:lnTo>
                <a:lnTo>
                  <a:pt x="6558" y="819"/>
                </a:lnTo>
                <a:lnTo>
                  <a:pt x="6558" y="4095"/>
                </a:lnTo>
                <a:lnTo>
                  <a:pt x="6552" y="4190"/>
                </a:lnTo>
                <a:lnTo>
                  <a:pt x="6536" y="4284"/>
                </a:lnTo>
                <a:lnTo>
                  <a:pt x="6510" y="4371"/>
                </a:lnTo>
                <a:lnTo>
                  <a:pt x="6474" y="4457"/>
                </a:lnTo>
                <a:lnTo>
                  <a:pt x="6431" y="4534"/>
                </a:lnTo>
                <a:lnTo>
                  <a:pt x="6377" y="4608"/>
                </a:lnTo>
                <a:lnTo>
                  <a:pt x="6317" y="4676"/>
                </a:lnTo>
                <a:lnTo>
                  <a:pt x="6250" y="4735"/>
                </a:lnTo>
                <a:lnTo>
                  <a:pt x="6178" y="4787"/>
                </a:lnTo>
                <a:lnTo>
                  <a:pt x="6099" y="4833"/>
                </a:lnTo>
                <a:lnTo>
                  <a:pt x="6015" y="4866"/>
                </a:lnTo>
                <a:lnTo>
                  <a:pt x="5926" y="4894"/>
                </a:lnTo>
                <a:lnTo>
                  <a:pt x="5834" y="4910"/>
                </a:lnTo>
                <a:lnTo>
                  <a:pt x="5739" y="4914"/>
                </a:lnTo>
                <a:lnTo>
                  <a:pt x="820" y="4914"/>
                </a:lnTo>
                <a:lnTo>
                  <a:pt x="724" y="4910"/>
                </a:lnTo>
                <a:lnTo>
                  <a:pt x="633" y="4894"/>
                </a:lnTo>
                <a:lnTo>
                  <a:pt x="543" y="4866"/>
                </a:lnTo>
                <a:lnTo>
                  <a:pt x="459" y="4833"/>
                </a:lnTo>
                <a:lnTo>
                  <a:pt x="380" y="4787"/>
                </a:lnTo>
                <a:lnTo>
                  <a:pt x="306" y="4735"/>
                </a:lnTo>
                <a:lnTo>
                  <a:pt x="241" y="4676"/>
                </a:lnTo>
                <a:lnTo>
                  <a:pt x="181" y="4608"/>
                </a:lnTo>
                <a:lnTo>
                  <a:pt x="127" y="4534"/>
                </a:lnTo>
                <a:lnTo>
                  <a:pt x="84" y="4457"/>
                </a:lnTo>
                <a:lnTo>
                  <a:pt x="48" y="4371"/>
                </a:lnTo>
                <a:lnTo>
                  <a:pt x="22" y="4284"/>
                </a:lnTo>
                <a:lnTo>
                  <a:pt x="6" y="4190"/>
                </a:lnTo>
                <a:lnTo>
                  <a:pt x="0" y="4095"/>
                </a:lnTo>
                <a:lnTo>
                  <a:pt x="0" y="819"/>
                </a:lnTo>
                <a:lnTo>
                  <a:pt x="6" y="724"/>
                </a:lnTo>
                <a:lnTo>
                  <a:pt x="22" y="632"/>
                </a:lnTo>
                <a:lnTo>
                  <a:pt x="48" y="543"/>
                </a:lnTo>
                <a:lnTo>
                  <a:pt x="84" y="459"/>
                </a:lnTo>
                <a:lnTo>
                  <a:pt x="127" y="380"/>
                </a:lnTo>
                <a:lnTo>
                  <a:pt x="181" y="306"/>
                </a:lnTo>
                <a:lnTo>
                  <a:pt x="241" y="240"/>
                </a:lnTo>
                <a:lnTo>
                  <a:pt x="306" y="179"/>
                </a:lnTo>
                <a:lnTo>
                  <a:pt x="380" y="127"/>
                </a:lnTo>
                <a:lnTo>
                  <a:pt x="459" y="83"/>
                </a:lnTo>
                <a:lnTo>
                  <a:pt x="543" y="48"/>
                </a:lnTo>
                <a:lnTo>
                  <a:pt x="633" y="22"/>
                </a:lnTo>
                <a:lnTo>
                  <a:pt x="724" y="6"/>
                </a:lnTo>
                <a:lnTo>
                  <a:pt x="82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45" name="차트 44"/>
          <p:cNvGraphicFramePr/>
          <p:nvPr>
            <p:extLst/>
          </p:nvPr>
        </p:nvGraphicFramePr>
        <p:xfrm>
          <a:off x="6554607" y="1801276"/>
          <a:ext cx="4238364" cy="2140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212113" y="4205028"/>
            <a:ext cx="5109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Microsoft Office PowerPoint is the presentation program used the most in the world.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2079940" y="4206367"/>
            <a:ext cx="3342531" cy="736699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203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tlCol="0" anchor="ctr"/>
          <a:lstStyle/>
          <a:p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069" y="4418691"/>
            <a:ext cx="341077" cy="34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170</Words>
  <Application>Microsoft Office PowerPoint</Application>
  <PresentationFormat>와이드스크린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Aharoni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Microsoft 계정</cp:lastModifiedBy>
  <cp:revision>14</cp:revision>
  <dcterms:created xsi:type="dcterms:W3CDTF">2017-04-28T07:42:30Z</dcterms:created>
  <dcterms:modified xsi:type="dcterms:W3CDTF">2024-05-25T15:59:07Z</dcterms:modified>
</cp:coreProperties>
</file>