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1" r:id="rId6"/>
    <p:sldId id="281" r:id="rId7"/>
    <p:sldId id="282" r:id="rId8"/>
    <p:sldId id="270" r:id="rId9"/>
    <p:sldId id="273" r:id="rId10"/>
    <p:sldId id="258" r:id="rId11"/>
    <p:sldId id="287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EF0"/>
    <a:srgbClr val="F892AD"/>
    <a:srgbClr val="B89BD7"/>
    <a:srgbClr val="EFE6FA"/>
    <a:srgbClr val="DECBF5"/>
    <a:srgbClr val="FFEAA7"/>
    <a:srgbClr val="6B6CAC"/>
    <a:srgbClr val="4D4D4D"/>
    <a:srgbClr val="F12359"/>
    <a:srgbClr val="BB0C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3175" autoAdjust="0"/>
  </p:normalViewPr>
  <p:slideViewPr>
    <p:cSldViewPr snapToGrid="0" showGuides="1">
      <p:cViewPr varScale="1">
        <p:scale>
          <a:sx n="107" d="100"/>
          <a:sy n="107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8EDE-09E5-F634-EFD2-C436DC469D1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366E6F-C7C3-2B61-FEB8-23F700F8E713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13AFF-4CAA-4EC2-5708-E3D28EA251B0}"/>
              </a:ext>
            </a:extLst>
          </p:cNvPr>
          <p:cNvSpPr txBox="1"/>
          <p:nvPr/>
        </p:nvSpPr>
        <p:spPr>
          <a:xfrm>
            <a:off x="2646412" y="2913529"/>
            <a:ext cx="684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데이트가 어렵다면</a:t>
            </a:r>
            <a:r>
              <a:rPr lang="en-US" altLang="ko-KR" sz="54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54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6134" y="1583237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380626" y="2434759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C1B891-C09D-3395-1125-713699A88B98}"/>
              </a:ext>
            </a:extLst>
          </p:cNvPr>
          <p:cNvSpPr/>
          <p:nvPr/>
        </p:nvSpPr>
        <p:spPr>
          <a:xfrm>
            <a:off x="3954379" y="3429000"/>
            <a:ext cx="428324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C3CF6-71CA-E20E-B889-86ABDA2FD2DE}"/>
              </a:ext>
            </a:extLst>
          </p:cNvPr>
          <p:cNvSpPr txBox="1"/>
          <p:nvPr/>
        </p:nvSpPr>
        <p:spPr>
          <a:xfrm>
            <a:off x="4476805" y="365983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Contact Point: 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28225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928225" y="1636446"/>
            <a:ext cx="2041451" cy="604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8E03F-6276-2292-E4C1-FDFADE2B0C29}"/>
              </a:ext>
            </a:extLst>
          </p:cNvPr>
          <p:cNvSpPr/>
          <p:nvPr/>
        </p:nvSpPr>
        <p:spPr>
          <a:xfrm>
            <a:off x="9203900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B17B9-1846-1597-15C9-94D7162CDA85}"/>
              </a:ext>
            </a:extLst>
          </p:cNvPr>
          <p:cNvSpPr/>
          <p:nvPr/>
        </p:nvSpPr>
        <p:spPr>
          <a:xfrm>
            <a:off x="3686783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4A7E2-9121-DD1A-6DD0-DA2620147DA4}"/>
              </a:ext>
            </a:extLst>
          </p:cNvPr>
          <p:cNvSpPr/>
          <p:nvPr/>
        </p:nvSpPr>
        <p:spPr>
          <a:xfrm>
            <a:off x="6445341" y="1636448"/>
            <a:ext cx="2041451" cy="4135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3686782" y="1636446"/>
            <a:ext cx="2041451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418D0-7331-2FEF-16EB-2CE00D5FFED2}"/>
              </a:ext>
            </a:extLst>
          </p:cNvPr>
          <p:cNvSpPr txBox="1"/>
          <p:nvPr/>
        </p:nvSpPr>
        <p:spPr>
          <a:xfrm>
            <a:off x="4266199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6445339" y="1636446"/>
            <a:ext cx="2041451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BBC48-AB7F-C359-0BBF-B0A428542ECA}"/>
              </a:ext>
            </a:extLst>
          </p:cNvPr>
          <p:cNvSpPr txBox="1"/>
          <p:nvPr/>
        </p:nvSpPr>
        <p:spPr>
          <a:xfrm>
            <a:off x="7025557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00ACC0-5B21-6632-C400-FAC2D9E2356E}"/>
              </a:ext>
            </a:extLst>
          </p:cNvPr>
          <p:cNvSpPr/>
          <p:nvPr/>
        </p:nvSpPr>
        <p:spPr>
          <a:xfrm>
            <a:off x="9203896" y="163644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036D6-6880-A6D6-F782-0A33E5E57377}"/>
              </a:ext>
            </a:extLst>
          </p:cNvPr>
          <p:cNvSpPr txBox="1"/>
          <p:nvPr/>
        </p:nvSpPr>
        <p:spPr>
          <a:xfrm>
            <a:off x="9775886" y="175141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116BD-BFE7-5EFF-8AA1-D394B969FF32}"/>
              </a:ext>
            </a:extLst>
          </p:cNvPr>
          <p:cNvSpPr txBox="1"/>
          <p:nvPr/>
        </p:nvSpPr>
        <p:spPr>
          <a:xfrm>
            <a:off x="3856508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6E2FA-DCAB-F75E-6E12-F64E420A4416}"/>
              </a:ext>
            </a:extLst>
          </p:cNvPr>
          <p:cNvSpPr txBox="1"/>
          <p:nvPr/>
        </p:nvSpPr>
        <p:spPr>
          <a:xfrm>
            <a:off x="6615067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1E548-565E-C4BC-294E-3457099A3F63}"/>
              </a:ext>
            </a:extLst>
          </p:cNvPr>
          <p:cNvSpPr txBox="1"/>
          <p:nvPr/>
        </p:nvSpPr>
        <p:spPr>
          <a:xfrm>
            <a:off x="9383173" y="287312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4274D56-A1A5-C1EF-2668-6F19C3013571}"/>
              </a:ext>
            </a:extLst>
          </p:cNvPr>
          <p:cNvSpPr/>
          <p:nvPr/>
        </p:nvSpPr>
        <p:spPr>
          <a:xfrm rot="5400000">
            <a:off x="3195217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99BB77A-BE0B-0A5E-2E9E-9C3F52E84C8C}"/>
              </a:ext>
            </a:extLst>
          </p:cNvPr>
          <p:cNvSpPr/>
          <p:nvPr/>
        </p:nvSpPr>
        <p:spPr>
          <a:xfrm rot="5400000">
            <a:off x="5953141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D280028C-3B09-47E4-A660-3FA5CB61F77D}"/>
              </a:ext>
            </a:extLst>
          </p:cNvPr>
          <p:cNvSpPr/>
          <p:nvPr/>
        </p:nvSpPr>
        <p:spPr>
          <a:xfrm rot="5400000">
            <a:off x="8711065" y="3611030"/>
            <a:ext cx="295553" cy="25478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6187731" cy="4143929"/>
            <a:chOff x="1801997" y="1995098"/>
            <a:chExt cx="6187731" cy="414392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4863651" cy="742178"/>
              <a:chOff x="1583582" y="2205992"/>
              <a:chExt cx="4863651" cy="7421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38459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spc="600" dirty="0" err="1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스토리텔링</a:t>
                </a:r>
                <a:endParaRPr lang="en-US" altLang="ko-KR" sz="20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(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주제 선정 이유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목적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)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6187731" cy="742178"/>
              <a:chOff x="1583582" y="2205992"/>
              <a:chExt cx="6187731" cy="74217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51700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페르소나</a:t>
                </a:r>
                <a:endParaRPr lang="en-US" altLang="ko-KR" sz="20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(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가상 고객 고민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필요성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장점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)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2697994" cy="523220"/>
              <a:chOff x="1583582" y="2205992"/>
              <a:chExt cx="2697994" cy="5232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예시 자료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4701748" cy="523220"/>
              <a:chOff x="1583582" y="2205992"/>
              <a:chExt cx="470174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36840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디테일 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(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웹 구조</a:t>
                </a:r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잡기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2697994" cy="523220"/>
              <a:chOff x="1583582" y="2205992"/>
              <a:chExt cx="2697994" cy="52322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역할 분담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931750" y="4756427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2" y="207200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패션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맛집과 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56676" y="148752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로맨스를 디자인하다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6235" y="2210508"/>
            <a:ext cx="46928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/>
              <a:t>저</a:t>
            </a:r>
            <a:r>
              <a:rPr lang="ko-KR" altLang="en-US" sz="1100" dirty="0" smtClean="0"/>
              <a:t>는 대부분 무엇을 입을지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하나하나 다 </a:t>
            </a:r>
            <a:r>
              <a:rPr lang="ko-KR" altLang="en-US" sz="1100" dirty="0" err="1" smtClean="0"/>
              <a:t>찾아보자니</a:t>
            </a:r>
            <a:r>
              <a:rPr lang="ko-KR" altLang="en-US" sz="1100" dirty="0" smtClean="0"/>
              <a:t> 번거롭고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데이트가 어렵다면</a:t>
            </a:r>
            <a:r>
              <a:rPr lang="en-US" altLang="ko-KR" sz="1100" dirty="0" smtClean="0"/>
              <a:t>?’</a:t>
            </a:r>
            <a:r>
              <a:rPr lang="ko-KR" altLang="en-US" sz="1100" dirty="0" smtClean="0"/>
              <a:t>은 그런 행복하고 설레는 데이트를 위해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대전의 맛있는 맛집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분위기 있는 </a:t>
            </a:r>
            <a:r>
              <a:rPr lang="ko-KR" altLang="en-US" sz="1100" dirty="0" smtClean="0"/>
              <a:t>카페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err="1" smtClean="0"/>
              <a:t>핫플레이스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데이트에 입고 갈 </a:t>
            </a:r>
            <a:r>
              <a:rPr lang="ko-KR" altLang="en-US" sz="1100" dirty="0" smtClean="0"/>
              <a:t>옷까지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저희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데이트가 어렵다면</a:t>
            </a:r>
            <a:r>
              <a:rPr lang="en-US" altLang="ko-KR" sz="1100" dirty="0" smtClean="0"/>
              <a:t>?’</a:t>
            </a:r>
            <a:r>
              <a:rPr lang="ko-KR" altLang="en-US" sz="1100" dirty="0" smtClean="0"/>
              <a:t>이 책임집니다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/>
              <a:t>데이트와 관련된 모든 것을 해결할 수 있는 정보를 제공합니다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사랑 설렘 행복 추억 그 외 모든 두근거리는 감정들 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저희의 </a:t>
            </a:r>
            <a:r>
              <a:rPr lang="en-US" altLang="ko-KR" sz="1100" dirty="0"/>
              <a:t>‘</a:t>
            </a:r>
            <a:r>
              <a:rPr lang="ko-KR" altLang="en-US" sz="1100" dirty="0"/>
              <a:t>데이트가 어렵다면</a:t>
            </a:r>
            <a:r>
              <a:rPr lang="en-US" altLang="ko-KR" sz="1100" dirty="0"/>
              <a:t>?’ 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얻을 수 있는 가치들입니다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배달의 민족이나 카카오 택시처럼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업체들과 연동해주는 </a:t>
            </a:r>
            <a:r>
              <a:rPr lang="ko-KR" altLang="en-US" sz="900" dirty="0" smtClean="0"/>
              <a:t>사이트로서 홍보를 해주고 수수료를 얻는 </a:t>
            </a:r>
            <a:r>
              <a:rPr lang="ko-KR" altLang="en-US" sz="900" dirty="0" smtClean="0"/>
              <a:t>것을 </a:t>
            </a:r>
            <a:r>
              <a:rPr lang="ko-KR" altLang="en-US" sz="900" dirty="0" smtClean="0"/>
              <a:t>더불어 배너 광고를 통한 광고 </a:t>
            </a:r>
            <a:r>
              <a:rPr lang="ko-KR" altLang="en-US" sz="900" dirty="0" smtClean="0"/>
              <a:t>수익</a:t>
            </a:r>
            <a:r>
              <a:rPr lang="ko-KR" altLang="en-US" sz="900" dirty="0" smtClean="0"/>
              <a:t>을 노리고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페르소나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124276" y="1652040"/>
            <a:ext cx="2671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년을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살다보니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데이트할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때마다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먹어야 될지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모르겠어요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52040"/>
            <a:ext cx="265728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남자들이 좋아하는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스타일은 뭘까요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옷이 잘 어울릴 지 너무 고민돼요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13979" y="1652040"/>
            <a:ext cx="26715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대전스윗남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(27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여자친구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사진 찍어줄 만한 곳이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어디가 있을까요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차가 없어서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교통이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편리했으면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좋겠어요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3979" y="3974753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159418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276" y="3970901"/>
            <a:ext cx="265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페르소나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FDBBB1-A184-B227-F281-0F27DAF64DBE}"/>
              </a:ext>
            </a:extLst>
          </p:cNvPr>
          <p:cNvSpPr/>
          <p:nvPr/>
        </p:nvSpPr>
        <p:spPr>
          <a:xfrm flipH="1">
            <a:off x="4035425" y="398052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C638ED-1007-EB5B-995F-61509994C498}"/>
              </a:ext>
            </a:extLst>
          </p:cNvPr>
          <p:cNvSpPr/>
          <p:nvPr/>
        </p:nvSpPr>
        <p:spPr>
          <a:xfrm rot="3600000" flipH="1">
            <a:off x="4840423" y="2615338"/>
            <a:ext cx="4121149" cy="1016560"/>
          </a:xfrm>
          <a:prstGeom prst="roundRect">
            <a:avLst>
              <a:gd name="adj" fmla="val 50000"/>
            </a:avLst>
          </a:prstGeom>
          <a:solidFill>
            <a:srgbClr val="EFE6FA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C3FFD3-2750-12C5-7064-D06B22D09C71}"/>
              </a:ext>
            </a:extLst>
          </p:cNvPr>
          <p:cNvSpPr/>
          <p:nvPr/>
        </p:nvSpPr>
        <p:spPr>
          <a:xfrm rot="18000000" flipH="1" flipV="1">
            <a:off x="3272485" y="263191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124276" y="1918760"/>
            <a:ext cx="3191437" cy="2212041"/>
            <a:chOff x="1257299" y="2897024"/>
            <a:chExt cx="2899953" cy="22120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유명한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7194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대전의 많은 연인들이 데이트 때 뭐하지 라는 고민을 하고 있는 것 같아요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저희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데이트가 어렵다면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?’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은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대전의 유명하거나 숨겨진 다양한 맛집과 데이트 명소에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대해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추천하고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세부 정보와 예약 시스템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사이트 연동 등의 편의 기능을 제공합니다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이용자들의 데이터를 기반으로 한 맛집 실시간 순위도 볼 수 있습니다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8213834" y="1918760"/>
            <a:ext cx="3005951" cy="2212041"/>
            <a:chOff x="8040613" y="2347248"/>
            <a:chExt cx="3108880" cy="22120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8040613" y="2347248"/>
              <a:ext cx="31088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트렌드가 쉴 새 없이 바뀌는 요즘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6" y="2804963"/>
              <a:ext cx="29781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데이트할 때마다 어떤 옷을 입어야 할 지 고민될 때</a:t>
              </a:r>
              <a:r>
                <a:rPr lang="en-US" altLang="ko-KR" sz="1200" dirty="0" smtClean="0"/>
                <a:t>,</a:t>
              </a:r>
            </a:p>
            <a:p>
              <a:pPr algn="ctr"/>
              <a:r>
                <a:rPr lang="en-US" altLang="ko-KR" sz="1200" dirty="0" smtClean="0"/>
                <a:t>‘</a:t>
              </a:r>
              <a:r>
                <a:rPr lang="ko-KR" altLang="en-US" sz="1200" dirty="0" smtClean="0"/>
                <a:t>데이트가 </a:t>
              </a:r>
              <a:r>
                <a:rPr lang="ko-KR" altLang="en-US" sz="1200" dirty="0" smtClean="0"/>
                <a:t>어렵다면</a:t>
              </a:r>
              <a:r>
                <a:rPr lang="en-US" altLang="ko-KR" sz="1200" dirty="0" smtClean="0"/>
                <a:t>?’</a:t>
              </a:r>
              <a:r>
                <a:rPr lang="ko-KR" altLang="en-US" sz="1200" dirty="0" smtClean="0"/>
                <a:t>은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TPO(</a:t>
              </a:r>
              <a:r>
                <a:rPr lang="ko-KR" altLang="en-US" sz="1200" dirty="0" smtClean="0"/>
                <a:t>시간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장소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상황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에 맞는 코디를 추천하고</a:t>
              </a:r>
              <a:r>
                <a:rPr lang="en-US" altLang="ko-KR" sz="1200" dirty="0" smtClean="0"/>
                <a:t>,</a:t>
              </a:r>
            </a:p>
            <a:p>
              <a:pPr algn="ctr"/>
              <a:r>
                <a:rPr lang="ko-KR" altLang="en-US" sz="1200" dirty="0" smtClean="0"/>
                <a:t>계절이나 </a:t>
              </a:r>
              <a:r>
                <a:rPr lang="ko-KR" altLang="en-US" sz="1200" dirty="0" err="1" smtClean="0"/>
                <a:t>체형별</a:t>
              </a:r>
              <a:r>
                <a:rPr lang="ko-KR" altLang="en-US" sz="1200" dirty="0" smtClean="0"/>
                <a:t> 어울리는 스타일을 알려드립니다</a:t>
              </a:r>
              <a:r>
                <a:rPr lang="en-US" altLang="ko-KR" sz="1200" dirty="0" smtClean="0"/>
                <a:t>.</a:t>
              </a:r>
            </a:p>
            <a:p>
              <a:pPr algn="ctr"/>
              <a:r>
                <a:rPr lang="ko-KR" altLang="en-US" sz="1200" dirty="0" smtClean="0"/>
                <a:t>이용자들의 추천 데이터를 기반으로 한 코디를 추천해드리기도 한답니다</a:t>
              </a:r>
              <a:r>
                <a:rPr lang="en-US" altLang="ko-KR" sz="1200" dirty="0" smtClean="0"/>
                <a:t>!</a:t>
              </a:r>
              <a:endParaRPr lang="ko-KR" alt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9A11CC-0F3F-405A-E6A7-533E27CFE10A}"/>
              </a:ext>
            </a:extLst>
          </p:cNvPr>
          <p:cNvSpPr txBox="1"/>
          <p:nvPr/>
        </p:nvSpPr>
        <p:spPr>
          <a:xfrm>
            <a:off x="5438607" y="513507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수익 창출은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4800469" y="5504411"/>
            <a:ext cx="281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웹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사이트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배너 광고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데이트가 어렵다면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?’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연동되기 위한 맛집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사이트 등과의 계약으로 인한 수수료를 주로 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714956" y="459942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대전의 맛집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426086" y="456897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데이트 패션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728902" y="460791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대전의 데이트 장소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2" y="5343478"/>
            <a:ext cx="2915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해당 맛집을 소개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평점과 후기 확인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편의 기능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619059" y="5343478"/>
            <a:ext cx="2914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분위기 맞춤 드레스 코드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체형 맞춤 옷 추천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구매 사이트 연계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8330595" y="5343478"/>
            <a:ext cx="29554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숨겨진 데이트 명소 추천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해당 명소의 대한 소개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가까운 역이나 교통편 소개</a:t>
            </a:r>
            <a:endParaRPr lang="ko-KR" altLang="en-US" sz="15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웹의 구조</a:t>
            </a:r>
            <a:endParaRPr lang="ko-KR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12BDD-6430-4160-27CB-DF0422E0DDCC}"/>
              </a:ext>
            </a:extLst>
          </p:cNvPr>
          <p:cNvSpPr/>
          <p:nvPr/>
        </p:nvSpPr>
        <p:spPr>
          <a:xfrm>
            <a:off x="1056909" y="1498421"/>
            <a:ext cx="4958408" cy="22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D1ED28-17A1-8EDB-4DC3-A8FD7C93C915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7BD7-5B7C-9015-A8AB-15BF1B4779C9}"/>
              </a:ext>
            </a:extLst>
          </p:cNvPr>
          <p:cNvSpPr/>
          <p:nvPr/>
        </p:nvSpPr>
        <p:spPr>
          <a:xfrm>
            <a:off x="1136072" y="3765513"/>
            <a:ext cx="4960837" cy="22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FCDC8-D8A7-2A06-28B2-A4AB59DDB175}"/>
              </a:ext>
            </a:extLst>
          </p:cNvPr>
          <p:cNvSpPr txBox="1"/>
          <p:nvPr/>
        </p:nvSpPr>
        <p:spPr>
          <a:xfrm>
            <a:off x="6493804" y="4309783"/>
            <a:ext cx="3875744" cy="1191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추후 카테고리를 추가할 예정입니다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70000"/>
              </a:lnSpc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액티비티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근교 드라이브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여행지 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B8E0D-7D64-5A7B-0F66-027EC4367BD5}"/>
              </a:ext>
            </a:extLst>
          </p:cNvPr>
          <p:cNvSpPr txBox="1"/>
          <p:nvPr/>
        </p:nvSpPr>
        <p:spPr>
          <a:xfrm>
            <a:off x="5200988" y="326075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메인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AA5E3-E7C0-211E-FA8D-F6157BEA34EB}"/>
              </a:ext>
            </a:extLst>
          </p:cNvPr>
          <p:cNvSpPr txBox="1"/>
          <p:nvPr/>
        </p:nvSpPr>
        <p:spPr>
          <a:xfrm>
            <a:off x="6149174" y="323287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패션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6E404-CC9E-8ADA-8EEB-7BE89C37B221}"/>
              </a:ext>
            </a:extLst>
          </p:cNvPr>
          <p:cNvSpPr txBox="1"/>
          <p:nvPr/>
        </p:nvSpPr>
        <p:spPr>
          <a:xfrm>
            <a:off x="5200988" y="3768084"/>
            <a:ext cx="8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맛집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16CAE-59D9-4294-52FD-66A316652207}"/>
              </a:ext>
            </a:extLst>
          </p:cNvPr>
          <p:cNvSpPr txBox="1"/>
          <p:nvPr/>
        </p:nvSpPr>
        <p:spPr>
          <a:xfrm>
            <a:off x="6189645" y="3768084"/>
            <a:ext cx="60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...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647010" y="1456986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2199753" y="4164650"/>
            <a:ext cx="2153012" cy="113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Title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03636" y="4304469"/>
            <a:ext cx="2745247" cy="1242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55548" y="4461355"/>
            <a:ext cx="3441421" cy="206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5554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67764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6291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7027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55549" y="4995319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7764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6291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70279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55549" y="5285313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7764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26291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70279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flipH="1" flipV="1">
            <a:off x="3205310" y="5575307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 flipH="1" flipV="1">
            <a:off x="3205310" y="5657872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42903" y="4733364"/>
            <a:ext cx="611960" cy="832862"/>
          </a:xfrm>
          <a:prstGeom prst="roundRect">
            <a:avLst>
              <a:gd name="adj" fmla="val 16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71">
            <a:extLst>
              <a:ext uri="{FF2B5EF4-FFF2-40B4-BE49-F238E27FC236}">
                <a16:creationId xmlns:a16="http://schemas.microsoft.com/office/drawing/2014/main" id="{FD65CE71-7F76-11F3-7CA5-ABB9F3AF767D}"/>
              </a:ext>
            </a:extLst>
          </p:cNvPr>
          <p:cNvSpPr/>
          <p:nvPr/>
        </p:nvSpPr>
        <p:spPr>
          <a:xfrm>
            <a:off x="7606521" y="5049076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역할 분담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8134918" y="3473360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3BF1A0F-6803-BCF7-D5AF-1B15656A3179}"/>
              </a:ext>
            </a:extLst>
          </p:cNvPr>
          <p:cNvSpPr/>
          <p:nvPr/>
        </p:nvSpPr>
        <p:spPr>
          <a:xfrm>
            <a:off x="6088207" y="2259254"/>
            <a:ext cx="2254691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996"/>
                </a:lnTo>
                <a:lnTo>
                  <a:pt x="1890861" y="222996"/>
                </a:lnTo>
                <a:lnTo>
                  <a:pt x="1890861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BB491B4-E57F-0616-BF64-3F6754D04524}"/>
              </a:ext>
            </a:extLst>
          </p:cNvPr>
          <p:cNvSpPr/>
          <p:nvPr/>
        </p:nvSpPr>
        <p:spPr>
          <a:xfrm>
            <a:off x="4195025" y="2259254"/>
            <a:ext cx="2254691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0861" y="0"/>
                </a:moveTo>
                <a:lnTo>
                  <a:pt x="1890861" y="222996"/>
                </a:lnTo>
                <a:lnTo>
                  <a:pt x="0" y="222996"/>
                </a:lnTo>
                <a:lnTo>
                  <a:pt x="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815ABF-E991-03DE-4336-8737B703DA05}"/>
              </a:ext>
            </a:extLst>
          </p:cNvPr>
          <p:cNvSpPr/>
          <p:nvPr/>
        </p:nvSpPr>
        <p:spPr>
          <a:xfrm>
            <a:off x="5425183" y="1407316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1D69EBE-C53F-FB00-879C-82B26CCBF614}"/>
              </a:ext>
            </a:extLst>
          </p:cNvPr>
          <p:cNvSpPr/>
          <p:nvPr/>
        </p:nvSpPr>
        <p:spPr>
          <a:xfrm>
            <a:off x="3543168" y="2595322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93E4C61-4895-4B8A-121A-5FBF67ADC26D}"/>
              </a:ext>
            </a:extLst>
          </p:cNvPr>
          <p:cNvSpPr/>
          <p:nvPr/>
        </p:nvSpPr>
        <p:spPr>
          <a:xfrm>
            <a:off x="3538875" y="3949999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8259F17-8BC0-A9C1-50BF-ED70304C441D}"/>
              </a:ext>
            </a:extLst>
          </p:cNvPr>
          <p:cNvSpPr/>
          <p:nvPr/>
        </p:nvSpPr>
        <p:spPr>
          <a:xfrm>
            <a:off x="3524208" y="5126790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AAA99E4-9F48-E4DB-D216-7CEB37674240}"/>
              </a:ext>
            </a:extLst>
          </p:cNvPr>
          <p:cNvSpPr/>
          <p:nvPr/>
        </p:nvSpPr>
        <p:spPr>
          <a:xfrm>
            <a:off x="7229174" y="2621423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Date course</a:t>
            </a:r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D65CE71-7F76-11F3-7CA5-ABB9F3AF767D}"/>
              </a:ext>
            </a:extLst>
          </p:cNvPr>
          <p:cNvSpPr/>
          <p:nvPr/>
        </p:nvSpPr>
        <p:spPr>
          <a:xfrm>
            <a:off x="7419479" y="3717567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E2A2CE-3DCE-CF3C-2F0E-641E24529305}"/>
              </a:ext>
            </a:extLst>
          </p:cNvPr>
          <p:cNvSpPr txBox="1"/>
          <p:nvPr/>
        </p:nvSpPr>
        <p:spPr>
          <a:xfrm>
            <a:off x="5713745" y="1631089"/>
            <a:ext cx="74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Main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54E9FC-A480-87BF-C74E-B663B51C918E}"/>
              </a:ext>
            </a:extLst>
          </p:cNvPr>
          <p:cNvSpPr txBox="1"/>
          <p:nvPr/>
        </p:nvSpPr>
        <p:spPr>
          <a:xfrm>
            <a:off x="3618720" y="2810165"/>
            <a:ext cx="114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Pashion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5AAA99E4-9F48-E4DB-D216-7CEB37674240}"/>
              </a:ext>
            </a:extLst>
          </p:cNvPr>
          <p:cNvSpPr/>
          <p:nvPr/>
        </p:nvSpPr>
        <p:spPr>
          <a:xfrm>
            <a:off x="5397729" y="2621423"/>
            <a:ext cx="1341634" cy="85193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5504873" y="2800928"/>
            <a:ext cx="109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hot             place</a:t>
            </a:r>
            <a:endParaRPr lang="ko-KR" altLang="en-US" dirty="0"/>
          </a:p>
        </p:txBody>
      </p:sp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4159468" y="3606426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4150619" y="4801936"/>
            <a:ext cx="109034" cy="390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/>
          <p:cNvSpPr txBox="1"/>
          <p:nvPr/>
        </p:nvSpPr>
        <p:spPr>
          <a:xfrm>
            <a:off x="3566751" y="4169840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64796" y="5322693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9" name="사각형: 둥근 모서리 31">
            <a:extLst>
              <a:ext uri="{FF2B5EF4-FFF2-40B4-BE49-F238E27FC236}">
                <a16:creationId xmlns:a16="http://schemas.microsoft.com/office/drawing/2014/main" id="{993E4C61-4895-4B8A-121A-5FBF67ADC26D}"/>
              </a:ext>
            </a:extLst>
          </p:cNvPr>
          <p:cNvSpPr/>
          <p:nvPr/>
        </p:nvSpPr>
        <p:spPr>
          <a:xfrm>
            <a:off x="5400970" y="3926272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사각형: 둥근 모서리 68">
            <a:extLst>
              <a:ext uri="{FF2B5EF4-FFF2-40B4-BE49-F238E27FC236}">
                <a16:creationId xmlns:a16="http://schemas.microsoft.com/office/drawing/2014/main" id="{48259F17-8BC0-A9C1-50BF-ED70304C441D}"/>
              </a:ext>
            </a:extLst>
          </p:cNvPr>
          <p:cNvSpPr/>
          <p:nvPr/>
        </p:nvSpPr>
        <p:spPr>
          <a:xfrm>
            <a:off x="5499065" y="5131164"/>
            <a:ext cx="1341634" cy="851937"/>
          </a:xfrm>
          <a:prstGeom prst="roundRect">
            <a:avLst>
              <a:gd name="adj" fmla="val 10000"/>
            </a:avLst>
          </a:pr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/>
          <p:cNvSpPr txBox="1"/>
          <p:nvPr/>
        </p:nvSpPr>
        <p:spPr>
          <a:xfrm>
            <a:off x="5500792" y="4163837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51050" y="3987362"/>
            <a:ext cx="12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53260" y="5390185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39887" y="5357437"/>
            <a:ext cx="11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6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6012977" y="3473360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8126296" y="4594731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자유형: 도형 8">
            <a:extLst>
              <a:ext uri="{FF2B5EF4-FFF2-40B4-BE49-F238E27FC236}">
                <a16:creationId xmlns:a16="http://schemas.microsoft.com/office/drawing/2014/main" id="{3CD5D4E6-031B-234E-35F3-53F9A2D919C8}"/>
              </a:ext>
            </a:extLst>
          </p:cNvPr>
          <p:cNvSpPr/>
          <p:nvPr/>
        </p:nvSpPr>
        <p:spPr>
          <a:xfrm>
            <a:off x="6071787" y="4792190"/>
            <a:ext cx="63138" cy="544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272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368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463215" y="250256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2659199" y="2502567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5173323" y="255670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7687448" y="255670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10035978" y="2636495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640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땅스부대찌개 Medium</vt:lpstr>
      <vt:lpstr>맑은 고딕 Semilight</vt:lpstr>
      <vt:lpstr>해피니스 산스 레귤러</vt:lpstr>
      <vt:lpstr>해피니스 산스 타이틀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70</cp:revision>
  <dcterms:created xsi:type="dcterms:W3CDTF">2023-02-06T02:04:46Z</dcterms:created>
  <dcterms:modified xsi:type="dcterms:W3CDTF">2024-06-12T08:18:43Z</dcterms:modified>
</cp:coreProperties>
</file>