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42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7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1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10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2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5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8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8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2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69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2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CEC56-5DDD-442A-AD32-4E68F8E60BD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2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7983" y="445564"/>
            <a:ext cx="29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Main Page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589245" y="814896"/>
            <a:ext cx="6980652" cy="5611091"/>
            <a:chOff x="2589245" y="814896"/>
            <a:chExt cx="6980652" cy="5611091"/>
          </a:xfrm>
        </p:grpSpPr>
        <p:sp>
          <p:nvSpPr>
            <p:cNvPr id="4" name="직사각형 3"/>
            <p:cNvSpPr/>
            <p:nvPr/>
          </p:nvSpPr>
          <p:spPr>
            <a:xfrm>
              <a:off x="2589245" y="814896"/>
              <a:ext cx="6980652" cy="56110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036565" y="1346913"/>
              <a:ext cx="910821" cy="787931"/>
            </a:xfrm>
            <a:prstGeom prst="roundRect">
              <a:avLst>
                <a:gd name="adj" fmla="val 979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</a:rPr>
                <a:t>Log-In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</a:rPr>
                <a:t>Sign-Up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900587" y="2318991"/>
              <a:ext cx="1182775" cy="2867892"/>
            </a:xfrm>
            <a:prstGeom prst="roundRect">
              <a:avLst>
                <a:gd name="adj" fmla="val 9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Advertisment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subscription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Benefit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Etc...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029621" y="1346913"/>
              <a:ext cx="299259" cy="42192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🏠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🍴🚗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🔍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412542" y="898024"/>
              <a:ext cx="3391142" cy="3657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Title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412542" y="1346913"/>
              <a:ext cx="3391142" cy="4219222"/>
            </a:xfrm>
            <a:prstGeom prst="roundRect">
              <a:avLst>
                <a:gd name="adj" fmla="val 23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412542" y="5672164"/>
              <a:ext cx="3391142" cy="647794"/>
            </a:xfrm>
            <a:prstGeom prst="roundRect">
              <a:avLst>
                <a:gd name="adj" fmla="val 183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Address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Company ...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688531" y="1346913"/>
              <a:ext cx="299259" cy="3491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118" y="2856359"/>
              <a:ext cx="146490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chemeClr val="tx1"/>
                  </a:solidFill>
                </a:rPr>
                <a:t>Catagori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chemeClr val="tx1"/>
                  </a:solidFill>
                </a:rPr>
                <a:t>Img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chemeClr val="tx1"/>
                  </a:solidFill>
                </a:rPr>
                <a:t>Content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chemeClr val="tx1"/>
                  </a:solidFill>
                </a:rPr>
                <a:t>Banner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31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4614663" y="421720"/>
            <a:ext cx="29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JMT Page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2388123" y="975810"/>
            <a:ext cx="7356256" cy="5611091"/>
            <a:chOff x="3364617" y="966480"/>
            <a:chExt cx="7356256" cy="5611091"/>
          </a:xfrm>
        </p:grpSpPr>
        <p:sp>
          <p:nvSpPr>
            <p:cNvPr id="4" name="직사각형 3"/>
            <p:cNvSpPr/>
            <p:nvPr/>
          </p:nvSpPr>
          <p:spPr>
            <a:xfrm>
              <a:off x="3364617" y="966480"/>
              <a:ext cx="7356256" cy="56110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812702" y="1049608"/>
              <a:ext cx="4460087" cy="5269407"/>
              <a:chOff x="3836209" y="1049608"/>
              <a:chExt cx="4460087" cy="5269407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4671100" y="1049608"/>
                <a:ext cx="2790306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Title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4287331" y="1498497"/>
                <a:ext cx="3557844" cy="39900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Category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3836209" y="2002180"/>
                <a:ext cx="4460086" cy="6640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Category-List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3836210" y="2785442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6586448" y="2785441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4752956" y="2785441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5669702" y="2785441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7503196" y="2785441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3836210" y="3716468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6586448" y="3716467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4752956" y="3716467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5669702" y="3716467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7503196" y="3716467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3836210" y="4647494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6586448" y="4647493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4752956" y="4647493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5669702" y="4647493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7503196" y="4647493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 flipH="1" flipV="1">
                <a:off x="5974302" y="5578519"/>
                <a:ext cx="183900" cy="2038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 flipH="1" flipV="1">
                <a:off x="5974302" y="5843594"/>
                <a:ext cx="183900" cy="2038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 flipH="1" flipV="1">
                <a:off x="5974302" y="6115119"/>
                <a:ext cx="183900" cy="2038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모서리가 둥근 직사각형 47"/>
            <p:cNvSpPr/>
            <p:nvPr/>
          </p:nvSpPr>
          <p:spPr>
            <a:xfrm>
              <a:off x="9434156" y="2785441"/>
              <a:ext cx="1084374" cy="2673901"/>
            </a:xfrm>
            <a:prstGeom prst="roundRect">
              <a:avLst>
                <a:gd name="adj" fmla="val 160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r>
                <a:rPr lang="en-US" altLang="ko-KR" sz="800" dirty="0" smtClean="0">
                  <a:solidFill>
                    <a:schemeClr val="tx1"/>
                  </a:solidFill>
                </a:rPr>
                <a:t>Alliance</a:t>
              </a:r>
            </a:p>
            <a:p>
              <a:pPr algn="dist"/>
              <a:r>
                <a:rPr lang="en-US" altLang="ko-KR" sz="800" dirty="0" smtClean="0">
                  <a:solidFill>
                    <a:schemeClr val="tx1"/>
                  </a:solidFill>
                </a:rPr>
                <a:t>-store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Advertisment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subscription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Benefit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Etc ...</a:t>
              </a:r>
            </a:p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dist"/>
              <a:endParaRPr lang="en-US" altLang="ko-KR" sz="900" dirty="0">
                <a:solidFill>
                  <a:schemeClr val="tx1"/>
                </a:solidFill>
              </a:endParaRPr>
            </a:p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77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619017" y="442260"/>
            <a:ext cx="29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Fashion Page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79306" y="966480"/>
            <a:ext cx="7373894" cy="5611091"/>
            <a:chOff x="2379306" y="966480"/>
            <a:chExt cx="7373894" cy="5611091"/>
          </a:xfrm>
        </p:grpSpPr>
        <p:sp>
          <p:nvSpPr>
            <p:cNvPr id="45" name="직사각형 44"/>
            <p:cNvSpPr/>
            <p:nvPr/>
          </p:nvSpPr>
          <p:spPr>
            <a:xfrm>
              <a:off x="2379306" y="966480"/>
              <a:ext cx="7373894" cy="56110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554690" y="1065106"/>
              <a:ext cx="5023126" cy="5428613"/>
              <a:chOff x="3672495" y="1065106"/>
              <a:chExt cx="5023126" cy="5428613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3672496" y="1065107"/>
                <a:ext cx="1020545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Title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3672495" y="1539722"/>
                <a:ext cx="5023126" cy="4495293"/>
              </a:xfrm>
              <a:prstGeom prst="roundRect">
                <a:avLst>
                  <a:gd name="adj" fmla="val 334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Img</a:t>
                </a:r>
              </a:p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Content</a:t>
                </a:r>
              </a:p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4811102" y="1065106"/>
                <a:ext cx="2575249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50" dirty="0" smtClean="0">
                    <a:solidFill>
                      <a:schemeClr val="tx1"/>
                    </a:solidFill>
                  </a:rPr>
                  <a:t>Search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>
                <a:off x="7479657" y="1065106"/>
                <a:ext cx="1215963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50" dirty="0" smtClean="0">
                    <a:solidFill>
                      <a:schemeClr val="tx1"/>
                    </a:solidFill>
                  </a:rPr>
                  <a:t>Brand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672495" y="6118867"/>
                <a:ext cx="5023126" cy="3748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Category</a:t>
                </a:r>
              </a:p>
            </p:txBody>
          </p:sp>
        </p:grpSp>
        <p:sp>
          <p:nvSpPr>
            <p:cNvPr id="71" name="모서리가 둥근 직사각형 70"/>
            <p:cNvSpPr/>
            <p:nvPr/>
          </p:nvSpPr>
          <p:spPr>
            <a:xfrm>
              <a:off x="8623321" y="1539722"/>
              <a:ext cx="1084374" cy="2673901"/>
            </a:xfrm>
            <a:prstGeom prst="roundRect">
              <a:avLst>
                <a:gd name="adj" fmla="val 160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r>
                <a:rPr lang="en-US" altLang="ko-KR" sz="800" dirty="0" smtClean="0">
                  <a:solidFill>
                    <a:schemeClr val="tx1"/>
                  </a:solidFill>
                </a:rPr>
                <a:t>Alliance</a:t>
              </a:r>
            </a:p>
            <a:p>
              <a:pPr algn="dist"/>
              <a:r>
                <a:rPr lang="en-US" altLang="ko-KR" sz="800" dirty="0" smtClean="0">
                  <a:solidFill>
                    <a:schemeClr val="tx1"/>
                  </a:solidFill>
                </a:rPr>
                <a:t>-store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Advertisment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subscription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Benefit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Etc ...</a:t>
              </a:r>
            </a:p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dist"/>
              <a:endParaRPr lang="en-US" altLang="ko-KR" sz="900" dirty="0">
                <a:solidFill>
                  <a:schemeClr val="tx1"/>
                </a:solidFill>
              </a:endParaRPr>
            </a:p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983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619017" y="442260"/>
            <a:ext cx="29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Hot Place Page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364617" y="966480"/>
            <a:ext cx="5403272" cy="5611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671100" y="1049608"/>
            <a:ext cx="2790306" cy="3657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87331" y="1498497"/>
            <a:ext cx="3557844" cy="3990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Category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36209" y="2002180"/>
            <a:ext cx="4460086" cy="3990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530774" y="2635981"/>
            <a:ext cx="5070956" cy="3706798"/>
          </a:xfrm>
          <a:prstGeom prst="roundRect">
            <a:avLst>
              <a:gd name="adj" fmla="val 42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008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70</Words>
  <Application>Microsoft Office PowerPoint</Application>
  <PresentationFormat>와이드스크린</PresentationFormat>
  <Paragraphs>74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22</cp:revision>
  <dcterms:created xsi:type="dcterms:W3CDTF">2024-06-12T03:48:00Z</dcterms:created>
  <dcterms:modified xsi:type="dcterms:W3CDTF">2024-06-12T06:15:28Z</dcterms:modified>
</cp:coreProperties>
</file>