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58" r:id="rId4"/>
    <p:sldId id="268" r:id="rId5"/>
    <p:sldId id="259" r:id="rId6"/>
    <p:sldId id="269" r:id="rId7"/>
    <p:sldId id="275" r:id="rId8"/>
    <p:sldId id="276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-003" initials="d" lastIdx="2" clrIdx="0">
    <p:extLst>
      <p:ext uri="{19B8F6BF-5375-455C-9EA6-DF929625EA0E}">
        <p15:presenceInfo xmlns:p15="http://schemas.microsoft.com/office/powerpoint/2012/main" userId="dw-0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035"/>
    <a:srgbClr val="F2EBEA"/>
    <a:srgbClr val="C0A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1T15:51:30.372" idx="1">
    <p:pos x="7499" y="12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1T15:51:30.372" idx="1">
    <p:pos x="7499" y="12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7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4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6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2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3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2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9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AE5B29-5321-603A-40BF-F4976D4AB86D}"/>
              </a:ext>
            </a:extLst>
          </p:cNvPr>
          <p:cNvSpPr/>
          <p:nvPr/>
        </p:nvSpPr>
        <p:spPr>
          <a:xfrm>
            <a:off x="214037" y="203200"/>
            <a:ext cx="11690902" cy="6451600"/>
          </a:xfrm>
          <a:prstGeom prst="rect">
            <a:avLst/>
          </a:prstGeom>
          <a:solidFill>
            <a:srgbClr val="F2EBE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2" algn="ctr">
              <a:defRPr/>
            </a:pPr>
            <a:r>
              <a:rPr lang="en-US" altLang="ko-KR" sz="4800" b="1" i="1" kern="0" smtClean="0">
                <a:ln w="15875">
                  <a:noFill/>
                </a:ln>
                <a:solidFill>
                  <a:srgbClr val="F3603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DW </a:t>
            </a:r>
            <a:r>
              <a:rPr lang="en-US" altLang="ko-KR" sz="4800" b="1" i="1" kern="0" dirty="0" smtClean="0">
                <a:ln w="15875">
                  <a:noFill/>
                </a:ln>
                <a:solidFill>
                  <a:srgbClr val="F3603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CLIMBING  GYM</a:t>
            </a:r>
          </a:p>
          <a:p>
            <a:pPr marL="88900" lvl="2" algn="ctr">
              <a:defRPr/>
            </a:pPr>
            <a:endParaRPr lang="ko-KR" altLang="en-US" sz="4000" dirty="0">
              <a:solidFill>
                <a:srgbClr val="F3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45644" y="202150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en-US" altLang="ko-KR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Index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원호 19">
            <a:extLst>
              <a:ext uri="{FF2B5EF4-FFF2-40B4-BE49-F238E27FC236}">
                <a16:creationId xmlns:a16="http://schemas.microsoft.com/office/drawing/2014/main" id="{531B24A8-F029-F792-8737-3CFDD8F2A4A1}"/>
              </a:ext>
            </a:extLst>
          </p:cNvPr>
          <p:cNvSpPr/>
          <p:nvPr/>
        </p:nvSpPr>
        <p:spPr>
          <a:xfrm>
            <a:off x="6853630" y="2449189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01CEF71-FF97-1985-12FA-95E1311F83A0}"/>
              </a:ext>
            </a:extLst>
          </p:cNvPr>
          <p:cNvGrpSpPr/>
          <p:nvPr/>
        </p:nvGrpSpPr>
        <p:grpSpPr>
          <a:xfrm>
            <a:off x="9124243" y="2449189"/>
            <a:ext cx="1785240" cy="1785240"/>
            <a:chOff x="1362414" y="2379254"/>
            <a:chExt cx="2292884" cy="229288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3A9FE84-195C-18B3-C3E7-C8B6DE4D9649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ellipse">
              <a:avLst/>
            </a:prstGeom>
            <a:noFill/>
            <a:ln w="127000">
              <a:solidFill>
                <a:srgbClr val="FFE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57E604A5-DA5A-D4FA-4BB2-12D639D31097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arc">
              <a:avLst>
                <a:gd name="adj1" fmla="val 16200000"/>
                <a:gd name="adj2" fmla="val 10590918"/>
              </a:avLst>
            </a:prstGeom>
            <a:noFill/>
            <a:ln w="127000" cap="rnd">
              <a:solidFill>
                <a:srgbClr val="F360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E7F9108-8870-49E6-B2C0-44327CA1053C}"/>
                </a:ext>
              </a:extLst>
            </p:cNvPr>
            <p:cNvSpPr/>
            <p:nvPr/>
          </p:nvSpPr>
          <p:spPr>
            <a:xfrm>
              <a:off x="1935835" y="3262617"/>
              <a:ext cx="1286375" cy="43164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1121" y="2449189"/>
            <a:ext cx="1780542" cy="1780542"/>
            <a:chOff x="1706971" y="969328"/>
            <a:chExt cx="1780542" cy="1780542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0AEC9BC2-3609-B376-F114-71CE32B2150A}"/>
                </a:ext>
              </a:extLst>
            </p:cNvPr>
            <p:cNvSpPr/>
            <p:nvPr/>
          </p:nvSpPr>
          <p:spPr>
            <a:xfrm>
              <a:off x="1706971" y="969328"/>
              <a:ext cx="1780542" cy="1780542"/>
            </a:xfrm>
            <a:prstGeom prst="arc">
              <a:avLst>
                <a:gd name="adj1" fmla="val 16200000"/>
                <a:gd name="adj2" fmla="val 2530696"/>
              </a:avLst>
            </a:prstGeom>
            <a:ln w="53975" cap="rnd">
              <a:solidFill>
                <a:srgbClr val="F3603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38325" y="1674933"/>
              <a:ext cx="1113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조원소개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537715" y="2449189"/>
            <a:ext cx="1780542" cy="1780542"/>
            <a:chOff x="2537715" y="2449189"/>
            <a:chExt cx="1780542" cy="1780542"/>
          </a:xfrm>
        </p:grpSpPr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0AEC9BC2-3609-B376-F114-71CE32B2150A}"/>
                </a:ext>
              </a:extLst>
            </p:cNvPr>
            <p:cNvSpPr/>
            <p:nvPr/>
          </p:nvSpPr>
          <p:spPr>
            <a:xfrm>
              <a:off x="2537715" y="2449189"/>
              <a:ext cx="1780542" cy="1780542"/>
            </a:xfrm>
            <a:prstGeom prst="arc">
              <a:avLst>
                <a:gd name="adj1" fmla="val 16200000"/>
                <a:gd name="adj2" fmla="val 2530696"/>
              </a:avLst>
            </a:prstGeom>
            <a:ln w="53975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81226" y="3154794"/>
              <a:ext cx="1113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종류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66466" y="2449189"/>
            <a:ext cx="1780542" cy="1780542"/>
            <a:chOff x="4989649" y="1639564"/>
            <a:chExt cx="1780542" cy="1780542"/>
          </a:xfrm>
        </p:grpSpPr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F8C5A72A-1315-9A7D-765F-50BA232FDCBA}"/>
                </a:ext>
              </a:extLst>
            </p:cNvPr>
            <p:cNvSpPr/>
            <p:nvPr/>
          </p:nvSpPr>
          <p:spPr>
            <a:xfrm>
              <a:off x="4989649" y="1639564"/>
              <a:ext cx="1780542" cy="1780542"/>
            </a:xfrm>
            <a:prstGeom prst="arc">
              <a:avLst>
                <a:gd name="adj1" fmla="val 16200000"/>
                <a:gd name="adj2" fmla="val 11013480"/>
              </a:avLst>
            </a:prstGeom>
            <a:ln w="53975" cap="rnd">
              <a:solidFill>
                <a:srgbClr val="F3603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66802" y="2345169"/>
              <a:ext cx="1393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선정이유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966954" y="3154794"/>
            <a:ext cx="173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91131" y="3154794"/>
            <a:ext cx="173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구성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822929" y="5354434"/>
            <a:ext cx="10172762" cy="216000"/>
            <a:chOff x="1441638" y="2365556"/>
            <a:chExt cx="3420000" cy="216000"/>
          </a:xfrm>
        </p:grpSpPr>
        <p:sp>
          <p:nvSpPr>
            <p:cNvPr id="38" name="모서리가 둥근 직사각형 16">
              <a:extLst>
                <a:ext uri="{FF2B5EF4-FFF2-40B4-BE49-F238E27FC236}">
                  <a16:creationId xmlns:a16="http://schemas.microsoft.com/office/drawing/2014/main" id="{9F5C10DA-924B-2EEB-1525-1B2A7686CD71}"/>
                </a:ext>
              </a:extLst>
            </p:cNvPr>
            <p:cNvSpPr/>
            <p:nvPr/>
          </p:nvSpPr>
          <p:spPr>
            <a:xfrm>
              <a:off x="1441638" y="2365556"/>
              <a:ext cx="3420000" cy="216000"/>
            </a:xfrm>
            <a:prstGeom prst="roundRect">
              <a:avLst>
                <a:gd name="adj" fmla="val 50000"/>
              </a:avLst>
            </a:prstGeom>
            <a:solidFill>
              <a:srgbClr val="FFE4D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17">
              <a:extLst>
                <a:ext uri="{FF2B5EF4-FFF2-40B4-BE49-F238E27FC236}">
                  <a16:creationId xmlns:a16="http://schemas.microsoft.com/office/drawing/2014/main" id="{1BD6D633-D275-7FF3-6C6F-244C731082B6}"/>
                </a:ext>
              </a:extLst>
            </p:cNvPr>
            <p:cNvSpPr/>
            <p:nvPr/>
          </p:nvSpPr>
          <p:spPr>
            <a:xfrm>
              <a:off x="1534181" y="2419556"/>
              <a:ext cx="2664000" cy="108000"/>
            </a:xfrm>
            <a:prstGeom prst="roundRect">
              <a:avLst>
                <a:gd name="adj" fmla="val 50000"/>
              </a:avLst>
            </a:prstGeom>
            <a:solidFill>
              <a:srgbClr val="F360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EB7D1F96-6B6E-C13A-05FD-C8AAB6519930}"/>
              </a:ext>
            </a:extLst>
          </p:cNvPr>
          <p:cNvSpPr/>
          <p:nvPr/>
        </p:nvSpPr>
        <p:spPr>
          <a:xfrm rot="10800000">
            <a:off x="8903870" y="5175461"/>
            <a:ext cx="118373" cy="102046"/>
          </a:xfrm>
          <a:prstGeom prst="triangle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AE5B29-5321-603A-40BF-F4976D4AB86D}"/>
              </a:ext>
            </a:extLst>
          </p:cNvPr>
          <p:cNvSpPr/>
          <p:nvPr/>
        </p:nvSpPr>
        <p:spPr>
          <a:xfrm>
            <a:off x="214035" y="227800"/>
            <a:ext cx="11690902" cy="6451600"/>
          </a:xfrm>
          <a:prstGeom prst="rect">
            <a:avLst/>
          </a:prstGeom>
          <a:solidFill>
            <a:srgbClr val="F2EBE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4EF1A-E40E-7260-5A79-22F2F34959E6}"/>
              </a:ext>
            </a:extLst>
          </p:cNvPr>
          <p:cNvSpPr/>
          <p:nvPr/>
        </p:nvSpPr>
        <p:spPr>
          <a:xfrm>
            <a:off x="214037" y="203199"/>
            <a:ext cx="11690902" cy="654051"/>
          </a:xfrm>
          <a:prstGeom prst="rect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2">
              <a:defRPr/>
            </a:pPr>
            <a:r>
              <a:rPr lang="ko-KR" altLang="en-US" sz="2400" b="1" i="1" kern="0" dirty="0" smtClean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조원 구성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5E396-A05D-2394-BBE9-4DCFBAECC0E5}"/>
              </a:ext>
            </a:extLst>
          </p:cNvPr>
          <p:cNvSpPr/>
          <p:nvPr/>
        </p:nvSpPr>
        <p:spPr>
          <a:xfrm>
            <a:off x="214036" y="203199"/>
            <a:ext cx="36000" cy="6540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02915" y="2116209"/>
            <a:ext cx="1696302" cy="1776907"/>
            <a:chOff x="2533977" y="2176217"/>
            <a:chExt cx="1696302" cy="1776907"/>
          </a:xfrm>
        </p:grpSpPr>
        <p:sp>
          <p:nvSpPr>
            <p:cNvPr id="2" name="팔각형 1">
              <a:extLst>
                <a:ext uri="{FF2B5EF4-FFF2-40B4-BE49-F238E27FC236}">
                  <a16:creationId xmlns:a16="http://schemas.microsoft.com/office/drawing/2014/main" id="{DF03FF95-56BB-200C-9E62-C4D279193397}"/>
                </a:ext>
              </a:extLst>
            </p:cNvPr>
            <p:cNvSpPr/>
            <p:nvPr/>
          </p:nvSpPr>
          <p:spPr>
            <a:xfrm rot="16200000">
              <a:off x="2493674" y="2216520"/>
              <a:ext cx="1776907" cy="1696302"/>
            </a:xfrm>
            <a:prstGeom prst="octagon">
              <a:avLst>
                <a:gd name="adj" fmla="val 30654"/>
              </a:avLst>
            </a:prstGeom>
            <a:noFill/>
            <a:ln w="127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1CDA82F-04CE-10A3-84DE-8D4459637AD3}"/>
                </a:ext>
              </a:extLst>
            </p:cNvPr>
            <p:cNvSpPr/>
            <p:nvPr/>
          </p:nvSpPr>
          <p:spPr>
            <a:xfrm>
              <a:off x="2617752" y="3079042"/>
              <a:ext cx="1548000" cy="345983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0D73B051-0E62-D84E-AD12-FE446091B7D8}"/>
                </a:ext>
              </a:extLst>
            </p:cNvPr>
            <p:cNvSpPr/>
            <p:nvPr/>
          </p:nvSpPr>
          <p:spPr>
            <a:xfrm flipV="1">
              <a:off x="2617752" y="3425026"/>
              <a:ext cx="1548000" cy="468000"/>
            </a:xfrm>
            <a:prstGeom prst="trapezoid">
              <a:avLst>
                <a:gd name="adj" fmla="val 100062"/>
              </a:avLst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2E2CB7-0777-507F-970F-56CA69AC2482}"/>
                </a:ext>
              </a:extLst>
            </p:cNvPr>
            <p:cNvSpPr/>
            <p:nvPr/>
          </p:nvSpPr>
          <p:spPr>
            <a:xfrm>
              <a:off x="2668824" y="2489527"/>
              <a:ext cx="14657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황승빈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CEDBFA-7590-6161-B751-2FB4A8ABFDCA}"/>
              </a:ext>
            </a:extLst>
          </p:cNvPr>
          <p:cNvSpPr/>
          <p:nvPr/>
        </p:nvSpPr>
        <p:spPr>
          <a:xfrm>
            <a:off x="589990" y="4450241"/>
            <a:ext cx="222026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DA1F2-C416-9253-299C-7071F786D9FF}"/>
              </a:ext>
            </a:extLst>
          </p:cNvPr>
          <p:cNvSpPr/>
          <p:nvPr/>
        </p:nvSpPr>
        <p:spPr>
          <a:xfrm>
            <a:off x="3350113" y="4462367"/>
            <a:ext cx="222026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조원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1F23A-DF26-D4F4-573C-1E1E922FFCD1}"/>
              </a:ext>
            </a:extLst>
          </p:cNvPr>
          <p:cNvSpPr/>
          <p:nvPr/>
        </p:nvSpPr>
        <p:spPr>
          <a:xfrm>
            <a:off x="6205338" y="4470680"/>
            <a:ext cx="222026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조원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467320" y="2112394"/>
            <a:ext cx="1696302" cy="1776907"/>
            <a:chOff x="5123304" y="2176217"/>
            <a:chExt cx="1696302" cy="1776907"/>
          </a:xfrm>
        </p:grpSpPr>
        <p:sp>
          <p:nvSpPr>
            <p:cNvPr id="15" name="팔각형 14">
              <a:extLst>
                <a:ext uri="{FF2B5EF4-FFF2-40B4-BE49-F238E27FC236}">
                  <a16:creationId xmlns:a16="http://schemas.microsoft.com/office/drawing/2014/main" id="{CBB6C68D-953D-55F2-42D8-20F169BCFDA3}"/>
                </a:ext>
              </a:extLst>
            </p:cNvPr>
            <p:cNvSpPr/>
            <p:nvPr/>
          </p:nvSpPr>
          <p:spPr>
            <a:xfrm rot="16200000">
              <a:off x="5083001" y="2216520"/>
              <a:ext cx="1776907" cy="1696302"/>
            </a:xfrm>
            <a:prstGeom prst="octagon">
              <a:avLst>
                <a:gd name="adj" fmla="val 30654"/>
              </a:avLst>
            </a:prstGeom>
            <a:noFill/>
            <a:ln w="127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C31CF8-C8E4-F514-A9AC-FC1ADD9B1A10}"/>
                </a:ext>
              </a:extLst>
            </p:cNvPr>
            <p:cNvSpPr/>
            <p:nvPr/>
          </p:nvSpPr>
          <p:spPr>
            <a:xfrm>
              <a:off x="5197454" y="2754952"/>
              <a:ext cx="1548000" cy="670073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6A6A1B85-6554-3AE2-6323-E3EB45DFC31E}"/>
                </a:ext>
              </a:extLst>
            </p:cNvPr>
            <p:cNvSpPr/>
            <p:nvPr/>
          </p:nvSpPr>
          <p:spPr>
            <a:xfrm flipV="1">
              <a:off x="5197454" y="3425026"/>
              <a:ext cx="1548000" cy="468000"/>
            </a:xfrm>
            <a:prstGeom prst="trapezoid">
              <a:avLst>
                <a:gd name="adj" fmla="val 100062"/>
              </a:avLst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19B34F2-9A68-8420-E141-355225DC9487}"/>
                </a:ext>
              </a:extLst>
            </p:cNvPr>
            <p:cNvSpPr/>
            <p:nvPr/>
          </p:nvSpPr>
          <p:spPr>
            <a:xfrm>
              <a:off x="5164439" y="2858675"/>
              <a:ext cx="16551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 dirty="0" err="1" smtClean="0">
                  <a:solidFill>
                    <a:prstClr val="white"/>
                  </a:solidFill>
                </a:rPr>
                <a:t>조에스더</a:t>
              </a:r>
              <a:endParaRPr lang="en-US" altLang="ko-KR" sz="2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327451" y="2028917"/>
            <a:ext cx="1696302" cy="1776907"/>
            <a:chOff x="7712631" y="2176217"/>
            <a:chExt cx="1696302" cy="1776907"/>
          </a:xfrm>
        </p:grpSpPr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FDBD82AF-3E99-A987-7F3F-3798EE34CA6B}"/>
                </a:ext>
              </a:extLst>
            </p:cNvPr>
            <p:cNvSpPr/>
            <p:nvPr/>
          </p:nvSpPr>
          <p:spPr>
            <a:xfrm rot="16200000">
              <a:off x="7672328" y="2216520"/>
              <a:ext cx="1776907" cy="1696302"/>
            </a:xfrm>
            <a:prstGeom prst="octagon">
              <a:avLst>
                <a:gd name="adj" fmla="val 30654"/>
              </a:avLst>
            </a:prstGeom>
            <a:noFill/>
            <a:ln w="127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33DABC72-06BE-A66E-A0CD-C8C43F578616}"/>
                </a:ext>
              </a:extLst>
            </p:cNvPr>
            <p:cNvSpPr/>
            <p:nvPr/>
          </p:nvSpPr>
          <p:spPr>
            <a:xfrm flipV="1">
              <a:off x="7786781" y="3425026"/>
              <a:ext cx="1548000" cy="468000"/>
            </a:xfrm>
            <a:prstGeom prst="trapezoid">
              <a:avLst>
                <a:gd name="adj" fmla="val 100062"/>
              </a:avLst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226E968-43C1-1E7F-F940-9170657FFE2F}"/>
                </a:ext>
              </a:extLst>
            </p:cNvPr>
            <p:cNvSpPr/>
            <p:nvPr/>
          </p:nvSpPr>
          <p:spPr>
            <a:xfrm>
              <a:off x="7827917" y="2704787"/>
              <a:ext cx="14657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이건희</a:t>
              </a:r>
              <a:endPara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53600" y="2104082"/>
            <a:ext cx="1696302" cy="1776907"/>
            <a:chOff x="880437" y="2244797"/>
            <a:chExt cx="1696302" cy="1776907"/>
          </a:xfrm>
        </p:grpSpPr>
        <p:sp>
          <p:nvSpPr>
            <p:cNvPr id="22" name="팔각형 21">
              <a:extLst>
                <a:ext uri="{FF2B5EF4-FFF2-40B4-BE49-F238E27FC236}">
                  <a16:creationId xmlns:a16="http://schemas.microsoft.com/office/drawing/2014/main" id="{DF03FF95-56BB-200C-9E62-C4D279193397}"/>
                </a:ext>
              </a:extLst>
            </p:cNvPr>
            <p:cNvSpPr/>
            <p:nvPr/>
          </p:nvSpPr>
          <p:spPr>
            <a:xfrm rot="16200000">
              <a:off x="840134" y="2285100"/>
              <a:ext cx="1776907" cy="1696302"/>
            </a:xfrm>
            <a:prstGeom prst="octagon">
              <a:avLst>
                <a:gd name="adj" fmla="val 30654"/>
              </a:avLst>
            </a:prstGeom>
            <a:noFill/>
            <a:ln w="1270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CDA82F-04CE-10A3-84DE-8D4459637AD3}"/>
                </a:ext>
              </a:extLst>
            </p:cNvPr>
            <p:cNvSpPr/>
            <p:nvPr/>
          </p:nvSpPr>
          <p:spPr>
            <a:xfrm>
              <a:off x="953575" y="3124243"/>
              <a:ext cx="1548000" cy="345983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0D73B051-0E62-D84E-AD12-FE446091B7D8}"/>
                </a:ext>
              </a:extLst>
            </p:cNvPr>
            <p:cNvSpPr/>
            <p:nvPr/>
          </p:nvSpPr>
          <p:spPr>
            <a:xfrm flipV="1">
              <a:off x="953575" y="3470227"/>
              <a:ext cx="1548000" cy="468000"/>
            </a:xfrm>
            <a:prstGeom prst="trapezoid">
              <a:avLst>
                <a:gd name="adj" fmla="val 100062"/>
              </a:avLst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CDA82F-04CE-10A3-84DE-8D4459637AD3}"/>
                </a:ext>
              </a:extLst>
            </p:cNvPr>
            <p:cNvSpPr/>
            <p:nvPr/>
          </p:nvSpPr>
          <p:spPr>
            <a:xfrm>
              <a:off x="953575" y="2791840"/>
              <a:ext cx="1548000" cy="345983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다리꼴 25">
              <a:extLst>
                <a:ext uri="{FF2B5EF4-FFF2-40B4-BE49-F238E27FC236}">
                  <a16:creationId xmlns:a16="http://schemas.microsoft.com/office/drawing/2014/main" id="{0D73B051-0E62-D84E-AD12-FE446091B7D8}"/>
                </a:ext>
              </a:extLst>
            </p:cNvPr>
            <p:cNvSpPr/>
            <p:nvPr/>
          </p:nvSpPr>
          <p:spPr>
            <a:xfrm rot="10800000" flipV="1">
              <a:off x="957017" y="2323840"/>
              <a:ext cx="1548000" cy="468000"/>
            </a:xfrm>
            <a:prstGeom prst="trapezoid">
              <a:avLst>
                <a:gd name="adj" fmla="val 100062"/>
              </a:avLst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22E2CB7-0777-507F-970F-56CA69AC2482}"/>
                </a:ext>
              </a:extLst>
            </p:cNvPr>
            <p:cNvSpPr/>
            <p:nvPr/>
          </p:nvSpPr>
          <p:spPr>
            <a:xfrm>
              <a:off x="994095" y="2867901"/>
              <a:ext cx="14657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 dirty="0" err="1" smtClean="0">
                  <a:solidFill>
                    <a:schemeClr val="bg1"/>
                  </a:solidFill>
                </a:rPr>
                <a:t>김원상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B1F23A-DF26-D4F4-573C-1E1E922FFCD1}"/>
              </a:ext>
            </a:extLst>
          </p:cNvPr>
          <p:cNvSpPr/>
          <p:nvPr/>
        </p:nvSpPr>
        <p:spPr>
          <a:xfrm>
            <a:off x="9065469" y="4458553"/>
            <a:ext cx="222026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조원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189098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en-US" altLang="ko-KR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Climbing?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BF1F5D-084B-3E87-D765-FEFCA7E953C9}"/>
              </a:ext>
            </a:extLst>
          </p:cNvPr>
          <p:cNvSpPr/>
          <p:nvPr/>
        </p:nvSpPr>
        <p:spPr>
          <a:xfrm flipH="1">
            <a:off x="15305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F36035"/>
            </a:solidFill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1388800" y="4549978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스피드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두 사람이 같은 루트를 올라 먼저 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오르는 사람이 승리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35D42-026B-BD41-CE00-28800DC7399F}"/>
              </a:ext>
            </a:extLst>
          </p:cNvPr>
          <p:cNvSpPr/>
          <p:nvPr/>
        </p:nvSpPr>
        <p:spPr>
          <a:xfrm flipH="1">
            <a:off x="49722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0F0DC9-585B-3DC5-AF7D-3A2F7C8051F3}"/>
              </a:ext>
            </a:extLst>
          </p:cNvPr>
          <p:cNvSpPr/>
          <p:nvPr/>
        </p:nvSpPr>
        <p:spPr>
          <a:xfrm>
            <a:off x="4830500" y="4549978"/>
            <a:ext cx="253099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볼더링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줄을 매달지 않고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4~5m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내외의 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낮은 </a:t>
            </a:r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인공암벽을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정해진 </a:t>
            </a:r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홀드만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사용하여 오르는 것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39E74-127D-DE9A-D279-6A84C0A64C5D}"/>
              </a:ext>
            </a:extLst>
          </p:cNvPr>
          <p:cNvSpPr/>
          <p:nvPr/>
        </p:nvSpPr>
        <p:spPr>
          <a:xfrm flipH="1">
            <a:off x="84139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7879B-B703-DE81-B493-C76ACC068B05}"/>
              </a:ext>
            </a:extLst>
          </p:cNvPr>
          <p:cNvSpPr/>
          <p:nvPr/>
        </p:nvSpPr>
        <p:spPr>
          <a:xfrm>
            <a:off x="8272200" y="4549978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리드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정해진 시간 내에 누가 더 높이 올라가는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지에 대해 경쟁하는 종목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 descr="도쿄올림픽 2020] '클라이밍' 천종원, 스피드에서 실수 딛고 5위로 | 아주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85" y="1759718"/>
            <a:ext cx="2157453" cy="244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스피릿 | 클라이밍 기초정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61" y="1759717"/>
            <a:ext cx="2144876" cy="244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리드 경기 펼치는 김자인 | 연합뉴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261" y="1768031"/>
            <a:ext cx="2144876" cy="244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en-US" altLang="ko-KR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Why Climbing?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BF1F5D-084B-3E87-D765-FEFCA7E953C9}"/>
              </a:ext>
            </a:extLst>
          </p:cNvPr>
          <p:cNvSpPr/>
          <p:nvPr/>
        </p:nvSpPr>
        <p:spPr>
          <a:xfrm flipH="1">
            <a:off x="15305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F36035"/>
            </a:solidFill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F3E9A-609F-35A6-81D8-785E9CEB43FD}"/>
              </a:ext>
            </a:extLst>
          </p:cNvPr>
          <p:cNvSpPr/>
          <p:nvPr/>
        </p:nvSpPr>
        <p:spPr>
          <a:xfrm>
            <a:off x="1388800" y="4549978"/>
            <a:ext cx="25309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올림픽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올림픽 정식 채택 종목 인정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35D42-026B-BD41-CE00-28800DC7399F}"/>
              </a:ext>
            </a:extLst>
          </p:cNvPr>
          <p:cNvSpPr/>
          <p:nvPr/>
        </p:nvSpPr>
        <p:spPr>
          <a:xfrm flipH="1">
            <a:off x="49722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0F0DC9-585B-3DC5-AF7D-3A2F7C8051F3}"/>
              </a:ext>
            </a:extLst>
          </p:cNvPr>
          <p:cNvSpPr/>
          <p:nvPr/>
        </p:nvSpPr>
        <p:spPr>
          <a:xfrm>
            <a:off x="4830500" y="4549978"/>
            <a:ext cx="25309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관심도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클라이밍의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관심도 증가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39E74-127D-DE9A-D279-6A84C0A64C5D}"/>
              </a:ext>
            </a:extLst>
          </p:cNvPr>
          <p:cNvSpPr/>
          <p:nvPr/>
        </p:nvSpPr>
        <p:spPr>
          <a:xfrm flipH="1">
            <a:off x="8413977" y="1715576"/>
            <a:ext cx="2247446" cy="2552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65200" sx="85000" sy="8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C7879B-B703-DE81-B493-C76ACC068B05}"/>
              </a:ext>
            </a:extLst>
          </p:cNvPr>
          <p:cNvSpPr/>
          <p:nvPr/>
        </p:nvSpPr>
        <p:spPr>
          <a:xfrm>
            <a:off x="8272200" y="4549978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접근성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홈페이지를 통한 접근성 용이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부담없이 도전 할 수 있도록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AutoShape 4" descr="스포츠클라이밍 2024 파리하계올림픽 정식종목 채택 확정 &gt; 공지사항 | (사)대한산악연맹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스포츠클라이밍 2024 파리하계올림픽 정식종목 채택 확정 &gt; 공지사항 | (사)대한산악연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81" y="1755562"/>
            <a:ext cx="2177036" cy="247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몸도 풀고 문제도 풀고 싶다면 실내 클라이밍장으로! &lt; 포토뉴스 &lt; 컬쳐 &lt; 기사본문 - 데일리투머로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09" y="1756084"/>
            <a:ext cx="2162980" cy="247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723" y="1750165"/>
            <a:ext cx="2155952" cy="247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프로젝트 목적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7AEADE3-726C-2513-4ADE-E17EA70BE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36" y="4301432"/>
            <a:ext cx="2171641" cy="23127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947820-600F-ADA7-2E25-9D4F9E7290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502"/>
          <a:stretch/>
        </p:blipFill>
        <p:spPr>
          <a:xfrm>
            <a:off x="6671898" y="4301432"/>
            <a:ext cx="2253487" cy="23352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277BF0-54BA-8683-026A-28A7BD1D2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35" y="4301432"/>
            <a:ext cx="2335288" cy="23352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E522B0-FE5D-2B87-13D4-90B88AE890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/>
          <a:stretch/>
        </p:blipFill>
        <p:spPr>
          <a:xfrm>
            <a:off x="434882" y="4301432"/>
            <a:ext cx="2276486" cy="2312786"/>
          </a:xfrm>
          <a:prstGeom prst="rect">
            <a:avLst/>
          </a:prstGeom>
        </p:spPr>
      </p:pic>
      <p:sp>
        <p:nvSpPr>
          <p:cNvPr id="40" name="모서리가 둥근 직사각형 73">
            <a:extLst>
              <a:ext uri="{FF2B5EF4-FFF2-40B4-BE49-F238E27FC236}">
                <a16:creationId xmlns:a16="http://schemas.microsoft.com/office/drawing/2014/main" id="{EAA9EE6E-C59F-149B-CEE5-75342F46E4E1}"/>
              </a:ext>
            </a:extLst>
          </p:cNvPr>
          <p:cNvSpPr/>
          <p:nvPr/>
        </p:nvSpPr>
        <p:spPr>
          <a:xfrm>
            <a:off x="1400124" y="1783002"/>
            <a:ext cx="9369476" cy="1649547"/>
          </a:xfrm>
          <a:prstGeom prst="roundRect">
            <a:avLst>
              <a:gd name="adj" fmla="val 50000"/>
            </a:avLst>
          </a:prstGeom>
          <a:solidFill>
            <a:srgbClr val="FFE4D9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38B53F-1113-812F-9F64-372B355FE716}"/>
              </a:ext>
            </a:extLst>
          </p:cNvPr>
          <p:cNvSpPr/>
          <p:nvPr/>
        </p:nvSpPr>
        <p:spPr>
          <a:xfrm>
            <a:off x="1880653" y="2008308"/>
            <a:ext cx="8141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홈페이지를 통해 접근성을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높임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사용자들의 흥미 유발 및 부담감 감소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DW Climbing GYM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홍보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FFB37FDA-703E-788F-8669-2E1EAC2A44DC}"/>
              </a:ext>
            </a:extLst>
          </p:cNvPr>
          <p:cNvSpPr/>
          <p:nvPr/>
        </p:nvSpPr>
        <p:spPr>
          <a:xfrm rot="10800000" flipV="1">
            <a:off x="4896673" y="2181037"/>
            <a:ext cx="119271" cy="102820"/>
          </a:xfrm>
          <a:prstGeom prst="triangle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AF5182CD-79EB-D287-ACAC-B4754603C2A0}"/>
              </a:ext>
            </a:extLst>
          </p:cNvPr>
          <p:cNvSpPr/>
          <p:nvPr/>
        </p:nvSpPr>
        <p:spPr>
          <a:xfrm rot="10800000">
            <a:off x="5429909" y="2556752"/>
            <a:ext cx="118373" cy="102046"/>
          </a:xfrm>
          <a:prstGeom prst="triangle">
            <a:avLst/>
          </a:prstGeom>
          <a:solidFill>
            <a:srgbClr val="F36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프로젝트 구성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9" y="857250"/>
            <a:ext cx="11654903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 smtClean="0">
                  <a:ln w="1587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프로젝트 구성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5" y="857250"/>
            <a:ext cx="11635836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9D7D-9ED7-2878-1705-55D7BAB7FA90}"/>
              </a:ext>
            </a:extLst>
          </p:cNvPr>
          <p:cNvGrpSpPr/>
          <p:nvPr/>
        </p:nvGrpSpPr>
        <p:grpSpPr>
          <a:xfrm>
            <a:off x="214036" y="203199"/>
            <a:ext cx="11690903" cy="6451601"/>
            <a:chOff x="214036" y="203199"/>
            <a:chExt cx="11690903" cy="64516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AE5B29-5321-603A-40BF-F4976D4AB86D}"/>
                </a:ext>
              </a:extLst>
            </p:cNvPr>
            <p:cNvSpPr/>
            <p:nvPr/>
          </p:nvSpPr>
          <p:spPr>
            <a:xfrm>
              <a:off x="214037" y="203200"/>
              <a:ext cx="11690902" cy="6451600"/>
            </a:xfrm>
            <a:prstGeom prst="rect">
              <a:avLst/>
            </a:prstGeom>
            <a:solidFill>
              <a:srgbClr val="F2EBE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64EF1A-E40E-7260-5A79-22F2F34959E6}"/>
                </a:ext>
              </a:extLst>
            </p:cNvPr>
            <p:cNvSpPr/>
            <p:nvPr/>
          </p:nvSpPr>
          <p:spPr>
            <a:xfrm>
              <a:off x="214037" y="203199"/>
              <a:ext cx="11690902" cy="654051"/>
            </a:xfrm>
            <a:prstGeom prst="rect">
              <a:avLst/>
            </a:prstGeom>
            <a:solidFill>
              <a:srgbClr val="F36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25E396-A05D-2394-BBE9-4DCFBAECC0E5}"/>
                </a:ext>
              </a:extLst>
            </p:cNvPr>
            <p:cNvSpPr/>
            <p:nvPr/>
          </p:nvSpPr>
          <p:spPr>
            <a:xfrm>
              <a:off x="214036" y="203199"/>
              <a:ext cx="36000" cy="6540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6691" y="2859613"/>
            <a:ext cx="10160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800" b="1" dirty="0" smtClean="0"/>
              <a:t>THANK YOU !</a:t>
            </a:r>
            <a:endParaRPr lang="ko-KR" altLang="en-US" sz="6800" b="1" dirty="0"/>
          </a:p>
        </p:txBody>
      </p:sp>
    </p:spTree>
    <p:extLst>
      <p:ext uri="{BB962C8B-B14F-4D97-AF65-F5344CB8AC3E}">
        <p14:creationId xmlns:p14="http://schemas.microsoft.com/office/powerpoint/2010/main" val="26802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109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dw-003</cp:lastModifiedBy>
  <cp:revision>31</cp:revision>
  <dcterms:created xsi:type="dcterms:W3CDTF">2022-12-14T04:51:52Z</dcterms:created>
  <dcterms:modified xsi:type="dcterms:W3CDTF">2023-11-21T08:35:38Z</dcterms:modified>
</cp:coreProperties>
</file>