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361" r:id="rId3"/>
    <p:sldId id="36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DB5"/>
    <a:srgbClr val="9177A5"/>
    <a:srgbClr val="333F50"/>
    <a:srgbClr val="493010"/>
    <a:srgbClr val="F7F3E8"/>
    <a:srgbClr val="F9C2C7"/>
    <a:srgbClr val="F9D4D2"/>
    <a:srgbClr val="FBFBFB"/>
    <a:srgbClr val="B25972"/>
    <a:srgbClr val="D48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96130" y="3445304"/>
            <a:ext cx="6613973" cy="3135449"/>
            <a:chOff x="3096130" y="3445304"/>
            <a:chExt cx="6613973" cy="3135449"/>
          </a:xfrm>
        </p:grpSpPr>
        <p:sp>
          <p:nvSpPr>
            <p:cNvPr id="2" name="구름 1"/>
            <p:cNvSpPr/>
            <p:nvPr/>
          </p:nvSpPr>
          <p:spPr>
            <a:xfrm>
              <a:off x="3096130" y="3622439"/>
              <a:ext cx="3819646" cy="2235542"/>
            </a:xfrm>
            <a:prstGeom prst="cloud">
              <a:avLst/>
            </a:prstGeom>
            <a:solidFill>
              <a:srgbClr val="EE9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구름 30"/>
            <p:cNvSpPr/>
            <p:nvPr/>
          </p:nvSpPr>
          <p:spPr>
            <a:xfrm rot="20492905" flipV="1">
              <a:off x="3615436" y="3503699"/>
              <a:ext cx="2530347" cy="2095958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구름 43"/>
            <p:cNvSpPr/>
            <p:nvPr/>
          </p:nvSpPr>
          <p:spPr>
            <a:xfrm rot="20896830">
              <a:off x="6647493" y="3827770"/>
              <a:ext cx="2530347" cy="2013689"/>
            </a:xfrm>
            <a:prstGeom prst="cloud">
              <a:avLst/>
            </a:prstGeom>
            <a:solidFill>
              <a:srgbClr val="F3AD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구름 41"/>
            <p:cNvSpPr/>
            <p:nvPr/>
          </p:nvSpPr>
          <p:spPr>
            <a:xfrm rot="20492905" flipV="1">
              <a:off x="6377304" y="3445304"/>
              <a:ext cx="2530347" cy="2095958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구름 33"/>
            <p:cNvSpPr/>
            <p:nvPr/>
          </p:nvSpPr>
          <p:spPr>
            <a:xfrm rot="9898080" flipV="1">
              <a:off x="4804439" y="3563213"/>
              <a:ext cx="3149850" cy="2095958"/>
            </a:xfrm>
            <a:prstGeom prst="cloud">
              <a:avLst/>
            </a:prstGeom>
            <a:solidFill>
              <a:srgbClr val="B259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구름 31"/>
            <p:cNvSpPr/>
            <p:nvPr/>
          </p:nvSpPr>
          <p:spPr>
            <a:xfrm rot="9692905" flipV="1">
              <a:off x="3243048" y="5883038"/>
              <a:ext cx="469414" cy="388829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구름 32"/>
            <p:cNvSpPr/>
            <p:nvPr/>
          </p:nvSpPr>
          <p:spPr>
            <a:xfrm rot="9692905" flipV="1">
              <a:off x="3837355" y="6404027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구름 34"/>
            <p:cNvSpPr/>
            <p:nvPr/>
          </p:nvSpPr>
          <p:spPr>
            <a:xfrm rot="9692905" flipV="1">
              <a:off x="4435768" y="5925577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구름 36"/>
            <p:cNvSpPr/>
            <p:nvPr/>
          </p:nvSpPr>
          <p:spPr>
            <a:xfrm rot="9692905" flipV="1">
              <a:off x="9001666" y="6423641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구름 37"/>
            <p:cNvSpPr/>
            <p:nvPr/>
          </p:nvSpPr>
          <p:spPr>
            <a:xfrm rot="9692905" flipV="1">
              <a:off x="9600079" y="6135691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구름 39"/>
            <p:cNvSpPr/>
            <p:nvPr/>
          </p:nvSpPr>
          <p:spPr>
            <a:xfrm rot="9692905" flipV="1">
              <a:off x="9039726" y="5605862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4802785" y="6482901"/>
            <a:ext cx="2559140" cy="375099"/>
          </a:xfrm>
          <a:custGeom>
            <a:avLst/>
            <a:gdLst>
              <a:gd name="connsiteX0" fmla="*/ 1279570 w 2559140"/>
              <a:gd name="connsiteY0" fmla="*/ 0 h 375099"/>
              <a:gd name="connsiteX1" fmla="*/ 2540181 w 2559140"/>
              <a:gd name="connsiteY1" fmla="*/ 317060 h 375099"/>
              <a:gd name="connsiteX2" fmla="*/ 2559140 w 2559140"/>
              <a:gd name="connsiteY2" fmla="*/ 375099 h 375099"/>
              <a:gd name="connsiteX3" fmla="*/ 0 w 2559140"/>
              <a:gd name="connsiteY3" fmla="*/ 375099 h 375099"/>
              <a:gd name="connsiteX4" fmla="*/ 18960 w 2559140"/>
              <a:gd name="connsiteY4" fmla="*/ 317060 h 375099"/>
              <a:gd name="connsiteX5" fmla="*/ 1279570 w 2559140"/>
              <a:gd name="connsiteY5" fmla="*/ 0 h 37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140" h="375099">
                <a:moveTo>
                  <a:pt x="1279570" y="0"/>
                </a:moveTo>
                <a:cubicBezTo>
                  <a:pt x="1901393" y="0"/>
                  <a:pt x="2420196" y="136115"/>
                  <a:pt x="2540181" y="317060"/>
                </a:cubicBezTo>
                <a:lnTo>
                  <a:pt x="2559140" y="375099"/>
                </a:lnTo>
                <a:lnTo>
                  <a:pt x="0" y="375099"/>
                </a:lnTo>
                <a:lnTo>
                  <a:pt x="18960" y="317060"/>
                </a:lnTo>
                <a:cubicBezTo>
                  <a:pt x="138945" y="136115"/>
                  <a:pt x="657748" y="0"/>
                  <a:pt x="127957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-13645" y="-25025"/>
            <a:ext cx="12191999" cy="5491836"/>
          </a:xfrm>
          <a:custGeom>
            <a:avLst/>
            <a:gdLst>
              <a:gd name="connsiteX0" fmla="*/ 0 w 12191999"/>
              <a:gd name="connsiteY0" fmla="*/ 0 h 5491836"/>
              <a:gd name="connsiteX1" fmla="*/ 12191999 w 12191999"/>
              <a:gd name="connsiteY1" fmla="*/ 0 h 5491836"/>
              <a:gd name="connsiteX2" fmla="*/ 12191999 w 12191999"/>
              <a:gd name="connsiteY2" fmla="*/ 2801563 h 5491836"/>
              <a:gd name="connsiteX3" fmla="*/ 12191999 w 12191999"/>
              <a:gd name="connsiteY3" fmla="*/ 4173393 h 5491836"/>
              <a:gd name="connsiteX4" fmla="*/ 12191999 w 12191999"/>
              <a:gd name="connsiteY4" fmla="*/ 5149769 h 5491836"/>
              <a:gd name="connsiteX5" fmla="*/ 12140352 w 12191999"/>
              <a:gd name="connsiteY5" fmla="*/ 5169859 h 5491836"/>
              <a:gd name="connsiteX6" fmla="*/ 11666552 w 12191999"/>
              <a:gd name="connsiteY6" fmla="*/ 5135251 h 5491836"/>
              <a:gd name="connsiteX7" fmla="*/ 11256398 w 12191999"/>
              <a:gd name="connsiteY7" fmla="*/ 5386482 h 5491836"/>
              <a:gd name="connsiteX8" fmla="*/ 10728587 w 12191999"/>
              <a:gd name="connsiteY8" fmla="*/ 5136552 h 5491836"/>
              <a:gd name="connsiteX9" fmla="*/ 10707656 w 12191999"/>
              <a:gd name="connsiteY9" fmla="*/ 5094294 h 5491836"/>
              <a:gd name="connsiteX10" fmla="*/ 10677508 w 12191999"/>
              <a:gd name="connsiteY10" fmla="*/ 5117585 h 5491836"/>
              <a:gd name="connsiteX11" fmla="*/ 10023628 w 12191999"/>
              <a:gd name="connsiteY11" fmla="*/ 5168489 h 5491836"/>
              <a:gd name="connsiteX12" fmla="*/ 9613475 w 12191999"/>
              <a:gd name="connsiteY12" fmla="*/ 5419721 h 5491836"/>
              <a:gd name="connsiteX13" fmla="*/ 9045284 w 12191999"/>
              <a:gd name="connsiteY13" fmla="*/ 5088270 h 5491836"/>
              <a:gd name="connsiteX14" fmla="*/ 8391977 w 12191999"/>
              <a:gd name="connsiteY14" fmla="*/ 5205721 h 5491836"/>
              <a:gd name="connsiteX15" fmla="*/ 8044970 w 12191999"/>
              <a:gd name="connsiteY15" fmla="*/ 4874357 h 5491836"/>
              <a:gd name="connsiteX16" fmla="*/ 8021894 w 12191999"/>
              <a:gd name="connsiteY16" fmla="*/ 4807834 h 5491836"/>
              <a:gd name="connsiteX17" fmla="*/ 7979695 w 12191999"/>
              <a:gd name="connsiteY17" fmla="*/ 4887518 h 5491836"/>
              <a:gd name="connsiteX18" fmla="*/ 7892354 w 12191999"/>
              <a:gd name="connsiteY18" fmla="*/ 4975062 h 5491836"/>
              <a:gd name="connsiteX19" fmla="*/ 7171805 w 12191999"/>
              <a:gd name="connsiteY19" fmla="*/ 4966662 h 5491836"/>
              <a:gd name="connsiteX20" fmla="*/ 6798092 w 12191999"/>
              <a:gd name="connsiteY20" fmla="*/ 5129541 h 5491836"/>
              <a:gd name="connsiteX21" fmla="*/ 6365768 w 12191999"/>
              <a:gd name="connsiteY21" fmla="*/ 4963095 h 5491836"/>
              <a:gd name="connsiteX22" fmla="*/ 6343843 w 12191999"/>
              <a:gd name="connsiteY22" fmla="*/ 4943513 h 5491836"/>
              <a:gd name="connsiteX23" fmla="*/ 6306162 w 12191999"/>
              <a:gd name="connsiteY23" fmla="*/ 4973886 h 5491836"/>
              <a:gd name="connsiteX24" fmla="*/ 5580121 w 12191999"/>
              <a:gd name="connsiteY24" fmla="*/ 5015954 h 5491836"/>
              <a:gd name="connsiteX25" fmla="*/ 5061277 w 12191999"/>
              <a:gd name="connsiteY25" fmla="*/ 5386610 h 5491836"/>
              <a:gd name="connsiteX26" fmla="*/ 4298403 w 12191999"/>
              <a:gd name="connsiteY26" fmla="*/ 5160363 h 5491836"/>
              <a:gd name="connsiteX27" fmla="*/ 3520346 w 12191999"/>
              <a:gd name="connsiteY27" fmla="*/ 5187592 h 5491836"/>
              <a:gd name="connsiteX28" fmla="*/ 3470547 w 12191999"/>
              <a:gd name="connsiteY28" fmla="*/ 5164639 h 5491836"/>
              <a:gd name="connsiteX29" fmla="*/ 3408062 w 12191999"/>
              <a:gd name="connsiteY29" fmla="*/ 5230764 h 5491836"/>
              <a:gd name="connsiteX30" fmla="*/ 2899904 w 12191999"/>
              <a:gd name="connsiteY30" fmla="*/ 5472187 h 5491836"/>
              <a:gd name="connsiteX31" fmla="*/ 1899560 w 12191999"/>
              <a:gd name="connsiteY31" fmla="*/ 5175513 h 5491836"/>
              <a:gd name="connsiteX32" fmla="*/ 413589 w 12191999"/>
              <a:gd name="connsiteY32" fmla="*/ 4882394 h 5491836"/>
              <a:gd name="connsiteX33" fmla="*/ 7629 w 12191999"/>
              <a:gd name="connsiteY33" fmla="*/ 4809433 h 5491836"/>
              <a:gd name="connsiteX34" fmla="*/ 0 w 12191999"/>
              <a:gd name="connsiteY34" fmla="*/ 4804869 h 5491836"/>
              <a:gd name="connsiteX35" fmla="*/ 0 w 12191999"/>
              <a:gd name="connsiteY35" fmla="*/ 4173393 h 5491836"/>
              <a:gd name="connsiteX36" fmla="*/ 0 w 12191999"/>
              <a:gd name="connsiteY36" fmla="*/ 3289198 h 549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191999" h="5491836">
                <a:moveTo>
                  <a:pt x="0" y="0"/>
                </a:moveTo>
                <a:lnTo>
                  <a:pt x="12191999" y="0"/>
                </a:lnTo>
                <a:lnTo>
                  <a:pt x="12191999" y="2801563"/>
                </a:lnTo>
                <a:lnTo>
                  <a:pt x="12191999" y="4173393"/>
                </a:lnTo>
                <a:lnTo>
                  <a:pt x="12191999" y="5149769"/>
                </a:lnTo>
                <a:lnTo>
                  <a:pt x="12140352" y="5169859"/>
                </a:lnTo>
                <a:cubicBezTo>
                  <a:pt x="11983592" y="5218153"/>
                  <a:pt x="11814544" y="5208339"/>
                  <a:pt x="11666552" y="5135251"/>
                </a:cubicBezTo>
                <a:cubicBezTo>
                  <a:pt x="11568562" y="5273485"/>
                  <a:pt x="11418981" y="5365053"/>
                  <a:pt x="11256398" y="5386482"/>
                </a:cubicBezTo>
                <a:cubicBezTo>
                  <a:pt x="11040239" y="5414986"/>
                  <a:pt x="10836933" y="5315690"/>
                  <a:pt x="10728587" y="5136552"/>
                </a:cubicBezTo>
                <a:lnTo>
                  <a:pt x="10707656" y="5094294"/>
                </a:lnTo>
                <a:lnTo>
                  <a:pt x="10677508" y="5117585"/>
                </a:lnTo>
                <a:cubicBezTo>
                  <a:pt x="10479274" y="5249118"/>
                  <a:pt x="10230818" y="5270814"/>
                  <a:pt x="10023628" y="5168489"/>
                </a:cubicBezTo>
                <a:cubicBezTo>
                  <a:pt x="9925638" y="5306725"/>
                  <a:pt x="9776057" y="5398292"/>
                  <a:pt x="9613475" y="5419721"/>
                </a:cubicBezTo>
                <a:cubicBezTo>
                  <a:pt x="9366436" y="5452298"/>
                  <a:pt x="9136184" y="5317951"/>
                  <a:pt x="9045284" y="5088270"/>
                </a:cubicBezTo>
                <a:cubicBezTo>
                  <a:pt x="8856643" y="5242172"/>
                  <a:pt x="8607918" y="5286879"/>
                  <a:pt x="8391977" y="5205721"/>
                </a:cubicBezTo>
                <a:cubicBezTo>
                  <a:pt x="8232941" y="5145944"/>
                  <a:pt x="8110840" y="5025393"/>
                  <a:pt x="8044970" y="4874357"/>
                </a:cubicBezTo>
                <a:lnTo>
                  <a:pt x="8021894" y="4807834"/>
                </a:lnTo>
                <a:lnTo>
                  <a:pt x="7979695" y="4887518"/>
                </a:lnTo>
                <a:cubicBezTo>
                  <a:pt x="7955554" y="4920288"/>
                  <a:pt x="7926352" y="4949716"/>
                  <a:pt x="7892354" y="4975062"/>
                </a:cubicBezTo>
                <a:cubicBezTo>
                  <a:pt x="7711568" y="5109846"/>
                  <a:pt x="7426787" y="5106528"/>
                  <a:pt x="7171805" y="4966662"/>
                </a:cubicBezTo>
                <a:cubicBezTo>
                  <a:pt x="7094233" y="5075404"/>
                  <a:pt x="6957934" y="5134756"/>
                  <a:pt x="6798092" y="5129541"/>
                </a:cubicBezTo>
                <a:cubicBezTo>
                  <a:pt x="6646297" y="5124597"/>
                  <a:pt x="6491313" y="5062420"/>
                  <a:pt x="6365768" y="4963095"/>
                </a:cubicBezTo>
                <a:lnTo>
                  <a:pt x="6343843" y="4943513"/>
                </a:lnTo>
                <a:lnTo>
                  <a:pt x="6306162" y="4973886"/>
                </a:lnTo>
                <a:cubicBezTo>
                  <a:pt x="6102467" y="5106394"/>
                  <a:pt x="5808229" y="5123421"/>
                  <a:pt x="5580121" y="5015954"/>
                </a:cubicBezTo>
                <a:cubicBezTo>
                  <a:pt x="5506349" y="5200545"/>
                  <a:pt x="5308811" y="5341655"/>
                  <a:pt x="5061277" y="5386610"/>
                </a:cubicBezTo>
                <a:cubicBezTo>
                  <a:pt x="4769587" y="5439577"/>
                  <a:pt x="4465159" y="5349314"/>
                  <a:pt x="4298403" y="5160363"/>
                </a:cubicBezTo>
                <a:cubicBezTo>
                  <a:pt x="4052409" y="5272455"/>
                  <a:pt x="3760473" y="5275111"/>
                  <a:pt x="3520346" y="5187592"/>
                </a:cubicBezTo>
                <a:lnTo>
                  <a:pt x="3470547" y="5164639"/>
                </a:lnTo>
                <a:lnTo>
                  <a:pt x="3408062" y="5230764"/>
                </a:lnTo>
                <a:cubicBezTo>
                  <a:pt x="3280029" y="5349249"/>
                  <a:pt x="3102771" y="5435344"/>
                  <a:pt x="2899904" y="5472187"/>
                </a:cubicBezTo>
                <a:cubicBezTo>
                  <a:pt x="2517416" y="5541642"/>
                  <a:pt x="2118224" y="5423282"/>
                  <a:pt x="1899560" y="5175513"/>
                </a:cubicBezTo>
                <a:cubicBezTo>
                  <a:pt x="1383451" y="5410689"/>
                  <a:pt x="713121" y="5278499"/>
                  <a:pt x="413589" y="4882394"/>
                </a:cubicBezTo>
                <a:cubicBezTo>
                  <a:pt x="266467" y="4895412"/>
                  <a:pt x="123834" y="4867444"/>
                  <a:pt x="7629" y="4809433"/>
                </a:cubicBezTo>
                <a:lnTo>
                  <a:pt x="0" y="4804869"/>
                </a:lnTo>
                <a:lnTo>
                  <a:pt x="0" y="4173393"/>
                </a:lnTo>
                <a:lnTo>
                  <a:pt x="0" y="3289198"/>
                </a:lnTo>
                <a:close/>
              </a:path>
            </a:pathLst>
          </a:custGeom>
          <a:solidFill>
            <a:srgbClr val="F9C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Group 13"/>
          <p:cNvGrpSpPr>
            <a:grpSpLocks noChangeAspect="1"/>
          </p:cNvGrpSpPr>
          <p:nvPr/>
        </p:nvGrpSpPr>
        <p:grpSpPr bwMode="auto">
          <a:xfrm>
            <a:off x="5105511" y="5009928"/>
            <a:ext cx="2314351" cy="1848072"/>
            <a:chOff x="2165" y="1433"/>
            <a:chExt cx="3122" cy="2493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2205855" y="1304567"/>
            <a:ext cx="7801894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i="1" dirty="0">
                <a:solidFill>
                  <a:schemeClr val="bg1"/>
                </a:solidFill>
              </a:rPr>
              <a:t>POWER POINT </a:t>
            </a:r>
            <a:r>
              <a:rPr lang="en-US" altLang="ko-KR" sz="4400" b="1" i="1" dirty="0">
                <a:solidFill>
                  <a:schemeClr val="bg1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493010"/>
                </a:solidFill>
              </a:rPr>
              <a:t>Enjoy your stylish business and campus life with BIZCAM</a:t>
            </a:r>
            <a:endParaRPr lang="ko-KR" altLang="en-US" sz="4400" dirty="0">
              <a:solidFill>
                <a:srgbClr val="4930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1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 36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rgbClr val="F9C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rgbClr val="F9C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i="1" dirty="0">
                <a:solidFill>
                  <a:prstClr val="white"/>
                </a:solidFill>
              </a:rPr>
              <a:t>PRESENTATION</a:t>
            </a:r>
          </a:p>
          <a:p>
            <a:pPr lvl="2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00100" y="1689100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포인트가 10개인 별 39"/>
          <p:cNvSpPr/>
          <p:nvPr/>
        </p:nvSpPr>
        <p:spPr>
          <a:xfrm>
            <a:off x="939800" y="1866900"/>
            <a:ext cx="279400" cy="279400"/>
          </a:xfrm>
          <a:prstGeom prst="star10">
            <a:avLst/>
          </a:prstGeom>
          <a:solidFill>
            <a:srgbClr val="FFB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498600" y="4584700"/>
            <a:ext cx="1079500" cy="279400"/>
          </a:xfrm>
          <a:prstGeom prst="roundRect">
            <a:avLst>
              <a:gd name="adj" fmla="val 50000"/>
            </a:avLst>
          </a:prstGeom>
          <a:solidFill>
            <a:srgbClr val="FFB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44550" y="3245619"/>
            <a:ext cx="23368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B3BD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608390" y="1689100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포인트가 10개인 별 43"/>
          <p:cNvSpPr/>
          <p:nvPr/>
        </p:nvSpPr>
        <p:spPr>
          <a:xfrm>
            <a:off x="3748090" y="1866900"/>
            <a:ext cx="279400" cy="279400"/>
          </a:xfrm>
          <a:prstGeom prst="star10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306890" y="4584700"/>
            <a:ext cx="1079500" cy="2794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52840" y="3245619"/>
            <a:ext cx="23368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9266242" y="1663700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포인트가 10개인 별 47"/>
          <p:cNvSpPr/>
          <p:nvPr/>
        </p:nvSpPr>
        <p:spPr>
          <a:xfrm>
            <a:off x="9405942" y="1841500"/>
            <a:ext cx="279400" cy="279400"/>
          </a:xfrm>
          <a:prstGeom prst="star10">
            <a:avLst/>
          </a:prstGeom>
          <a:solidFill>
            <a:srgbClr val="917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9964742" y="4559300"/>
            <a:ext cx="1079500" cy="279400"/>
          </a:xfrm>
          <a:prstGeom prst="roundRect">
            <a:avLst>
              <a:gd name="adj" fmla="val 50000"/>
            </a:avLst>
          </a:prstGeom>
          <a:solidFill>
            <a:srgbClr val="917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10692" y="3220219"/>
            <a:ext cx="23368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9177A5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416680" y="1689100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포인트가 10개인 별 51"/>
          <p:cNvSpPr/>
          <p:nvPr/>
        </p:nvSpPr>
        <p:spPr>
          <a:xfrm>
            <a:off x="6556380" y="1866900"/>
            <a:ext cx="279400" cy="279400"/>
          </a:xfrm>
          <a:prstGeom prst="star10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115180" y="4584700"/>
            <a:ext cx="1079500" cy="2794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61130" y="3245619"/>
            <a:ext cx="23368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0" name="타원 59"/>
          <p:cNvSpPr/>
          <p:nvPr/>
        </p:nvSpPr>
        <p:spPr>
          <a:xfrm>
            <a:off x="1409448" y="1950287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059319" y="1950279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9894739" y="1943701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219495" y="1952864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74700" y="5366587"/>
            <a:ext cx="2476500" cy="1046913"/>
          </a:xfrm>
          <a:prstGeom prst="roundRect">
            <a:avLst>
              <a:gd name="adj" fmla="val 1864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08390" y="5366587"/>
            <a:ext cx="2476500" cy="1046913"/>
          </a:xfrm>
          <a:prstGeom prst="roundRect">
            <a:avLst>
              <a:gd name="adj" fmla="val 1864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416680" y="5366587"/>
            <a:ext cx="2476500" cy="1046913"/>
          </a:xfrm>
          <a:prstGeom prst="roundRect">
            <a:avLst>
              <a:gd name="adj" fmla="val 1864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9266242" y="5366587"/>
            <a:ext cx="2476500" cy="1046913"/>
          </a:xfrm>
          <a:prstGeom prst="roundRect">
            <a:avLst>
              <a:gd name="adj" fmla="val 1864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타원 95"/>
          <p:cNvSpPr/>
          <p:nvPr/>
        </p:nvSpPr>
        <p:spPr>
          <a:xfrm>
            <a:off x="3281158" y="3689721"/>
            <a:ext cx="1255782" cy="1255782"/>
          </a:xfrm>
          <a:prstGeom prst="ellipse">
            <a:avLst/>
          </a:prstGeom>
          <a:solidFill>
            <a:schemeClr val="accent6">
              <a:lumMod val="60000"/>
              <a:lumOff val="4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2215492" y="3504242"/>
            <a:ext cx="1388558" cy="1388558"/>
          </a:xfrm>
          <a:prstGeom prst="ellipse">
            <a:avLst/>
          </a:prstGeom>
          <a:solidFill>
            <a:schemeClr val="accent6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rgbClr val="F9C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rgbClr val="F9C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i="1" dirty="0">
                <a:solidFill>
                  <a:prstClr val="white"/>
                </a:solidFill>
              </a:rPr>
              <a:t>PRESENTATION</a:t>
            </a:r>
          </a:p>
          <a:p>
            <a:pPr lvl="2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78" name="Group 13"/>
          <p:cNvGrpSpPr>
            <a:grpSpLocks noChangeAspect="1"/>
          </p:cNvGrpSpPr>
          <p:nvPr/>
        </p:nvGrpSpPr>
        <p:grpSpPr bwMode="auto">
          <a:xfrm>
            <a:off x="1928921" y="3700403"/>
            <a:ext cx="3045948" cy="2432272"/>
            <a:chOff x="2165" y="1433"/>
            <a:chExt cx="3122" cy="2493"/>
          </a:xfrm>
        </p:grpSpPr>
        <p:sp>
          <p:nvSpPr>
            <p:cNvPr id="79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solidFill>
              <a:srgbClr val="493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1044458" y="3057089"/>
            <a:ext cx="2126690" cy="2126690"/>
          </a:xfrm>
          <a:prstGeom prst="ellipse">
            <a:avLst/>
          </a:prstGeom>
          <a:solidFill>
            <a:srgbClr val="F3ADB5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01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838372" y="2065681"/>
            <a:ext cx="1843517" cy="1843517"/>
          </a:xfrm>
          <a:prstGeom prst="ellipse">
            <a:avLst/>
          </a:prstGeom>
          <a:solidFill>
            <a:srgbClr val="FFC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02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012303" y="2050514"/>
            <a:ext cx="2211776" cy="2211776"/>
          </a:xfrm>
          <a:prstGeom prst="ellipse">
            <a:avLst/>
          </a:prstGeom>
          <a:solidFill>
            <a:srgbClr val="9177A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03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3994216" y="3676012"/>
            <a:ext cx="1294994" cy="1294994"/>
          </a:xfrm>
          <a:prstGeom prst="ellipse">
            <a:avLst/>
          </a:prstGeom>
          <a:solidFill>
            <a:srgbClr val="333F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04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807557" y="1915383"/>
            <a:ext cx="1079500" cy="279400"/>
          </a:xfrm>
          <a:prstGeom prst="roundRect">
            <a:avLst>
              <a:gd name="adj" fmla="val 50000"/>
            </a:avLst>
          </a:prstGeom>
          <a:solidFill>
            <a:srgbClr val="FFB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</a:rPr>
              <a:t>CONTENTS 1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8170997" y="1803400"/>
            <a:ext cx="323360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컨텐츠에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대한 내용을 적어요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807557" y="3074130"/>
            <a:ext cx="1079500" cy="279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</a:rPr>
              <a:t>CONTENTS 2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8170997" y="2962147"/>
            <a:ext cx="323360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컨텐츠에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대한 내용을 적어요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807557" y="4420163"/>
            <a:ext cx="1079500" cy="279400"/>
          </a:xfrm>
          <a:prstGeom prst="roundRect">
            <a:avLst>
              <a:gd name="adj" fmla="val 50000"/>
            </a:avLst>
          </a:prstGeom>
          <a:solidFill>
            <a:srgbClr val="917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</a:rPr>
              <a:t>CONTENTS 3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8170997" y="4308180"/>
            <a:ext cx="323360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컨텐츠에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대한 내용을 적어요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6807557" y="5756710"/>
            <a:ext cx="1079500" cy="2794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</a:rPr>
              <a:t>CONTENTS 4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8170997" y="5644727"/>
            <a:ext cx="323360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컨텐츠에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대한 내용을 적어요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Enjoy your stylish business and campus life with BIZCAM 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4572301" y="2194783"/>
            <a:ext cx="610214" cy="610214"/>
            <a:chOff x="4572301" y="2194783"/>
            <a:chExt cx="610214" cy="610214"/>
          </a:xfrm>
        </p:grpSpPr>
        <p:sp>
          <p:nvSpPr>
            <p:cNvPr id="113" name="타원 112"/>
            <p:cNvSpPr/>
            <p:nvPr/>
          </p:nvSpPr>
          <p:spPr>
            <a:xfrm>
              <a:off x="4572301" y="2194783"/>
              <a:ext cx="610214" cy="610214"/>
            </a:xfrm>
            <a:prstGeom prst="ellipse">
              <a:avLst/>
            </a:prstGeom>
            <a:solidFill>
              <a:schemeClr val="bg1">
                <a:alpha val="92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sz="1600" b="1" dirty="0">
                <a:solidFill>
                  <a:srgbClr val="9177A5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25017" y="2385054"/>
              <a:ext cx="5018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1200" b="1" dirty="0">
                  <a:solidFill>
                    <a:srgbClr val="9177A5"/>
                  </a:solidFill>
                </a:rPr>
                <a:t>50%</a:t>
              </a: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4949281" y="4330342"/>
            <a:ext cx="610214" cy="610214"/>
            <a:chOff x="4572301" y="2194783"/>
            <a:chExt cx="610214" cy="610214"/>
          </a:xfrm>
        </p:grpSpPr>
        <p:sp>
          <p:nvSpPr>
            <p:cNvPr id="115" name="타원 114"/>
            <p:cNvSpPr/>
            <p:nvPr/>
          </p:nvSpPr>
          <p:spPr>
            <a:xfrm>
              <a:off x="4572301" y="2194783"/>
              <a:ext cx="610214" cy="610214"/>
            </a:xfrm>
            <a:prstGeom prst="ellipse">
              <a:avLst/>
            </a:prstGeom>
            <a:solidFill>
              <a:schemeClr val="bg1">
                <a:alpha val="92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sz="1600" b="1" dirty="0">
                <a:solidFill>
                  <a:srgbClr val="9177A5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625017" y="2385054"/>
              <a:ext cx="5018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1200" b="1" dirty="0" smtClean="0">
                  <a:solidFill>
                    <a:schemeClr val="tx2"/>
                  </a:solidFill>
                </a:rPr>
                <a:t>2</a:t>
              </a:r>
              <a:r>
                <a:rPr lang="en-US" altLang="ko-KR" sz="1200" b="1" dirty="0">
                  <a:solidFill>
                    <a:schemeClr val="tx2"/>
                  </a:solidFill>
                </a:rPr>
                <a:t>5</a:t>
              </a:r>
              <a:r>
                <a:rPr lang="en-US" altLang="ko-KR" sz="1200" b="1" dirty="0" smtClean="0">
                  <a:solidFill>
                    <a:schemeClr val="tx2"/>
                  </a:solidFill>
                </a:rPr>
                <a:t>%</a:t>
              </a:r>
              <a:endParaRPr lang="en-US" altLang="ko-KR" sz="12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2261990" y="1748823"/>
            <a:ext cx="610214" cy="610214"/>
            <a:chOff x="4572301" y="2194783"/>
            <a:chExt cx="610214" cy="610214"/>
          </a:xfrm>
        </p:grpSpPr>
        <p:sp>
          <p:nvSpPr>
            <p:cNvPr id="118" name="타원 117"/>
            <p:cNvSpPr/>
            <p:nvPr/>
          </p:nvSpPr>
          <p:spPr>
            <a:xfrm>
              <a:off x="4572301" y="2194783"/>
              <a:ext cx="610214" cy="610214"/>
            </a:xfrm>
            <a:prstGeom prst="ellipse">
              <a:avLst/>
            </a:prstGeom>
            <a:solidFill>
              <a:schemeClr val="bg1">
                <a:alpha val="92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sz="1600" b="1" dirty="0">
                <a:solidFill>
                  <a:srgbClr val="9177A5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625017" y="2385054"/>
              <a:ext cx="5018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1200" b="1" dirty="0" smtClean="0">
                  <a:solidFill>
                    <a:srgbClr val="FFC000"/>
                  </a:solidFill>
                </a:rPr>
                <a:t>40%</a:t>
              </a:r>
              <a:endParaRPr lang="en-US" altLang="ko-KR" sz="12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851731" y="4276062"/>
            <a:ext cx="610214" cy="610214"/>
            <a:chOff x="4572301" y="2194783"/>
            <a:chExt cx="610214" cy="610214"/>
          </a:xfrm>
        </p:grpSpPr>
        <p:sp>
          <p:nvSpPr>
            <p:cNvPr id="121" name="타원 120"/>
            <p:cNvSpPr/>
            <p:nvPr/>
          </p:nvSpPr>
          <p:spPr>
            <a:xfrm>
              <a:off x="4572301" y="2194783"/>
              <a:ext cx="610214" cy="610214"/>
            </a:xfrm>
            <a:prstGeom prst="ellipse">
              <a:avLst/>
            </a:prstGeom>
            <a:solidFill>
              <a:schemeClr val="bg1">
                <a:alpha val="92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sz="1600" b="1" dirty="0">
                <a:solidFill>
                  <a:srgbClr val="9177A5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4625017" y="2385054"/>
              <a:ext cx="5018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1200" b="1" dirty="0" smtClean="0">
                  <a:solidFill>
                    <a:srgbClr val="F3ADB5"/>
                  </a:solidFill>
                </a:rPr>
                <a:t>45%</a:t>
              </a:r>
              <a:endParaRPr lang="en-US" altLang="ko-KR" sz="1200" b="1" dirty="0">
                <a:solidFill>
                  <a:srgbClr val="F3ADB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176</Words>
  <Application>Microsoft Office PowerPoint</Application>
  <PresentationFormat>와이드스크린</PresentationFormat>
  <Paragraphs>46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Microsoft 계정</cp:lastModifiedBy>
  <cp:revision>295</cp:revision>
  <dcterms:created xsi:type="dcterms:W3CDTF">2018-03-06T08:13:05Z</dcterms:created>
  <dcterms:modified xsi:type="dcterms:W3CDTF">2024-06-23T07:48:10Z</dcterms:modified>
</cp:coreProperties>
</file>