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package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0" r:id="rId2"/>
    <p:sldId id="259" r:id="rId3"/>
    <p:sldId id="261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야놀자 야체 B" panose="02020603020101020101" pitchFamily="18" charset="-127"/>
      <p:bold r:id="rId7"/>
    </p:embeddedFont>
    <p:embeddedFont>
      <p:font typeface="Aharoni" panose="020B0604020202020204" charset="-79"/>
      <p:bold r:id="rId8"/>
    </p:embeddedFont>
    <p:embeddedFont>
      <p:font typeface="야놀자 야체 R" panose="02020603020101020101" pitchFamily="18" charset="-127"/>
      <p:regular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EC0"/>
    <a:srgbClr val="F37893"/>
    <a:srgbClr val="83CCED"/>
    <a:srgbClr val="FD57A3"/>
    <a:srgbClr val="FB5970"/>
    <a:srgbClr val="7D5889"/>
    <a:srgbClr val="816CF5"/>
    <a:srgbClr val="C27CB8"/>
    <a:srgbClr val="FAD2E6"/>
    <a:srgbClr val="FFE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4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FBC0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19050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3.7</c:v>
                </c:pt>
                <c:pt idx="9">
                  <c:v>3.1</c:v>
                </c:pt>
                <c:pt idx="10">
                  <c:v>2.5</c:v>
                </c:pt>
                <c:pt idx="11">
                  <c:v>1.8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>
              <a:solidFill>
                <a:schemeClr val="bg1">
                  <a:lumMod val="75000"/>
                </a:schemeClr>
              </a:solidFill>
            </a:ln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>
                <a:noFill/>
              </a:ln>
            </c:spPr>
          </c:marker>
          <c:cat>
            <c:strRef>
              <c:f>Sheet1!$A$2:$A$13</c:f>
              <c:strCache>
                <c:ptCount val="12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  <c:pt idx="8">
                  <c:v>9월</c:v>
                </c:pt>
                <c:pt idx="9">
                  <c:v>10월</c:v>
                </c:pt>
                <c:pt idx="10">
                  <c:v>11월</c:v>
                </c:pt>
                <c:pt idx="11">
                  <c:v>12월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1.8</c:v>
                </c:pt>
                <c:pt idx="5">
                  <c:v>3.1</c:v>
                </c:pt>
                <c:pt idx="6">
                  <c:v>3.5</c:v>
                </c:pt>
                <c:pt idx="7">
                  <c:v>5.0999999999999996</c:v>
                </c:pt>
                <c:pt idx="8">
                  <c:v>5.5</c:v>
                </c:pt>
                <c:pt idx="9">
                  <c:v>4.3</c:v>
                </c:pt>
                <c:pt idx="10">
                  <c:v>4.9000000000000004</c:v>
                </c:pt>
                <c:pt idx="11">
                  <c:v>5.8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203008336"/>
        <c:axId val="-1202999088"/>
      </c:lineChart>
      <c:catAx>
        <c:axId val="-12030083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700">
                <a:solidFill>
                  <a:schemeClr val="bg1"/>
                </a:solidFill>
              </a:defRPr>
            </a:pPr>
            <a:endParaRPr lang="ko-KR"/>
          </a:p>
        </c:txPr>
        <c:crossAx val="-1202999088"/>
        <c:crosses val="autoZero"/>
        <c:auto val="1"/>
        <c:lblAlgn val="ctr"/>
        <c:lblOffset val="100"/>
        <c:noMultiLvlLbl val="0"/>
      </c:catAx>
      <c:valAx>
        <c:axId val="-120299908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20300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9999"/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5FD0D4"/>
              </a:soli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-1203006704"/>
        <c:axId val="-1203006160"/>
      </c:barChart>
      <c:catAx>
        <c:axId val="-120300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203006160"/>
        <c:crosses val="autoZero"/>
        <c:auto val="1"/>
        <c:lblAlgn val="ctr"/>
        <c:lblOffset val="100"/>
        <c:noMultiLvlLbl val="0"/>
      </c:catAx>
      <c:valAx>
        <c:axId val="-120300616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203006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99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39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59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9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0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2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23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2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67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3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FFA9-3081-468A-B8BB-1CA468C925F7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7836-E6E9-4EFF-995A-5630EC5FB7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14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300">
              <a:srgbClr val="E3E1F7"/>
            </a:gs>
            <a:gs pos="0">
              <a:srgbClr val="FCE2EF"/>
            </a:gs>
            <a:gs pos="100000">
              <a:srgbClr val="DEEDF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278765" y="2206553"/>
            <a:ext cx="2274333" cy="2206140"/>
            <a:chOff x="9521092" y="4267799"/>
            <a:chExt cx="2274333" cy="2206140"/>
          </a:xfrm>
        </p:grpSpPr>
        <p:sp>
          <p:nvSpPr>
            <p:cNvPr id="100" name="모서리가 둥근 직사각형 99"/>
            <p:cNvSpPr/>
            <p:nvPr/>
          </p:nvSpPr>
          <p:spPr>
            <a:xfrm>
              <a:off x="9521092" y="4267799"/>
              <a:ext cx="2274333" cy="220614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  <a:alpha val="16000"/>
              </a:schemeClr>
            </a:solidFill>
            <a:ln w="123825">
              <a:solidFill>
                <a:schemeClr val="bg1"/>
              </a:solidFill>
            </a:ln>
            <a:effectLst>
              <a:outerShdw blurRad="304800" dist="63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직사각형 119"/>
            <p:cNvSpPr/>
            <p:nvPr/>
          </p:nvSpPr>
          <p:spPr>
            <a:xfrm>
              <a:off x="9606742" y="4521050"/>
              <a:ext cx="2013693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3200" dirty="0" smtClean="0">
                  <a:solidFill>
                    <a:prstClr val="white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haroni" panose="02010803020104030203" pitchFamily="2" charset="-79"/>
                </a:rPr>
                <a:t>April</a:t>
              </a:r>
            </a:p>
            <a:p>
              <a:r>
                <a:rPr lang="en-US" altLang="ko-KR" sz="2000" dirty="0" smtClean="0">
                  <a:solidFill>
                    <a:prstClr val="white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haroni" panose="02010803020104030203" pitchFamily="2" charset="-79"/>
                </a:rPr>
                <a:t>and</a:t>
              </a:r>
            </a:p>
            <a:p>
              <a:r>
                <a:rPr lang="en-US" altLang="ko-KR" sz="2400" dirty="0" smtClean="0">
                  <a:solidFill>
                    <a:prstClr val="white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haroni" panose="02010803020104030203" pitchFamily="2" charset="-79"/>
                </a:rPr>
                <a:t>CHERRY</a:t>
              </a:r>
            </a:p>
            <a:p>
              <a:r>
                <a:rPr lang="en-US" altLang="ko-KR" sz="3200" dirty="0" smtClean="0">
                  <a:solidFill>
                    <a:prstClr val="white"/>
                  </a:solidFill>
                  <a:latin typeface="Adobe Song Std L" panose="02020300000000000000" pitchFamily="18" charset="-128"/>
                  <a:ea typeface="Adobe Song Std L" panose="02020300000000000000" pitchFamily="18" charset="-128"/>
                  <a:cs typeface="Aharoni" panose="02010803020104030203" pitchFamily="2" charset="-79"/>
                </a:rPr>
                <a:t>BLOSSOM</a:t>
              </a:r>
              <a:endParaRPr lang="ko-KR" altLang="en-US" sz="3200" dirty="0">
                <a:solidFill>
                  <a:prstClr val="white"/>
                </a:solidFill>
                <a:latin typeface="Adobe Song Std L" panose="02020300000000000000" pitchFamily="18" charset="-128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1852248" y="1826928"/>
            <a:ext cx="759250" cy="759250"/>
            <a:chOff x="1251987" y="549090"/>
            <a:chExt cx="420565" cy="420565"/>
          </a:xfrm>
          <a:effectLst>
            <a:outerShdw blurRad="203200" dist="63500" algn="l" rotWithShape="0">
              <a:prstClr val="black">
                <a:alpha val="40000"/>
              </a:prstClr>
            </a:outerShdw>
          </a:effectLst>
        </p:grpSpPr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1251987" y="549090"/>
              <a:ext cx="420565" cy="420565"/>
            </a:xfrm>
            <a:custGeom>
              <a:avLst/>
              <a:gdLst>
                <a:gd name="connsiteX0" fmla="*/ 195834 w 420565"/>
                <a:gd name="connsiteY0" fmla="*/ 175489 h 420565"/>
                <a:gd name="connsiteX1" fmla="*/ 195834 w 420565"/>
                <a:gd name="connsiteY1" fmla="*/ 181692 h 420565"/>
                <a:gd name="connsiteX2" fmla="*/ 194604 w 420565"/>
                <a:gd name="connsiteY2" fmla="*/ 187533 h 420565"/>
                <a:gd name="connsiteX3" fmla="*/ 191530 w 420565"/>
                <a:gd name="connsiteY3" fmla="*/ 191530 h 420565"/>
                <a:gd name="connsiteX4" fmla="*/ 187533 w 420565"/>
                <a:gd name="connsiteY4" fmla="*/ 194604 h 420565"/>
                <a:gd name="connsiteX5" fmla="*/ 181692 w 420565"/>
                <a:gd name="connsiteY5" fmla="*/ 195834 h 420565"/>
                <a:gd name="connsiteX6" fmla="*/ 175802 w 420565"/>
                <a:gd name="connsiteY6" fmla="*/ 196114 h 420565"/>
                <a:gd name="connsiteX7" fmla="*/ 178925 w 420565"/>
                <a:gd name="connsiteY7" fmla="*/ 198908 h 420565"/>
                <a:gd name="connsiteX8" fmla="*/ 182614 w 420565"/>
                <a:gd name="connsiteY8" fmla="*/ 204749 h 420565"/>
                <a:gd name="connsiteX9" fmla="*/ 184151 w 420565"/>
                <a:gd name="connsiteY9" fmla="*/ 210283 h 420565"/>
                <a:gd name="connsiteX10" fmla="*/ 182614 w 420565"/>
                <a:gd name="connsiteY10" fmla="*/ 216124 h 420565"/>
                <a:gd name="connsiteX11" fmla="*/ 178925 w 420565"/>
                <a:gd name="connsiteY11" fmla="*/ 221350 h 420565"/>
                <a:gd name="connsiteX12" fmla="*/ 175680 w 420565"/>
                <a:gd name="connsiteY12" fmla="*/ 224424 h 420565"/>
                <a:gd name="connsiteX13" fmla="*/ 181692 w 420565"/>
                <a:gd name="connsiteY13" fmla="*/ 224424 h 420565"/>
                <a:gd name="connsiteX14" fmla="*/ 187533 w 420565"/>
                <a:gd name="connsiteY14" fmla="*/ 225961 h 420565"/>
                <a:gd name="connsiteX15" fmla="*/ 191530 w 420565"/>
                <a:gd name="connsiteY15" fmla="*/ 228728 h 420565"/>
                <a:gd name="connsiteX16" fmla="*/ 194604 w 420565"/>
                <a:gd name="connsiteY16" fmla="*/ 233340 h 420565"/>
                <a:gd name="connsiteX17" fmla="*/ 195834 w 420565"/>
                <a:gd name="connsiteY17" fmla="*/ 238566 h 420565"/>
                <a:gd name="connsiteX18" fmla="*/ 196115 w 420565"/>
                <a:gd name="connsiteY18" fmla="*/ 244762 h 420565"/>
                <a:gd name="connsiteX19" fmla="*/ 198908 w 420565"/>
                <a:gd name="connsiteY19" fmla="*/ 241641 h 420565"/>
                <a:gd name="connsiteX20" fmla="*/ 204749 w 420565"/>
                <a:gd name="connsiteY20" fmla="*/ 237952 h 420565"/>
                <a:gd name="connsiteX21" fmla="*/ 210283 w 420565"/>
                <a:gd name="connsiteY21" fmla="*/ 236722 h 420565"/>
                <a:gd name="connsiteX22" fmla="*/ 216124 w 420565"/>
                <a:gd name="connsiteY22" fmla="*/ 237952 h 420565"/>
                <a:gd name="connsiteX23" fmla="*/ 221350 w 420565"/>
                <a:gd name="connsiteY23" fmla="*/ 241641 h 420565"/>
                <a:gd name="connsiteX24" fmla="*/ 224424 w 420565"/>
                <a:gd name="connsiteY24" fmla="*/ 244885 h 420565"/>
                <a:gd name="connsiteX25" fmla="*/ 224424 w 420565"/>
                <a:gd name="connsiteY25" fmla="*/ 238566 h 420565"/>
                <a:gd name="connsiteX26" fmla="*/ 225961 w 420565"/>
                <a:gd name="connsiteY26" fmla="*/ 233340 h 420565"/>
                <a:gd name="connsiteX27" fmla="*/ 228728 w 420565"/>
                <a:gd name="connsiteY27" fmla="*/ 228728 h 420565"/>
                <a:gd name="connsiteX28" fmla="*/ 233340 w 420565"/>
                <a:gd name="connsiteY28" fmla="*/ 225961 h 420565"/>
                <a:gd name="connsiteX29" fmla="*/ 238566 w 420565"/>
                <a:gd name="connsiteY29" fmla="*/ 224424 h 420565"/>
                <a:gd name="connsiteX30" fmla="*/ 244885 w 420565"/>
                <a:gd name="connsiteY30" fmla="*/ 224424 h 420565"/>
                <a:gd name="connsiteX31" fmla="*/ 241641 w 420565"/>
                <a:gd name="connsiteY31" fmla="*/ 221350 h 420565"/>
                <a:gd name="connsiteX32" fmla="*/ 237952 w 420565"/>
                <a:gd name="connsiteY32" fmla="*/ 216124 h 420565"/>
                <a:gd name="connsiteX33" fmla="*/ 236722 w 420565"/>
                <a:gd name="connsiteY33" fmla="*/ 210283 h 420565"/>
                <a:gd name="connsiteX34" fmla="*/ 237952 w 420565"/>
                <a:gd name="connsiteY34" fmla="*/ 204749 h 420565"/>
                <a:gd name="connsiteX35" fmla="*/ 241641 w 420565"/>
                <a:gd name="connsiteY35" fmla="*/ 198908 h 420565"/>
                <a:gd name="connsiteX36" fmla="*/ 245076 w 420565"/>
                <a:gd name="connsiteY36" fmla="*/ 195834 h 420565"/>
                <a:gd name="connsiteX37" fmla="*/ 238566 w 420565"/>
                <a:gd name="connsiteY37" fmla="*/ 195834 h 420565"/>
                <a:gd name="connsiteX38" fmla="*/ 233340 w 420565"/>
                <a:gd name="connsiteY38" fmla="*/ 194604 h 420565"/>
                <a:gd name="connsiteX39" fmla="*/ 228728 w 420565"/>
                <a:gd name="connsiteY39" fmla="*/ 191530 h 420565"/>
                <a:gd name="connsiteX40" fmla="*/ 225961 w 420565"/>
                <a:gd name="connsiteY40" fmla="*/ 187533 h 420565"/>
                <a:gd name="connsiteX41" fmla="*/ 224424 w 420565"/>
                <a:gd name="connsiteY41" fmla="*/ 181692 h 420565"/>
                <a:gd name="connsiteX42" fmla="*/ 224424 w 420565"/>
                <a:gd name="connsiteY42" fmla="*/ 175680 h 420565"/>
                <a:gd name="connsiteX43" fmla="*/ 221350 w 420565"/>
                <a:gd name="connsiteY43" fmla="*/ 178925 h 420565"/>
                <a:gd name="connsiteX44" fmla="*/ 216124 w 420565"/>
                <a:gd name="connsiteY44" fmla="*/ 182614 h 420565"/>
                <a:gd name="connsiteX45" fmla="*/ 210283 w 420565"/>
                <a:gd name="connsiteY45" fmla="*/ 184151 h 420565"/>
                <a:gd name="connsiteX46" fmla="*/ 204749 w 420565"/>
                <a:gd name="connsiteY46" fmla="*/ 182614 h 420565"/>
                <a:gd name="connsiteX47" fmla="*/ 198908 w 420565"/>
                <a:gd name="connsiteY47" fmla="*/ 178925 h 420565"/>
                <a:gd name="connsiteX48" fmla="*/ 210283 w 420565"/>
                <a:gd name="connsiteY48" fmla="*/ 0 h 420565"/>
                <a:gd name="connsiteX49" fmla="*/ 221043 w 420565"/>
                <a:gd name="connsiteY49" fmla="*/ 1230 h 420565"/>
                <a:gd name="connsiteX50" fmla="*/ 230573 w 420565"/>
                <a:gd name="connsiteY50" fmla="*/ 4304 h 420565"/>
                <a:gd name="connsiteX51" fmla="*/ 239796 w 420565"/>
                <a:gd name="connsiteY51" fmla="*/ 9223 h 420565"/>
                <a:gd name="connsiteX52" fmla="*/ 247482 w 420565"/>
                <a:gd name="connsiteY52" fmla="*/ 15372 h 420565"/>
                <a:gd name="connsiteX53" fmla="*/ 253938 w 420565"/>
                <a:gd name="connsiteY53" fmla="*/ 23365 h 420565"/>
                <a:gd name="connsiteX54" fmla="*/ 258857 w 420565"/>
                <a:gd name="connsiteY54" fmla="*/ 31973 h 420565"/>
                <a:gd name="connsiteX55" fmla="*/ 261931 w 420565"/>
                <a:gd name="connsiteY55" fmla="*/ 42118 h 420565"/>
                <a:gd name="connsiteX56" fmla="*/ 262546 w 420565"/>
                <a:gd name="connsiteY56" fmla="*/ 52571 h 420565"/>
                <a:gd name="connsiteX57" fmla="*/ 262546 w 420565"/>
                <a:gd name="connsiteY57" fmla="*/ 59027 h 420565"/>
                <a:gd name="connsiteX58" fmla="*/ 261624 w 420565"/>
                <a:gd name="connsiteY58" fmla="*/ 67635 h 420565"/>
                <a:gd name="connsiteX59" fmla="*/ 260087 w 420565"/>
                <a:gd name="connsiteY59" fmla="*/ 77473 h 420565"/>
                <a:gd name="connsiteX60" fmla="*/ 257935 w 420565"/>
                <a:gd name="connsiteY60" fmla="*/ 88233 h 420565"/>
                <a:gd name="connsiteX61" fmla="*/ 255783 w 420565"/>
                <a:gd name="connsiteY61" fmla="*/ 99608 h 420565"/>
                <a:gd name="connsiteX62" fmla="*/ 255162 w 420565"/>
                <a:gd name="connsiteY62" fmla="*/ 102027 h 420565"/>
                <a:gd name="connsiteX63" fmla="*/ 260394 w 420565"/>
                <a:gd name="connsiteY63" fmla="*/ 93767 h 420565"/>
                <a:gd name="connsiteX64" fmla="*/ 265620 w 420565"/>
                <a:gd name="connsiteY64" fmla="*/ 85466 h 420565"/>
                <a:gd name="connsiteX65" fmla="*/ 271154 w 420565"/>
                <a:gd name="connsiteY65" fmla="*/ 78395 h 420565"/>
                <a:gd name="connsiteX66" fmla="*/ 276073 w 420565"/>
                <a:gd name="connsiteY66" fmla="*/ 71324 h 420565"/>
                <a:gd name="connsiteX67" fmla="*/ 280684 w 420565"/>
                <a:gd name="connsiteY67" fmla="*/ 66098 h 420565"/>
                <a:gd name="connsiteX68" fmla="*/ 284681 w 420565"/>
                <a:gd name="connsiteY68" fmla="*/ 61487 h 420565"/>
                <a:gd name="connsiteX69" fmla="*/ 292059 w 420565"/>
                <a:gd name="connsiteY69" fmla="*/ 55338 h 420565"/>
                <a:gd name="connsiteX70" fmla="*/ 300052 w 420565"/>
                <a:gd name="connsiteY70" fmla="*/ 50726 h 420565"/>
                <a:gd name="connsiteX71" fmla="*/ 308353 w 420565"/>
                <a:gd name="connsiteY71" fmla="*/ 47652 h 420565"/>
                <a:gd name="connsiteX72" fmla="*/ 317268 w 420565"/>
                <a:gd name="connsiteY72" fmla="*/ 46115 h 420565"/>
                <a:gd name="connsiteX73" fmla="*/ 326491 w 420565"/>
                <a:gd name="connsiteY73" fmla="*/ 46115 h 420565"/>
                <a:gd name="connsiteX74" fmla="*/ 335099 w 420565"/>
                <a:gd name="connsiteY74" fmla="*/ 47652 h 420565"/>
                <a:gd name="connsiteX75" fmla="*/ 343707 w 420565"/>
                <a:gd name="connsiteY75" fmla="*/ 50726 h 420565"/>
                <a:gd name="connsiteX76" fmla="*/ 351701 w 420565"/>
                <a:gd name="connsiteY76" fmla="*/ 55338 h 420565"/>
                <a:gd name="connsiteX77" fmla="*/ 358772 w 420565"/>
                <a:gd name="connsiteY77" fmla="*/ 61487 h 420565"/>
                <a:gd name="connsiteX78" fmla="*/ 364920 w 420565"/>
                <a:gd name="connsiteY78" fmla="*/ 68865 h 420565"/>
                <a:gd name="connsiteX79" fmla="*/ 369532 w 420565"/>
                <a:gd name="connsiteY79" fmla="*/ 76858 h 420565"/>
                <a:gd name="connsiteX80" fmla="*/ 372606 w 420565"/>
                <a:gd name="connsiteY80" fmla="*/ 85466 h 420565"/>
                <a:gd name="connsiteX81" fmla="*/ 374143 w 420565"/>
                <a:gd name="connsiteY81" fmla="*/ 94382 h 420565"/>
                <a:gd name="connsiteX82" fmla="*/ 374143 w 420565"/>
                <a:gd name="connsiteY82" fmla="*/ 102990 h 420565"/>
                <a:gd name="connsiteX83" fmla="*/ 372606 w 420565"/>
                <a:gd name="connsiteY83" fmla="*/ 112213 h 420565"/>
                <a:gd name="connsiteX84" fmla="*/ 369532 w 420565"/>
                <a:gd name="connsiteY84" fmla="*/ 120513 h 420565"/>
                <a:gd name="connsiteX85" fmla="*/ 364920 w 420565"/>
                <a:gd name="connsiteY85" fmla="*/ 128507 h 420565"/>
                <a:gd name="connsiteX86" fmla="*/ 358772 w 420565"/>
                <a:gd name="connsiteY86" fmla="*/ 135885 h 420565"/>
                <a:gd name="connsiteX87" fmla="*/ 354775 w 420565"/>
                <a:gd name="connsiteY87" fmla="*/ 139882 h 420565"/>
                <a:gd name="connsiteX88" fmla="*/ 348934 w 420565"/>
                <a:gd name="connsiteY88" fmla="*/ 144186 h 420565"/>
                <a:gd name="connsiteX89" fmla="*/ 342478 w 420565"/>
                <a:gd name="connsiteY89" fmla="*/ 149719 h 420565"/>
                <a:gd name="connsiteX90" fmla="*/ 334792 w 420565"/>
                <a:gd name="connsiteY90" fmla="*/ 154946 h 420565"/>
                <a:gd name="connsiteX91" fmla="*/ 326491 w 420565"/>
                <a:gd name="connsiteY91" fmla="*/ 160479 h 420565"/>
                <a:gd name="connsiteX92" fmla="*/ 318527 w 420565"/>
                <a:gd name="connsiteY92" fmla="*/ 165423 h 420565"/>
                <a:gd name="connsiteX93" fmla="*/ 320958 w 420565"/>
                <a:gd name="connsiteY93" fmla="*/ 164783 h 420565"/>
                <a:gd name="connsiteX94" fmla="*/ 332640 w 420565"/>
                <a:gd name="connsiteY94" fmla="*/ 162323 h 420565"/>
                <a:gd name="connsiteX95" fmla="*/ 343093 w 420565"/>
                <a:gd name="connsiteY95" fmla="*/ 160479 h 420565"/>
                <a:gd name="connsiteX96" fmla="*/ 352623 w 420565"/>
                <a:gd name="connsiteY96" fmla="*/ 158942 h 420565"/>
                <a:gd name="connsiteX97" fmla="*/ 361231 w 420565"/>
                <a:gd name="connsiteY97" fmla="*/ 158019 h 420565"/>
                <a:gd name="connsiteX98" fmla="*/ 367995 w 420565"/>
                <a:gd name="connsiteY98" fmla="*/ 157712 h 420565"/>
                <a:gd name="connsiteX99" fmla="*/ 378755 w 420565"/>
                <a:gd name="connsiteY99" fmla="*/ 158942 h 420565"/>
                <a:gd name="connsiteX100" fmla="*/ 388285 w 420565"/>
                <a:gd name="connsiteY100" fmla="*/ 162016 h 420565"/>
                <a:gd name="connsiteX101" fmla="*/ 397508 w 420565"/>
                <a:gd name="connsiteY101" fmla="*/ 166935 h 420565"/>
                <a:gd name="connsiteX102" fmla="*/ 405194 w 420565"/>
                <a:gd name="connsiteY102" fmla="*/ 173084 h 420565"/>
                <a:gd name="connsiteX103" fmla="*/ 411650 w 420565"/>
                <a:gd name="connsiteY103" fmla="*/ 181077 h 420565"/>
                <a:gd name="connsiteX104" fmla="*/ 416568 w 420565"/>
                <a:gd name="connsiteY104" fmla="*/ 189685 h 420565"/>
                <a:gd name="connsiteX105" fmla="*/ 419643 w 420565"/>
                <a:gd name="connsiteY105" fmla="*/ 199523 h 420565"/>
                <a:gd name="connsiteX106" fmla="*/ 420565 w 420565"/>
                <a:gd name="connsiteY106" fmla="*/ 210283 h 420565"/>
                <a:gd name="connsiteX107" fmla="*/ 419643 w 420565"/>
                <a:gd name="connsiteY107" fmla="*/ 221043 h 420565"/>
                <a:gd name="connsiteX108" fmla="*/ 416568 w 420565"/>
                <a:gd name="connsiteY108" fmla="*/ 230573 h 420565"/>
                <a:gd name="connsiteX109" fmla="*/ 411650 w 420565"/>
                <a:gd name="connsiteY109" fmla="*/ 239796 h 420565"/>
                <a:gd name="connsiteX110" fmla="*/ 405194 w 420565"/>
                <a:gd name="connsiteY110" fmla="*/ 247482 h 420565"/>
                <a:gd name="connsiteX111" fmla="*/ 397508 w 420565"/>
                <a:gd name="connsiteY111" fmla="*/ 253938 h 420565"/>
                <a:gd name="connsiteX112" fmla="*/ 388285 w 420565"/>
                <a:gd name="connsiteY112" fmla="*/ 258857 h 420565"/>
                <a:gd name="connsiteX113" fmla="*/ 378755 w 420565"/>
                <a:gd name="connsiteY113" fmla="*/ 261931 h 420565"/>
                <a:gd name="connsiteX114" fmla="*/ 367995 w 420565"/>
                <a:gd name="connsiteY114" fmla="*/ 262546 h 420565"/>
                <a:gd name="connsiteX115" fmla="*/ 361231 w 420565"/>
                <a:gd name="connsiteY115" fmla="*/ 262546 h 420565"/>
                <a:gd name="connsiteX116" fmla="*/ 352623 w 420565"/>
                <a:gd name="connsiteY116" fmla="*/ 261624 h 420565"/>
                <a:gd name="connsiteX117" fmla="*/ 343093 w 420565"/>
                <a:gd name="connsiteY117" fmla="*/ 260087 h 420565"/>
                <a:gd name="connsiteX118" fmla="*/ 332640 w 420565"/>
                <a:gd name="connsiteY118" fmla="*/ 257935 h 420565"/>
                <a:gd name="connsiteX119" fmla="*/ 320958 w 420565"/>
                <a:gd name="connsiteY119" fmla="*/ 255783 h 420565"/>
                <a:gd name="connsiteX120" fmla="*/ 318444 w 420565"/>
                <a:gd name="connsiteY120" fmla="*/ 255121 h 420565"/>
                <a:gd name="connsiteX121" fmla="*/ 326491 w 420565"/>
                <a:gd name="connsiteY121" fmla="*/ 260393 h 420565"/>
                <a:gd name="connsiteX122" fmla="*/ 334792 w 420565"/>
                <a:gd name="connsiteY122" fmla="*/ 265620 h 420565"/>
                <a:gd name="connsiteX123" fmla="*/ 342478 w 420565"/>
                <a:gd name="connsiteY123" fmla="*/ 271154 h 420565"/>
                <a:gd name="connsiteX124" fmla="*/ 348934 w 420565"/>
                <a:gd name="connsiteY124" fmla="*/ 276072 h 420565"/>
                <a:gd name="connsiteX125" fmla="*/ 354775 w 420565"/>
                <a:gd name="connsiteY125" fmla="*/ 280684 h 420565"/>
                <a:gd name="connsiteX126" fmla="*/ 358772 w 420565"/>
                <a:gd name="connsiteY126" fmla="*/ 284681 h 420565"/>
                <a:gd name="connsiteX127" fmla="*/ 364920 w 420565"/>
                <a:gd name="connsiteY127" fmla="*/ 292059 h 420565"/>
                <a:gd name="connsiteX128" fmla="*/ 369532 w 420565"/>
                <a:gd name="connsiteY128" fmla="*/ 300052 h 420565"/>
                <a:gd name="connsiteX129" fmla="*/ 372606 w 420565"/>
                <a:gd name="connsiteY129" fmla="*/ 308353 h 420565"/>
                <a:gd name="connsiteX130" fmla="*/ 374143 w 420565"/>
                <a:gd name="connsiteY130" fmla="*/ 317268 h 420565"/>
                <a:gd name="connsiteX131" fmla="*/ 374143 w 420565"/>
                <a:gd name="connsiteY131" fmla="*/ 326491 h 420565"/>
                <a:gd name="connsiteX132" fmla="*/ 372606 w 420565"/>
                <a:gd name="connsiteY132" fmla="*/ 335099 h 420565"/>
                <a:gd name="connsiteX133" fmla="*/ 369532 w 420565"/>
                <a:gd name="connsiteY133" fmla="*/ 343707 h 420565"/>
                <a:gd name="connsiteX134" fmla="*/ 364920 w 420565"/>
                <a:gd name="connsiteY134" fmla="*/ 351701 h 420565"/>
                <a:gd name="connsiteX135" fmla="*/ 358772 w 420565"/>
                <a:gd name="connsiteY135" fmla="*/ 358771 h 420565"/>
                <a:gd name="connsiteX136" fmla="*/ 351701 w 420565"/>
                <a:gd name="connsiteY136" fmla="*/ 364920 h 420565"/>
                <a:gd name="connsiteX137" fmla="*/ 343707 w 420565"/>
                <a:gd name="connsiteY137" fmla="*/ 369532 h 420565"/>
                <a:gd name="connsiteX138" fmla="*/ 335099 w 420565"/>
                <a:gd name="connsiteY138" fmla="*/ 372606 h 420565"/>
                <a:gd name="connsiteX139" fmla="*/ 326491 w 420565"/>
                <a:gd name="connsiteY139" fmla="*/ 374143 h 420565"/>
                <a:gd name="connsiteX140" fmla="*/ 317268 w 420565"/>
                <a:gd name="connsiteY140" fmla="*/ 374143 h 420565"/>
                <a:gd name="connsiteX141" fmla="*/ 308353 w 420565"/>
                <a:gd name="connsiteY141" fmla="*/ 372606 h 420565"/>
                <a:gd name="connsiteX142" fmla="*/ 300052 w 420565"/>
                <a:gd name="connsiteY142" fmla="*/ 369532 h 420565"/>
                <a:gd name="connsiteX143" fmla="*/ 292059 w 420565"/>
                <a:gd name="connsiteY143" fmla="*/ 364920 h 420565"/>
                <a:gd name="connsiteX144" fmla="*/ 284681 w 420565"/>
                <a:gd name="connsiteY144" fmla="*/ 358771 h 420565"/>
                <a:gd name="connsiteX145" fmla="*/ 280684 w 420565"/>
                <a:gd name="connsiteY145" fmla="*/ 354775 h 420565"/>
                <a:gd name="connsiteX146" fmla="*/ 276073 w 420565"/>
                <a:gd name="connsiteY146" fmla="*/ 348934 h 420565"/>
                <a:gd name="connsiteX147" fmla="*/ 271154 w 420565"/>
                <a:gd name="connsiteY147" fmla="*/ 342478 h 420565"/>
                <a:gd name="connsiteX148" fmla="*/ 265620 w 420565"/>
                <a:gd name="connsiteY148" fmla="*/ 334792 h 420565"/>
                <a:gd name="connsiteX149" fmla="*/ 260394 w 420565"/>
                <a:gd name="connsiteY149" fmla="*/ 326491 h 420565"/>
                <a:gd name="connsiteX150" fmla="*/ 255121 w 420565"/>
                <a:gd name="connsiteY150" fmla="*/ 318444 h 420565"/>
                <a:gd name="connsiteX151" fmla="*/ 255783 w 420565"/>
                <a:gd name="connsiteY151" fmla="*/ 320958 h 420565"/>
                <a:gd name="connsiteX152" fmla="*/ 257935 w 420565"/>
                <a:gd name="connsiteY152" fmla="*/ 332640 h 420565"/>
                <a:gd name="connsiteX153" fmla="*/ 260087 w 420565"/>
                <a:gd name="connsiteY153" fmla="*/ 343093 h 420565"/>
                <a:gd name="connsiteX154" fmla="*/ 261624 w 420565"/>
                <a:gd name="connsiteY154" fmla="*/ 352623 h 420565"/>
                <a:gd name="connsiteX155" fmla="*/ 262546 w 420565"/>
                <a:gd name="connsiteY155" fmla="*/ 361231 h 420565"/>
                <a:gd name="connsiteX156" fmla="*/ 262546 w 420565"/>
                <a:gd name="connsiteY156" fmla="*/ 367995 h 420565"/>
                <a:gd name="connsiteX157" fmla="*/ 261931 w 420565"/>
                <a:gd name="connsiteY157" fmla="*/ 378755 h 420565"/>
                <a:gd name="connsiteX158" fmla="*/ 258857 w 420565"/>
                <a:gd name="connsiteY158" fmla="*/ 388285 h 420565"/>
                <a:gd name="connsiteX159" fmla="*/ 253938 w 420565"/>
                <a:gd name="connsiteY159" fmla="*/ 397508 h 420565"/>
                <a:gd name="connsiteX160" fmla="*/ 247482 w 420565"/>
                <a:gd name="connsiteY160" fmla="*/ 405194 h 420565"/>
                <a:gd name="connsiteX161" fmla="*/ 239796 w 420565"/>
                <a:gd name="connsiteY161" fmla="*/ 411650 h 420565"/>
                <a:gd name="connsiteX162" fmla="*/ 230573 w 420565"/>
                <a:gd name="connsiteY162" fmla="*/ 416568 h 420565"/>
                <a:gd name="connsiteX163" fmla="*/ 221043 w 420565"/>
                <a:gd name="connsiteY163" fmla="*/ 419643 h 420565"/>
                <a:gd name="connsiteX164" fmla="*/ 210283 w 420565"/>
                <a:gd name="connsiteY164" fmla="*/ 420565 h 420565"/>
                <a:gd name="connsiteX165" fmla="*/ 199523 w 420565"/>
                <a:gd name="connsiteY165" fmla="*/ 419643 h 420565"/>
                <a:gd name="connsiteX166" fmla="*/ 189685 w 420565"/>
                <a:gd name="connsiteY166" fmla="*/ 416568 h 420565"/>
                <a:gd name="connsiteX167" fmla="*/ 181077 w 420565"/>
                <a:gd name="connsiteY167" fmla="*/ 411650 h 420565"/>
                <a:gd name="connsiteX168" fmla="*/ 173084 w 420565"/>
                <a:gd name="connsiteY168" fmla="*/ 405194 h 420565"/>
                <a:gd name="connsiteX169" fmla="*/ 166935 w 420565"/>
                <a:gd name="connsiteY169" fmla="*/ 397508 h 420565"/>
                <a:gd name="connsiteX170" fmla="*/ 162016 w 420565"/>
                <a:gd name="connsiteY170" fmla="*/ 388285 h 420565"/>
                <a:gd name="connsiteX171" fmla="*/ 158942 w 420565"/>
                <a:gd name="connsiteY171" fmla="*/ 378755 h 420565"/>
                <a:gd name="connsiteX172" fmla="*/ 157712 w 420565"/>
                <a:gd name="connsiteY172" fmla="*/ 367995 h 420565"/>
                <a:gd name="connsiteX173" fmla="*/ 158019 w 420565"/>
                <a:gd name="connsiteY173" fmla="*/ 361231 h 420565"/>
                <a:gd name="connsiteX174" fmla="*/ 158942 w 420565"/>
                <a:gd name="connsiteY174" fmla="*/ 352623 h 420565"/>
                <a:gd name="connsiteX175" fmla="*/ 160479 w 420565"/>
                <a:gd name="connsiteY175" fmla="*/ 343093 h 420565"/>
                <a:gd name="connsiteX176" fmla="*/ 162324 w 420565"/>
                <a:gd name="connsiteY176" fmla="*/ 332640 h 420565"/>
                <a:gd name="connsiteX177" fmla="*/ 164783 w 420565"/>
                <a:gd name="connsiteY177" fmla="*/ 320958 h 420565"/>
                <a:gd name="connsiteX178" fmla="*/ 165423 w 420565"/>
                <a:gd name="connsiteY178" fmla="*/ 318526 h 420565"/>
                <a:gd name="connsiteX179" fmla="*/ 160479 w 420565"/>
                <a:gd name="connsiteY179" fmla="*/ 326491 h 420565"/>
                <a:gd name="connsiteX180" fmla="*/ 154945 w 420565"/>
                <a:gd name="connsiteY180" fmla="*/ 334792 h 420565"/>
                <a:gd name="connsiteX181" fmla="*/ 149719 w 420565"/>
                <a:gd name="connsiteY181" fmla="*/ 342478 h 420565"/>
                <a:gd name="connsiteX182" fmla="*/ 144185 w 420565"/>
                <a:gd name="connsiteY182" fmla="*/ 348934 h 420565"/>
                <a:gd name="connsiteX183" fmla="*/ 139881 w 420565"/>
                <a:gd name="connsiteY183" fmla="*/ 354775 h 420565"/>
                <a:gd name="connsiteX184" fmla="*/ 135885 w 420565"/>
                <a:gd name="connsiteY184" fmla="*/ 358771 h 420565"/>
                <a:gd name="connsiteX185" fmla="*/ 128506 w 420565"/>
                <a:gd name="connsiteY185" fmla="*/ 364920 h 420565"/>
                <a:gd name="connsiteX186" fmla="*/ 120513 w 420565"/>
                <a:gd name="connsiteY186" fmla="*/ 369532 h 420565"/>
                <a:gd name="connsiteX187" fmla="*/ 112212 w 420565"/>
                <a:gd name="connsiteY187" fmla="*/ 372606 h 420565"/>
                <a:gd name="connsiteX188" fmla="*/ 102990 w 420565"/>
                <a:gd name="connsiteY188" fmla="*/ 374143 h 420565"/>
                <a:gd name="connsiteX189" fmla="*/ 94381 w 420565"/>
                <a:gd name="connsiteY189" fmla="*/ 374143 h 420565"/>
                <a:gd name="connsiteX190" fmla="*/ 85466 w 420565"/>
                <a:gd name="connsiteY190" fmla="*/ 372606 h 420565"/>
                <a:gd name="connsiteX191" fmla="*/ 76858 w 420565"/>
                <a:gd name="connsiteY191" fmla="*/ 369532 h 420565"/>
                <a:gd name="connsiteX192" fmla="*/ 68865 w 420565"/>
                <a:gd name="connsiteY192" fmla="*/ 364920 h 420565"/>
                <a:gd name="connsiteX193" fmla="*/ 61486 w 420565"/>
                <a:gd name="connsiteY193" fmla="*/ 358771 h 420565"/>
                <a:gd name="connsiteX194" fmla="*/ 55338 w 420565"/>
                <a:gd name="connsiteY194" fmla="*/ 351701 h 420565"/>
                <a:gd name="connsiteX195" fmla="*/ 50726 w 420565"/>
                <a:gd name="connsiteY195" fmla="*/ 343707 h 420565"/>
                <a:gd name="connsiteX196" fmla="*/ 47652 w 420565"/>
                <a:gd name="connsiteY196" fmla="*/ 335099 h 420565"/>
                <a:gd name="connsiteX197" fmla="*/ 46115 w 420565"/>
                <a:gd name="connsiteY197" fmla="*/ 326491 h 420565"/>
                <a:gd name="connsiteX198" fmla="*/ 46115 w 420565"/>
                <a:gd name="connsiteY198" fmla="*/ 317268 h 420565"/>
                <a:gd name="connsiteX199" fmla="*/ 47652 w 420565"/>
                <a:gd name="connsiteY199" fmla="*/ 308353 h 420565"/>
                <a:gd name="connsiteX200" fmla="*/ 50726 w 420565"/>
                <a:gd name="connsiteY200" fmla="*/ 300052 h 420565"/>
                <a:gd name="connsiteX201" fmla="*/ 55338 w 420565"/>
                <a:gd name="connsiteY201" fmla="*/ 292059 h 420565"/>
                <a:gd name="connsiteX202" fmla="*/ 61486 w 420565"/>
                <a:gd name="connsiteY202" fmla="*/ 284681 h 420565"/>
                <a:gd name="connsiteX203" fmla="*/ 66098 w 420565"/>
                <a:gd name="connsiteY203" fmla="*/ 280684 h 420565"/>
                <a:gd name="connsiteX204" fmla="*/ 71324 w 420565"/>
                <a:gd name="connsiteY204" fmla="*/ 276072 h 420565"/>
                <a:gd name="connsiteX205" fmla="*/ 78395 w 420565"/>
                <a:gd name="connsiteY205" fmla="*/ 271154 h 420565"/>
                <a:gd name="connsiteX206" fmla="*/ 85466 w 420565"/>
                <a:gd name="connsiteY206" fmla="*/ 265620 h 420565"/>
                <a:gd name="connsiteX207" fmla="*/ 93767 w 420565"/>
                <a:gd name="connsiteY207" fmla="*/ 260393 h 420565"/>
                <a:gd name="connsiteX208" fmla="*/ 102026 w 420565"/>
                <a:gd name="connsiteY208" fmla="*/ 255162 h 420565"/>
                <a:gd name="connsiteX209" fmla="*/ 99607 w 420565"/>
                <a:gd name="connsiteY209" fmla="*/ 255783 h 420565"/>
                <a:gd name="connsiteX210" fmla="*/ 88233 w 420565"/>
                <a:gd name="connsiteY210" fmla="*/ 257935 h 420565"/>
                <a:gd name="connsiteX211" fmla="*/ 77472 w 420565"/>
                <a:gd name="connsiteY211" fmla="*/ 260087 h 420565"/>
                <a:gd name="connsiteX212" fmla="*/ 67635 w 420565"/>
                <a:gd name="connsiteY212" fmla="*/ 261624 h 420565"/>
                <a:gd name="connsiteX213" fmla="*/ 59027 w 420565"/>
                <a:gd name="connsiteY213" fmla="*/ 262546 h 420565"/>
                <a:gd name="connsiteX214" fmla="*/ 52571 w 420565"/>
                <a:gd name="connsiteY214" fmla="*/ 262546 h 420565"/>
                <a:gd name="connsiteX215" fmla="*/ 42118 w 420565"/>
                <a:gd name="connsiteY215" fmla="*/ 261931 h 420565"/>
                <a:gd name="connsiteX216" fmla="*/ 31973 w 420565"/>
                <a:gd name="connsiteY216" fmla="*/ 258857 h 420565"/>
                <a:gd name="connsiteX217" fmla="*/ 23365 w 420565"/>
                <a:gd name="connsiteY217" fmla="*/ 253938 h 420565"/>
                <a:gd name="connsiteX218" fmla="*/ 15371 w 420565"/>
                <a:gd name="connsiteY218" fmla="*/ 247482 h 420565"/>
                <a:gd name="connsiteX219" fmla="*/ 9223 w 420565"/>
                <a:gd name="connsiteY219" fmla="*/ 239796 h 420565"/>
                <a:gd name="connsiteX220" fmla="*/ 4304 w 420565"/>
                <a:gd name="connsiteY220" fmla="*/ 230573 h 420565"/>
                <a:gd name="connsiteX221" fmla="*/ 1230 w 420565"/>
                <a:gd name="connsiteY221" fmla="*/ 221043 h 420565"/>
                <a:gd name="connsiteX222" fmla="*/ 0 w 420565"/>
                <a:gd name="connsiteY222" fmla="*/ 210283 h 420565"/>
                <a:gd name="connsiteX223" fmla="*/ 1230 w 420565"/>
                <a:gd name="connsiteY223" fmla="*/ 199523 h 420565"/>
                <a:gd name="connsiteX224" fmla="*/ 4304 w 420565"/>
                <a:gd name="connsiteY224" fmla="*/ 189685 h 420565"/>
                <a:gd name="connsiteX225" fmla="*/ 9223 w 420565"/>
                <a:gd name="connsiteY225" fmla="*/ 181077 h 420565"/>
                <a:gd name="connsiteX226" fmla="*/ 15371 w 420565"/>
                <a:gd name="connsiteY226" fmla="*/ 173084 h 420565"/>
                <a:gd name="connsiteX227" fmla="*/ 23365 w 420565"/>
                <a:gd name="connsiteY227" fmla="*/ 166935 h 420565"/>
                <a:gd name="connsiteX228" fmla="*/ 31973 w 420565"/>
                <a:gd name="connsiteY228" fmla="*/ 162016 h 420565"/>
                <a:gd name="connsiteX229" fmla="*/ 42118 w 420565"/>
                <a:gd name="connsiteY229" fmla="*/ 158942 h 420565"/>
                <a:gd name="connsiteX230" fmla="*/ 52571 w 420565"/>
                <a:gd name="connsiteY230" fmla="*/ 157712 h 420565"/>
                <a:gd name="connsiteX231" fmla="*/ 59027 w 420565"/>
                <a:gd name="connsiteY231" fmla="*/ 158019 h 420565"/>
                <a:gd name="connsiteX232" fmla="*/ 67635 w 420565"/>
                <a:gd name="connsiteY232" fmla="*/ 158942 h 420565"/>
                <a:gd name="connsiteX233" fmla="*/ 77472 w 420565"/>
                <a:gd name="connsiteY233" fmla="*/ 160479 h 420565"/>
                <a:gd name="connsiteX234" fmla="*/ 88233 w 420565"/>
                <a:gd name="connsiteY234" fmla="*/ 162323 h 420565"/>
                <a:gd name="connsiteX235" fmla="*/ 99607 w 420565"/>
                <a:gd name="connsiteY235" fmla="*/ 164783 h 420565"/>
                <a:gd name="connsiteX236" fmla="*/ 101934 w 420565"/>
                <a:gd name="connsiteY236" fmla="*/ 165380 h 420565"/>
                <a:gd name="connsiteX237" fmla="*/ 93767 w 420565"/>
                <a:gd name="connsiteY237" fmla="*/ 160479 h 420565"/>
                <a:gd name="connsiteX238" fmla="*/ 85466 w 420565"/>
                <a:gd name="connsiteY238" fmla="*/ 154945 h 420565"/>
                <a:gd name="connsiteX239" fmla="*/ 78395 w 420565"/>
                <a:gd name="connsiteY239" fmla="*/ 149719 h 420565"/>
                <a:gd name="connsiteX240" fmla="*/ 71324 w 420565"/>
                <a:gd name="connsiteY240" fmla="*/ 144185 h 420565"/>
                <a:gd name="connsiteX241" fmla="*/ 66098 w 420565"/>
                <a:gd name="connsiteY241" fmla="*/ 139881 h 420565"/>
                <a:gd name="connsiteX242" fmla="*/ 61486 w 420565"/>
                <a:gd name="connsiteY242" fmla="*/ 135885 h 420565"/>
                <a:gd name="connsiteX243" fmla="*/ 55338 w 420565"/>
                <a:gd name="connsiteY243" fmla="*/ 128506 h 420565"/>
                <a:gd name="connsiteX244" fmla="*/ 50726 w 420565"/>
                <a:gd name="connsiteY244" fmla="*/ 120513 h 420565"/>
                <a:gd name="connsiteX245" fmla="*/ 47652 w 420565"/>
                <a:gd name="connsiteY245" fmla="*/ 112213 h 420565"/>
                <a:gd name="connsiteX246" fmla="*/ 46115 w 420565"/>
                <a:gd name="connsiteY246" fmla="*/ 102990 h 420565"/>
                <a:gd name="connsiteX247" fmla="*/ 46115 w 420565"/>
                <a:gd name="connsiteY247" fmla="*/ 94382 h 420565"/>
                <a:gd name="connsiteX248" fmla="*/ 47652 w 420565"/>
                <a:gd name="connsiteY248" fmla="*/ 85466 h 420565"/>
                <a:gd name="connsiteX249" fmla="*/ 50726 w 420565"/>
                <a:gd name="connsiteY249" fmla="*/ 76858 h 420565"/>
                <a:gd name="connsiteX250" fmla="*/ 55338 w 420565"/>
                <a:gd name="connsiteY250" fmla="*/ 68865 h 420565"/>
                <a:gd name="connsiteX251" fmla="*/ 61486 w 420565"/>
                <a:gd name="connsiteY251" fmla="*/ 61487 h 420565"/>
                <a:gd name="connsiteX252" fmla="*/ 68865 w 420565"/>
                <a:gd name="connsiteY252" fmla="*/ 55338 h 420565"/>
                <a:gd name="connsiteX253" fmla="*/ 76858 w 420565"/>
                <a:gd name="connsiteY253" fmla="*/ 50726 h 420565"/>
                <a:gd name="connsiteX254" fmla="*/ 85466 w 420565"/>
                <a:gd name="connsiteY254" fmla="*/ 47652 h 420565"/>
                <a:gd name="connsiteX255" fmla="*/ 94382 w 420565"/>
                <a:gd name="connsiteY255" fmla="*/ 46115 h 420565"/>
                <a:gd name="connsiteX256" fmla="*/ 102990 w 420565"/>
                <a:gd name="connsiteY256" fmla="*/ 46115 h 420565"/>
                <a:gd name="connsiteX257" fmla="*/ 112213 w 420565"/>
                <a:gd name="connsiteY257" fmla="*/ 47652 h 420565"/>
                <a:gd name="connsiteX258" fmla="*/ 120513 w 420565"/>
                <a:gd name="connsiteY258" fmla="*/ 50726 h 420565"/>
                <a:gd name="connsiteX259" fmla="*/ 128506 w 420565"/>
                <a:gd name="connsiteY259" fmla="*/ 55338 h 420565"/>
                <a:gd name="connsiteX260" fmla="*/ 135885 w 420565"/>
                <a:gd name="connsiteY260" fmla="*/ 61487 h 420565"/>
                <a:gd name="connsiteX261" fmla="*/ 139881 w 420565"/>
                <a:gd name="connsiteY261" fmla="*/ 66098 h 420565"/>
                <a:gd name="connsiteX262" fmla="*/ 144185 w 420565"/>
                <a:gd name="connsiteY262" fmla="*/ 71324 h 420565"/>
                <a:gd name="connsiteX263" fmla="*/ 149719 w 420565"/>
                <a:gd name="connsiteY263" fmla="*/ 78395 h 420565"/>
                <a:gd name="connsiteX264" fmla="*/ 154946 w 420565"/>
                <a:gd name="connsiteY264" fmla="*/ 85466 h 420565"/>
                <a:gd name="connsiteX265" fmla="*/ 160479 w 420565"/>
                <a:gd name="connsiteY265" fmla="*/ 93767 h 420565"/>
                <a:gd name="connsiteX266" fmla="*/ 165379 w 420565"/>
                <a:gd name="connsiteY266" fmla="*/ 101933 h 420565"/>
                <a:gd name="connsiteX267" fmla="*/ 164783 w 420565"/>
                <a:gd name="connsiteY267" fmla="*/ 99608 h 420565"/>
                <a:gd name="connsiteX268" fmla="*/ 162324 w 420565"/>
                <a:gd name="connsiteY268" fmla="*/ 88233 h 420565"/>
                <a:gd name="connsiteX269" fmla="*/ 160479 w 420565"/>
                <a:gd name="connsiteY269" fmla="*/ 77473 h 420565"/>
                <a:gd name="connsiteX270" fmla="*/ 158942 w 420565"/>
                <a:gd name="connsiteY270" fmla="*/ 67635 h 420565"/>
                <a:gd name="connsiteX271" fmla="*/ 158019 w 420565"/>
                <a:gd name="connsiteY271" fmla="*/ 59027 h 420565"/>
                <a:gd name="connsiteX272" fmla="*/ 157712 w 420565"/>
                <a:gd name="connsiteY272" fmla="*/ 52571 h 420565"/>
                <a:gd name="connsiteX273" fmla="*/ 158942 w 420565"/>
                <a:gd name="connsiteY273" fmla="*/ 42118 h 420565"/>
                <a:gd name="connsiteX274" fmla="*/ 162016 w 420565"/>
                <a:gd name="connsiteY274" fmla="*/ 31973 h 420565"/>
                <a:gd name="connsiteX275" fmla="*/ 166935 w 420565"/>
                <a:gd name="connsiteY275" fmla="*/ 23365 h 420565"/>
                <a:gd name="connsiteX276" fmla="*/ 173084 w 420565"/>
                <a:gd name="connsiteY276" fmla="*/ 15372 h 420565"/>
                <a:gd name="connsiteX277" fmla="*/ 181077 w 420565"/>
                <a:gd name="connsiteY277" fmla="*/ 9223 h 420565"/>
                <a:gd name="connsiteX278" fmla="*/ 189685 w 420565"/>
                <a:gd name="connsiteY278" fmla="*/ 4304 h 420565"/>
                <a:gd name="connsiteX279" fmla="*/ 199523 w 420565"/>
                <a:gd name="connsiteY279" fmla="*/ 1230 h 4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20565" h="420565">
                  <a:moveTo>
                    <a:pt x="195834" y="175489"/>
                  </a:moveTo>
                  <a:lnTo>
                    <a:pt x="195834" y="181692"/>
                  </a:lnTo>
                  <a:lnTo>
                    <a:pt x="194604" y="187533"/>
                  </a:lnTo>
                  <a:lnTo>
                    <a:pt x="191530" y="191530"/>
                  </a:lnTo>
                  <a:lnTo>
                    <a:pt x="187533" y="194604"/>
                  </a:lnTo>
                  <a:lnTo>
                    <a:pt x="181692" y="195834"/>
                  </a:lnTo>
                  <a:lnTo>
                    <a:pt x="175802" y="196114"/>
                  </a:lnTo>
                  <a:lnTo>
                    <a:pt x="178925" y="198908"/>
                  </a:lnTo>
                  <a:lnTo>
                    <a:pt x="182614" y="204749"/>
                  </a:lnTo>
                  <a:lnTo>
                    <a:pt x="184151" y="210283"/>
                  </a:lnTo>
                  <a:lnTo>
                    <a:pt x="182614" y="216124"/>
                  </a:lnTo>
                  <a:lnTo>
                    <a:pt x="178925" y="221350"/>
                  </a:lnTo>
                  <a:lnTo>
                    <a:pt x="175680" y="224424"/>
                  </a:lnTo>
                  <a:lnTo>
                    <a:pt x="181692" y="224424"/>
                  </a:lnTo>
                  <a:lnTo>
                    <a:pt x="187533" y="225961"/>
                  </a:lnTo>
                  <a:lnTo>
                    <a:pt x="191530" y="228728"/>
                  </a:lnTo>
                  <a:lnTo>
                    <a:pt x="194604" y="233340"/>
                  </a:lnTo>
                  <a:lnTo>
                    <a:pt x="195834" y="238566"/>
                  </a:lnTo>
                  <a:lnTo>
                    <a:pt x="196115" y="244762"/>
                  </a:lnTo>
                  <a:lnTo>
                    <a:pt x="198908" y="241641"/>
                  </a:lnTo>
                  <a:lnTo>
                    <a:pt x="204749" y="237952"/>
                  </a:lnTo>
                  <a:lnTo>
                    <a:pt x="210283" y="236722"/>
                  </a:lnTo>
                  <a:lnTo>
                    <a:pt x="216124" y="237952"/>
                  </a:lnTo>
                  <a:lnTo>
                    <a:pt x="221350" y="241641"/>
                  </a:lnTo>
                  <a:lnTo>
                    <a:pt x="224424" y="244885"/>
                  </a:lnTo>
                  <a:lnTo>
                    <a:pt x="224424" y="238566"/>
                  </a:lnTo>
                  <a:lnTo>
                    <a:pt x="225961" y="233340"/>
                  </a:lnTo>
                  <a:lnTo>
                    <a:pt x="228728" y="228728"/>
                  </a:lnTo>
                  <a:lnTo>
                    <a:pt x="233340" y="225961"/>
                  </a:lnTo>
                  <a:lnTo>
                    <a:pt x="238566" y="224424"/>
                  </a:lnTo>
                  <a:lnTo>
                    <a:pt x="244885" y="224424"/>
                  </a:lnTo>
                  <a:lnTo>
                    <a:pt x="241641" y="221350"/>
                  </a:lnTo>
                  <a:lnTo>
                    <a:pt x="237952" y="216124"/>
                  </a:lnTo>
                  <a:lnTo>
                    <a:pt x="236722" y="210283"/>
                  </a:lnTo>
                  <a:lnTo>
                    <a:pt x="237952" y="204749"/>
                  </a:lnTo>
                  <a:lnTo>
                    <a:pt x="241641" y="198908"/>
                  </a:lnTo>
                  <a:lnTo>
                    <a:pt x="245076" y="195834"/>
                  </a:lnTo>
                  <a:lnTo>
                    <a:pt x="238566" y="195834"/>
                  </a:lnTo>
                  <a:lnTo>
                    <a:pt x="233340" y="194604"/>
                  </a:lnTo>
                  <a:lnTo>
                    <a:pt x="228728" y="191530"/>
                  </a:lnTo>
                  <a:lnTo>
                    <a:pt x="225961" y="187533"/>
                  </a:lnTo>
                  <a:lnTo>
                    <a:pt x="224424" y="181692"/>
                  </a:lnTo>
                  <a:lnTo>
                    <a:pt x="224424" y="175680"/>
                  </a:lnTo>
                  <a:lnTo>
                    <a:pt x="221350" y="178925"/>
                  </a:lnTo>
                  <a:lnTo>
                    <a:pt x="216124" y="182614"/>
                  </a:lnTo>
                  <a:lnTo>
                    <a:pt x="210283" y="184151"/>
                  </a:lnTo>
                  <a:lnTo>
                    <a:pt x="204749" y="182614"/>
                  </a:lnTo>
                  <a:lnTo>
                    <a:pt x="198908" y="178925"/>
                  </a:lnTo>
                  <a:close/>
                  <a:moveTo>
                    <a:pt x="210283" y="0"/>
                  </a:moveTo>
                  <a:lnTo>
                    <a:pt x="221043" y="1230"/>
                  </a:lnTo>
                  <a:lnTo>
                    <a:pt x="230573" y="4304"/>
                  </a:lnTo>
                  <a:lnTo>
                    <a:pt x="239796" y="9223"/>
                  </a:lnTo>
                  <a:lnTo>
                    <a:pt x="247482" y="15372"/>
                  </a:lnTo>
                  <a:lnTo>
                    <a:pt x="253938" y="23365"/>
                  </a:lnTo>
                  <a:lnTo>
                    <a:pt x="258857" y="31973"/>
                  </a:lnTo>
                  <a:lnTo>
                    <a:pt x="261931" y="42118"/>
                  </a:lnTo>
                  <a:lnTo>
                    <a:pt x="262546" y="52571"/>
                  </a:lnTo>
                  <a:lnTo>
                    <a:pt x="262546" y="59027"/>
                  </a:lnTo>
                  <a:lnTo>
                    <a:pt x="261624" y="67635"/>
                  </a:lnTo>
                  <a:lnTo>
                    <a:pt x="260087" y="77473"/>
                  </a:lnTo>
                  <a:lnTo>
                    <a:pt x="257935" y="88233"/>
                  </a:lnTo>
                  <a:lnTo>
                    <a:pt x="255783" y="99608"/>
                  </a:lnTo>
                  <a:lnTo>
                    <a:pt x="255162" y="102027"/>
                  </a:lnTo>
                  <a:lnTo>
                    <a:pt x="260394" y="93767"/>
                  </a:lnTo>
                  <a:lnTo>
                    <a:pt x="265620" y="85466"/>
                  </a:lnTo>
                  <a:lnTo>
                    <a:pt x="271154" y="78395"/>
                  </a:lnTo>
                  <a:lnTo>
                    <a:pt x="276073" y="71324"/>
                  </a:lnTo>
                  <a:lnTo>
                    <a:pt x="280684" y="66098"/>
                  </a:lnTo>
                  <a:lnTo>
                    <a:pt x="284681" y="61487"/>
                  </a:lnTo>
                  <a:lnTo>
                    <a:pt x="292059" y="55338"/>
                  </a:lnTo>
                  <a:lnTo>
                    <a:pt x="300052" y="50726"/>
                  </a:lnTo>
                  <a:lnTo>
                    <a:pt x="308353" y="47652"/>
                  </a:lnTo>
                  <a:lnTo>
                    <a:pt x="317268" y="46115"/>
                  </a:lnTo>
                  <a:lnTo>
                    <a:pt x="326491" y="46115"/>
                  </a:lnTo>
                  <a:lnTo>
                    <a:pt x="335099" y="47652"/>
                  </a:lnTo>
                  <a:lnTo>
                    <a:pt x="343707" y="50726"/>
                  </a:lnTo>
                  <a:lnTo>
                    <a:pt x="351701" y="55338"/>
                  </a:lnTo>
                  <a:lnTo>
                    <a:pt x="358772" y="61487"/>
                  </a:lnTo>
                  <a:lnTo>
                    <a:pt x="364920" y="68865"/>
                  </a:lnTo>
                  <a:lnTo>
                    <a:pt x="369532" y="76858"/>
                  </a:lnTo>
                  <a:lnTo>
                    <a:pt x="372606" y="85466"/>
                  </a:lnTo>
                  <a:lnTo>
                    <a:pt x="374143" y="94382"/>
                  </a:lnTo>
                  <a:lnTo>
                    <a:pt x="374143" y="102990"/>
                  </a:lnTo>
                  <a:lnTo>
                    <a:pt x="372606" y="112213"/>
                  </a:lnTo>
                  <a:lnTo>
                    <a:pt x="369532" y="120513"/>
                  </a:lnTo>
                  <a:lnTo>
                    <a:pt x="364920" y="128507"/>
                  </a:lnTo>
                  <a:lnTo>
                    <a:pt x="358772" y="135885"/>
                  </a:lnTo>
                  <a:lnTo>
                    <a:pt x="354775" y="139882"/>
                  </a:lnTo>
                  <a:lnTo>
                    <a:pt x="348934" y="144186"/>
                  </a:lnTo>
                  <a:lnTo>
                    <a:pt x="342478" y="149719"/>
                  </a:lnTo>
                  <a:lnTo>
                    <a:pt x="334792" y="154946"/>
                  </a:lnTo>
                  <a:lnTo>
                    <a:pt x="326491" y="160479"/>
                  </a:lnTo>
                  <a:lnTo>
                    <a:pt x="318527" y="165423"/>
                  </a:lnTo>
                  <a:lnTo>
                    <a:pt x="320958" y="164783"/>
                  </a:lnTo>
                  <a:lnTo>
                    <a:pt x="332640" y="162323"/>
                  </a:lnTo>
                  <a:lnTo>
                    <a:pt x="343093" y="160479"/>
                  </a:lnTo>
                  <a:lnTo>
                    <a:pt x="352623" y="158942"/>
                  </a:lnTo>
                  <a:lnTo>
                    <a:pt x="361231" y="158019"/>
                  </a:lnTo>
                  <a:lnTo>
                    <a:pt x="367995" y="157712"/>
                  </a:lnTo>
                  <a:lnTo>
                    <a:pt x="378755" y="158942"/>
                  </a:lnTo>
                  <a:lnTo>
                    <a:pt x="388285" y="162016"/>
                  </a:lnTo>
                  <a:lnTo>
                    <a:pt x="397508" y="166935"/>
                  </a:lnTo>
                  <a:lnTo>
                    <a:pt x="405194" y="173084"/>
                  </a:lnTo>
                  <a:lnTo>
                    <a:pt x="411650" y="181077"/>
                  </a:lnTo>
                  <a:lnTo>
                    <a:pt x="416568" y="189685"/>
                  </a:lnTo>
                  <a:lnTo>
                    <a:pt x="419643" y="199523"/>
                  </a:lnTo>
                  <a:lnTo>
                    <a:pt x="420565" y="210283"/>
                  </a:lnTo>
                  <a:lnTo>
                    <a:pt x="419643" y="221043"/>
                  </a:lnTo>
                  <a:lnTo>
                    <a:pt x="416568" y="230573"/>
                  </a:lnTo>
                  <a:lnTo>
                    <a:pt x="411650" y="239796"/>
                  </a:lnTo>
                  <a:lnTo>
                    <a:pt x="405194" y="247482"/>
                  </a:lnTo>
                  <a:lnTo>
                    <a:pt x="397508" y="253938"/>
                  </a:lnTo>
                  <a:lnTo>
                    <a:pt x="388285" y="258857"/>
                  </a:lnTo>
                  <a:lnTo>
                    <a:pt x="378755" y="261931"/>
                  </a:lnTo>
                  <a:lnTo>
                    <a:pt x="367995" y="262546"/>
                  </a:lnTo>
                  <a:lnTo>
                    <a:pt x="361231" y="262546"/>
                  </a:lnTo>
                  <a:lnTo>
                    <a:pt x="352623" y="261624"/>
                  </a:lnTo>
                  <a:lnTo>
                    <a:pt x="343093" y="260087"/>
                  </a:lnTo>
                  <a:lnTo>
                    <a:pt x="332640" y="257935"/>
                  </a:lnTo>
                  <a:lnTo>
                    <a:pt x="320958" y="255783"/>
                  </a:lnTo>
                  <a:lnTo>
                    <a:pt x="318444" y="255121"/>
                  </a:lnTo>
                  <a:lnTo>
                    <a:pt x="326491" y="260393"/>
                  </a:lnTo>
                  <a:lnTo>
                    <a:pt x="334792" y="265620"/>
                  </a:lnTo>
                  <a:lnTo>
                    <a:pt x="342478" y="271154"/>
                  </a:lnTo>
                  <a:lnTo>
                    <a:pt x="348934" y="276072"/>
                  </a:lnTo>
                  <a:lnTo>
                    <a:pt x="354775" y="280684"/>
                  </a:lnTo>
                  <a:lnTo>
                    <a:pt x="358772" y="284681"/>
                  </a:lnTo>
                  <a:lnTo>
                    <a:pt x="364920" y="292059"/>
                  </a:lnTo>
                  <a:lnTo>
                    <a:pt x="369532" y="300052"/>
                  </a:lnTo>
                  <a:lnTo>
                    <a:pt x="372606" y="308353"/>
                  </a:lnTo>
                  <a:lnTo>
                    <a:pt x="374143" y="317268"/>
                  </a:lnTo>
                  <a:lnTo>
                    <a:pt x="374143" y="326491"/>
                  </a:lnTo>
                  <a:lnTo>
                    <a:pt x="372606" y="335099"/>
                  </a:lnTo>
                  <a:lnTo>
                    <a:pt x="369532" y="343707"/>
                  </a:lnTo>
                  <a:lnTo>
                    <a:pt x="364920" y="351701"/>
                  </a:lnTo>
                  <a:lnTo>
                    <a:pt x="358772" y="358771"/>
                  </a:lnTo>
                  <a:lnTo>
                    <a:pt x="351701" y="364920"/>
                  </a:lnTo>
                  <a:lnTo>
                    <a:pt x="343707" y="369532"/>
                  </a:lnTo>
                  <a:lnTo>
                    <a:pt x="335099" y="372606"/>
                  </a:lnTo>
                  <a:lnTo>
                    <a:pt x="326491" y="374143"/>
                  </a:lnTo>
                  <a:lnTo>
                    <a:pt x="317268" y="374143"/>
                  </a:lnTo>
                  <a:lnTo>
                    <a:pt x="308353" y="372606"/>
                  </a:lnTo>
                  <a:lnTo>
                    <a:pt x="300052" y="369532"/>
                  </a:lnTo>
                  <a:lnTo>
                    <a:pt x="292059" y="364920"/>
                  </a:lnTo>
                  <a:lnTo>
                    <a:pt x="284681" y="358771"/>
                  </a:lnTo>
                  <a:lnTo>
                    <a:pt x="280684" y="354775"/>
                  </a:lnTo>
                  <a:lnTo>
                    <a:pt x="276073" y="348934"/>
                  </a:lnTo>
                  <a:lnTo>
                    <a:pt x="271154" y="342478"/>
                  </a:lnTo>
                  <a:lnTo>
                    <a:pt x="265620" y="334792"/>
                  </a:lnTo>
                  <a:lnTo>
                    <a:pt x="260394" y="326491"/>
                  </a:lnTo>
                  <a:lnTo>
                    <a:pt x="255121" y="318444"/>
                  </a:lnTo>
                  <a:lnTo>
                    <a:pt x="255783" y="320958"/>
                  </a:lnTo>
                  <a:lnTo>
                    <a:pt x="257935" y="332640"/>
                  </a:lnTo>
                  <a:lnTo>
                    <a:pt x="260087" y="343093"/>
                  </a:lnTo>
                  <a:lnTo>
                    <a:pt x="261624" y="352623"/>
                  </a:lnTo>
                  <a:lnTo>
                    <a:pt x="262546" y="361231"/>
                  </a:lnTo>
                  <a:lnTo>
                    <a:pt x="262546" y="367995"/>
                  </a:lnTo>
                  <a:lnTo>
                    <a:pt x="261931" y="378755"/>
                  </a:lnTo>
                  <a:lnTo>
                    <a:pt x="258857" y="388285"/>
                  </a:lnTo>
                  <a:lnTo>
                    <a:pt x="253938" y="397508"/>
                  </a:lnTo>
                  <a:lnTo>
                    <a:pt x="247482" y="405194"/>
                  </a:lnTo>
                  <a:lnTo>
                    <a:pt x="239796" y="411650"/>
                  </a:lnTo>
                  <a:lnTo>
                    <a:pt x="230573" y="416568"/>
                  </a:lnTo>
                  <a:lnTo>
                    <a:pt x="221043" y="419643"/>
                  </a:lnTo>
                  <a:lnTo>
                    <a:pt x="210283" y="420565"/>
                  </a:lnTo>
                  <a:lnTo>
                    <a:pt x="199523" y="419643"/>
                  </a:lnTo>
                  <a:lnTo>
                    <a:pt x="189685" y="416568"/>
                  </a:lnTo>
                  <a:lnTo>
                    <a:pt x="181077" y="411650"/>
                  </a:lnTo>
                  <a:lnTo>
                    <a:pt x="173084" y="405194"/>
                  </a:lnTo>
                  <a:lnTo>
                    <a:pt x="166935" y="397508"/>
                  </a:lnTo>
                  <a:lnTo>
                    <a:pt x="162016" y="388285"/>
                  </a:lnTo>
                  <a:lnTo>
                    <a:pt x="158942" y="378755"/>
                  </a:lnTo>
                  <a:lnTo>
                    <a:pt x="157712" y="367995"/>
                  </a:lnTo>
                  <a:lnTo>
                    <a:pt x="158019" y="361231"/>
                  </a:lnTo>
                  <a:lnTo>
                    <a:pt x="158942" y="352623"/>
                  </a:lnTo>
                  <a:lnTo>
                    <a:pt x="160479" y="343093"/>
                  </a:lnTo>
                  <a:lnTo>
                    <a:pt x="162324" y="332640"/>
                  </a:lnTo>
                  <a:lnTo>
                    <a:pt x="164783" y="320958"/>
                  </a:lnTo>
                  <a:lnTo>
                    <a:pt x="165423" y="318526"/>
                  </a:lnTo>
                  <a:lnTo>
                    <a:pt x="160479" y="326491"/>
                  </a:lnTo>
                  <a:lnTo>
                    <a:pt x="154945" y="334792"/>
                  </a:lnTo>
                  <a:lnTo>
                    <a:pt x="149719" y="342478"/>
                  </a:lnTo>
                  <a:lnTo>
                    <a:pt x="144185" y="348934"/>
                  </a:lnTo>
                  <a:lnTo>
                    <a:pt x="139881" y="354775"/>
                  </a:lnTo>
                  <a:lnTo>
                    <a:pt x="135885" y="358771"/>
                  </a:lnTo>
                  <a:lnTo>
                    <a:pt x="128506" y="364920"/>
                  </a:lnTo>
                  <a:lnTo>
                    <a:pt x="120513" y="369532"/>
                  </a:lnTo>
                  <a:lnTo>
                    <a:pt x="112212" y="372606"/>
                  </a:lnTo>
                  <a:lnTo>
                    <a:pt x="102990" y="374143"/>
                  </a:lnTo>
                  <a:lnTo>
                    <a:pt x="94381" y="374143"/>
                  </a:lnTo>
                  <a:lnTo>
                    <a:pt x="85466" y="372606"/>
                  </a:lnTo>
                  <a:lnTo>
                    <a:pt x="76858" y="369532"/>
                  </a:lnTo>
                  <a:lnTo>
                    <a:pt x="68865" y="364920"/>
                  </a:lnTo>
                  <a:lnTo>
                    <a:pt x="61486" y="358771"/>
                  </a:lnTo>
                  <a:lnTo>
                    <a:pt x="55338" y="351701"/>
                  </a:lnTo>
                  <a:lnTo>
                    <a:pt x="50726" y="343707"/>
                  </a:lnTo>
                  <a:lnTo>
                    <a:pt x="47652" y="335099"/>
                  </a:lnTo>
                  <a:lnTo>
                    <a:pt x="46115" y="326491"/>
                  </a:lnTo>
                  <a:lnTo>
                    <a:pt x="46115" y="317268"/>
                  </a:lnTo>
                  <a:lnTo>
                    <a:pt x="47652" y="308353"/>
                  </a:lnTo>
                  <a:lnTo>
                    <a:pt x="50726" y="300052"/>
                  </a:lnTo>
                  <a:lnTo>
                    <a:pt x="55338" y="292059"/>
                  </a:lnTo>
                  <a:lnTo>
                    <a:pt x="61486" y="284681"/>
                  </a:lnTo>
                  <a:lnTo>
                    <a:pt x="66098" y="280684"/>
                  </a:lnTo>
                  <a:lnTo>
                    <a:pt x="71324" y="276072"/>
                  </a:lnTo>
                  <a:lnTo>
                    <a:pt x="78395" y="271154"/>
                  </a:lnTo>
                  <a:lnTo>
                    <a:pt x="85466" y="265620"/>
                  </a:lnTo>
                  <a:lnTo>
                    <a:pt x="93767" y="260393"/>
                  </a:lnTo>
                  <a:lnTo>
                    <a:pt x="102026" y="255162"/>
                  </a:lnTo>
                  <a:lnTo>
                    <a:pt x="99607" y="255783"/>
                  </a:lnTo>
                  <a:lnTo>
                    <a:pt x="88233" y="257935"/>
                  </a:lnTo>
                  <a:lnTo>
                    <a:pt x="77472" y="260087"/>
                  </a:lnTo>
                  <a:lnTo>
                    <a:pt x="67635" y="261624"/>
                  </a:lnTo>
                  <a:lnTo>
                    <a:pt x="59027" y="262546"/>
                  </a:lnTo>
                  <a:lnTo>
                    <a:pt x="52571" y="262546"/>
                  </a:lnTo>
                  <a:lnTo>
                    <a:pt x="42118" y="261931"/>
                  </a:lnTo>
                  <a:lnTo>
                    <a:pt x="31973" y="258857"/>
                  </a:lnTo>
                  <a:lnTo>
                    <a:pt x="23365" y="253938"/>
                  </a:lnTo>
                  <a:lnTo>
                    <a:pt x="15371" y="247482"/>
                  </a:lnTo>
                  <a:lnTo>
                    <a:pt x="9223" y="239796"/>
                  </a:lnTo>
                  <a:lnTo>
                    <a:pt x="4304" y="230573"/>
                  </a:lnTo>
                  <a:lnTo>
                    <a:pt x="1230" y="221043"/>
                  </a:lnTo>
                  <a:lnTo>
                    <a:pt x="0" y="210283"/>
                  </a:lnTo>
                  <a:lnTo>
                    <a:pt x="1230" y="199523"/>
                  </a:lnTo>
                  <a:lnTo>
                    <a:pt x="4304" y="189685"/>
                  </a:lnTo>
                  <a:lnTo>
                    <a:pt x="9223" y="181077"/>
                  </a:lnTo>
                  <a:lnTo>
                    <a:pt x="15371" y="173084"/>
                  </a:lnTo>
                  <a:lnTo>
                    <a:pt x="23365" y="166935"/>
                  </a:lnTo>
                  <a:lnTo>
                    <a:pt x="31973" y="162016"/>
                  </a:lnTo>
                  <a:lnTo>
                    <a:pt x="42118" y="158942"/>
                  </a:lnTo>
                  <a:lnTo>
                    <a:pt x="52571" y="157712"/>
                  </a:lnTo>
                  <a:lnTo>
                    <a:pt x="59027" y="158019"/>
                  </a:lnTo>
                  <a:lnTo>
                    <a:pt x="67635" y="158942"/>
                  </a:lnTo>
                  <a:lnTo>
                    <a:pt x="77472" y="160479"/>
                  </a:lnTo>
                  <a:lnTo>
                    <a:pt x="88233" y="162323"/>
                  </a:lnTo>
                  <a:lnTo>
                    <a:pt x="99607" y="164783"/>
                  </a:lnTo>
                  <a:lnTo>
                    <a:pt x="101934" y="165380"/>
                  </a:lnTo>
                  <a:lnTo>
                    <a:pt x="93767" y="160479"/>
                  </a:lnTo>
                  <a:lnTo>
                    <a:pt x="85466" y="154945"/>
                  </a:lnTo>
                  <a:lnTo>
                    <a:pt x="78395" y="149719"/>
                  </a:lnTo>
                  <a:lnTo>
                    <a:pt x="71324" y="144185"/>
                  </a:lnTo>
                  <a:lnTo>
                    <a:pt x="66098" y="139881"/>
                  </a:lnTo>
                  <a:lnTo>
                    <a:pt x="61486" y="135885"/>
                  </a:lnTo>
                  <a:lnTo>
                    <a:pt x="55338" y="128506"/>
                  </a:lnTo>
                  <a:lnTo>
                    <a:pt x="50726" y="120513"/>
                  </a:lnTo>
                  <a:lnTo>
                    <a:pt x="47652" y="112213"/>
                  </a:lnTo>
                  <a:lnTo>
                    <a:pt x="46115" y="102990"/>
                  </a:lnTo>
                  <a:lnTo>
                    <a:pt x="46115" y="94382"/>
                  </a:lnTo>
                  <a:lnTo>
                    <a:pt x="47652" y="85466"/>
                  </a:lnTo>
                  <a:lnTo>
                    <a:pt x="50726" y="76858"/>
                  </a:lnTo>
                  <a:lnTo>
                    <a:pt x="55338" y="68865"/>
                  </a:lnTo>
                  <a:lnTo>
                    <a:pt x="61486" y="61487"/>
                  </a:lnTo>
                  <a:lnTo>
                    <a:pt x="68865" y="55338"/>
                  </a:lnTo>
                  <a:lnTo>
                    <a:pt x="76858" y="50726"/>
                  </a:lnTo>
                  <a:lnTo>
                    <a:pt x="85466" y="47652"/>
                  </a:lnTo>
                  <a:lnTo>
                    <a:pt x="94382" y="46115"/>
                  </a:lnTo>
                  <a:lnTo>
                    <a:pt x="102990" y="46115"/>
                  </a:lnTo>
                  <a:lnTo>
                    <a:pt x="112213" y="47652"/>
                  </a:lnTo>
                  <a:lnTo>
                    <a:pt x="120513" y="50726"/>
                  </a:lnTo>
                  <a:lnTo>
                    <a:pt x="128506" y="55338"/>
                  </a:lnTo>
                  <a:lnTo>
                    <a:pt x="135885" y="61487"/>
                  </a:lnTo>
                  <a:lnTo>
                    <a:pt x="139881" y="66098"/>
                  </a:lnTo>
                  <a:lnTo>
                    <a:pt x="144185" y="71324"/>
                  </a:lnTo>
                  <a:lnTo>
                    <a:pt x="149719" y="78395"/>
                  </a:lnTo>
                  <a:lnTo>
                    <a:pt x="154946" y="85466"/>
                  </a:lnTo>
                  <a:lnTo>
                    <a:pt x="160479" y="93767"/>
                  </a:lnTo>
                  <a:lnTo>
                    <a:pt x="165379" y="101933"/>
                  </a:lnTo>
                  <a:lnTo>
                    <a:pt x="164783" y="99608"/>
                  </a:lnTo>
                  <a:lnTo>
                    <a:pt x="162324" y="88233"/>
                  </a:lnTo>
                  <a:lnTo>
                    <a:pt x="160479" y="77473"/>
                  </a:lnTo>
                  <a:lnTo>
                    <a:pt x="158942" y="67635"/>
                  </a:lnTo>
                  <a:lnTo>
                    <a:pt x="158019" y="59027"/>
                  </a:lnTo>
                  <a:lnTo>
                    <a:pt x="157712" y="52571"/>
                  </a:lnTo>
                  <a:lnTo>
                    <a:pt x="158942" y="42118"/>
                  </a:lnTo>
                  <a:lnTo>
                    <a:pt x="162016" y="31973"/>
                  </a:lnTo>
                  <a:lnTo>
                    <a:pt x="166935" y="23365"/>
                  </a:lnTo>
                  <a:lnTo>
                    <a:pt x="173084" y="15372"/>
                  </a:lnTo>
                  <a:lnTo>
                    <a:pt x="181077" y="9223"/>
                  </a:lnTo>
                  <a:lnTo>
                    <a:pt x="189685" y="4304"/>
                  </a:lnTo>
                  <a:lnTo>
                    <a:pt x="199523" y="12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1383260" y="680363"/>
              <a:ext cx="157712" cy="15771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AD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1461347" y="680363"/>
              <a:ext cx="79625" cy="157712"/>
            </a:xfrm>
            <a:custGeom>
              <a:avLst/>
              <a:gdLst>
                <a:gd name="T0" fmla="*/ 3 w 259"/>
                <a:gd name="T1" fmla="*/ 0 h 513"/>
                <a:gd name="T2" fmla="*/ 44 w 259"/>
                <a:gd name="T3" fmla="*/ 4 h 513"/>
                <a:gd name="T4" fmla="*/ 84 w 259"/>
                <a:gd name="T5" fmla="*/ 14 h 513"/>
                <a:gd name="T6" fmla="*/ 121 w 259"/>
                <a:gd name="T7" fmla="*/ 29 h 513"/>
                <a:gd name="T8" fmla="*/ 155 w 259"/>
                <a:gd name="T9" fmla="*/ 50 h 513"/>
                <a:gd name="T10" fmla="*/ 185 w 259"/>
                <a:gd name="T11" fmla="*/ 76 h 513"/>
                <a:gd name="T12" fmla="*/ 209 w 259"/>
                <a:gd name="T13" fmla="*/ 106 h 513"/>
                <a:gd name="T14" fmla="*/ 230 w 259"/>
                <a:gd name="T15" fmla="*/ 139 h 513"/>
                <a:gd name="T16" fmla="*/ 247 w 259"/>
                <a:gd name="T17" fmla="*/ 175 h 513"/>
                <a:gd name="T18" fmla="*/ 257 w 259"/>
                <a:gd name="T19" fmla="*/ 215 h 513"/>
                <a:gd name="T20" fmla="*/ 259 w 259"/>
                <a:gd name="T21" fmla="*/ 257 h 513"/>
                <a:gd name="T22" fmla="*/ 257 w 259"/>
                <a:gd name="T23" fmla="*/ 298 h 513"/>
                <a:gd name="T24" fmla="*/ 247 w 259"/>
                <a:gd name="T25" fmla="*/ 338 h 513"/>
                <a:gd name="T26" fmla="*/ 230 w 259"/>
                <a:gd name="T27" fmla="*/ 375 h 513"/>
                <a:gd name="T28" fmla="*/ 209 w 259"/>
                <a:gd name="T29" fmla="*/ 409 h 513"/>
                <a:gd name="T30" fmla="*/ 185 w 259"/>
                <a:gd name="T31" fmla="*/ 439 h 513"/>
                <a:gd name="T32" fmla="*/ 155 w 259"/>
                <a:gd name="T33" fmla="*/ 463 h 513"/>
                <a:gd name="T34" fmla="*/ 121 w 259"/>
                <a:gd name="T35" fmla="*/ 484 h 513"/>
                <a:gd name="T36" fmla="*/ 84 w 259"/>
                <a:gd name="T37" fmla="*/ 501 h 513"/>
                <a:gd name="T38" fmla="*/ 44 w 259"/>
                <a:gd name="T39" fmla="*/ 511 h 513"/>
                <a:gd name="T40" fmla="*/ 3 w 259"/>
                <a:gd name="T41" fmla="*/ 513 h 513"/>
                <a:gd name="T42" fmla="*/ 0 w 259"/>
                <a:gd name="T43" fmla="*/ 513 h 513"/>
                <a:gd name="T44" fmla="*/ 0 w 259"/>
                <a:gd name="T45" fmla="*/ 0 h 513"/>
                <a:gd name="T46" fmla="*/ 3 w 259"/>
                <a:gd name="T4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" h="513">
                  <a:moveTo>
                    <a:pt x="3" y="0"/>
                  </a:moveTo>
                  <a:lnTo>
                    <a:pt x="44" y="4"/>
                  </a:lnTo>
                  <a:lnTo>
                    <a:pt x="84" y="14"/>
                  </a:lnTo>
                  <a:lnTo>
                    <a:pt x="121" y="29"/>
                  </a:lnTo>
                  <a:lnTo>
                    <a:pt x="155" y="50"/>
                  </a:lnTo>
                  <a:lnTo>
                    <a:pt x="185" y="76"/>
                  </a:lnTo>
                  <a:lnTo>
                    <a:pt x="209" y="106"/>
                  </a:lnTo>
                  <a:lnTo>
                    <a:pt x="230" y="139"/>
                  </a:lnTo>
                  <a:lnTo>
                    <a:pt x="247" y="175"/>
                  </a:lnTo>
                  <a:lnTo>
                    <a:pt x="257" y="215"/>
                  </a:lnTo>
                  <a:lnTo>
                    <a:pt x="259" y="257"/>
                  </a:lnTo>
                  <a:lnTo>
                    <a:pt x="257" y="298"/>
                  </a:lnTo>
                  <a:lnTo>
                    <a:pt x="247" y="338"/>
                  </a:lnTo>
                  <a:lnTo>
                    <a:pt x="230" y="375"/>
                  </a:lnTo>
                  <a:lnTo>
                    <a:pt x="209" y="409"/>
                  </a:lnTo>
                  <a:lnTo>
                    <a:pt x="185" y="439"/>
                  </a:lnTo>
                  <a:lnTo>
                    <a:pt x="155" y="463"/>
                  </a:lnTo>
                  <a:lnTo>
                    <a:pt x="121" y="484"/>
                  </a:lnTo>
                  <a:lnTo>
                    <a:pt x="84" y="501"/>
                  </a:lnTo>
                  <a:lnTo>
                    <a:pt x="44" y="511"/>
                  </a:lnTo>
                  <a:lnTo>
                    <a:pt x="3" y="513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89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4504541" y="2122456"/>
            <a:ext cx="6140509" cy="2360644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0000"/>
                </a:schemeClr>
              </a:gs>
              <a:gs pos="99000">
                <a:schemeClr val="bg1">
                  <a:alpha val="7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5029050" y="2459804"/>
            <a:ext cx="5902021" cy="16478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600" dirty="0">
                <a:solidFill>
                  <a:srgbClr val="816CF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POWER POINT </a:t>
            </a:r>
            <a:r>
              <a:rPr lang="en-US" altLang="ko-KR" sz="3600" b="1" dirty="0" smtClean="0">
                <a:solidFill>
                  <a:srgbClr val="816CF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PRESENTATION</a:t>
            </a:r>
          </a:p>
          <a:p>
            <a:endParaRPr lang="en-US" altLang="ko-KR" sz="1000" b="1" dirty="0" smtClean="0">
              <a:solidFill>
                <a:srgbClr val="816CF5"/>
              </a:solidFill>
              <a:latin typeface="야놀자 야체 B" panose="02020603020101020101" pitchFamily="18" charset="-127"/>
              <a:ea typeface="야놀자 야체 B" panose="02020603020101020101" pitchFamily="18" charset="-127"/>
              <a:cs typeface="Aharoni" panose="02010803020104030203" pitchFamily="2" charset="-79"/>
            </a:endParaRPr>
          </a:p>
          <a:p>
            <a:pPr lvl="0">
              <a:lnSpc>
                <a:spcPct val="150000"/>
              </a:lnSpc>
            </a:pPr>
            <a:r>
              <a:rPr lang="en-US" altLang="ko-KR" sz="1000" dirty="0" smtClean="0">
                <a:solidFill>
                  <a:schemeClr val="bg1">
                    <a:lumMod val="65000"/>
                  </a:schemeClr>
                </a:solidFill>
              </a:rPr>
              <a:t>PowerPoint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is a computer program created by Microsoft Office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4206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300">
              <a:srgbClr val="E3E1F7"/>
            </a:gs>
            <a:gs pos="0">
              <a:srgbClr val="FCE2EF"/>
            </a:gs>
            <a:gs pos="100000">
              <a:srgbClr val="DEEDF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54119" y="1267015"/>
            <a:ext cx="3581400" cy="5308600"/>
          </a:xfrm>
          <a:prstGeom prst="roundRect">
            <a:avLst>
              <a:gd name="adj" fmla="val 8156"/>
            </a:avLst>
          </a:prstGeom>
          <a:solidFill>
            <a:schemeClr val="bg1">
              <a:alpha val="4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/>
          <p:cNvGrpSpPr/>
          <p:nvPr/>
        </p:nvGrpSpPr>
        <p:grpSpPr>
          <a:xfrm>
            <a:off x="554119" y="379228"/>
            <a:ext cx="420565" cy="420565"/>
            <a:chOff x="1251987" y="549090"/>
            <a:chExt cx="420565" cy="42056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1251987" y="549090"/>
              <a:ext cx="420565" cy="420565"/>
            </a:xfrm>
            <a:custGeom>
              <a:avLst/>
              <a:gdLst>
                <a:gd name="connsiteX0" fmla="*/ 195834 w 420565"/>
                <a:gd name="connsiteY0" fmla="*/ 175489 h 420565"/>
                <a:gd name="connsiteX1" fmla="*/ 195834 w 420565"/>
                <a:gd name="connsiteY1" fmla="*/ 181692 h 420565"/>
                <a:gd name="connsiteX2" fmla="*/ 194604 w 420565"/>
                <a:gd name="connsiteY2" fmla="*/ 187533 h 420565"/>
                <a:gd name="connsiteX3" fmla="*/ 191530 w 420565"/>
                <a:gd name="connsiteY3" fmla="*/ 191530 h 420565"/>
                <a:gd name="connsiteX4" fmla="*/ 187533 w 420565"/>
                <a:gd name="connsiteY4" fmla="*/ 194604 h 420565"/>
                <a:gd name="connsiteX5" fmla="*/ 181692 w 420565"/>
                <a:gd name="connsiteY5" fmla="*/ 195834 h 420565"/>
                <a:gd name="connsiteX6" fmla="*/ 175802 w 420565"/>
                <a:gd name="connsiteY6" fmla="*/ 196114 h 420565"/>
                <a:gd name="connsiteX7" fmla="*/ 178925 w 420565"/>
                <a:gd name="connsiteY7" fmla="*/ 198908 h 420565"/>
                <a:gd name="connsiteX8" fmla="*/ 182614 w 420565"/>
                <a:gd name="connsiteY8" fmla="*/ 204749 h 420565"/>
                <a:gd name="connsiteX9" fmla="*/ 184151 w 420565"/>
                <a:gd name="connsiteY9" fmla="*/ 210283 h 420565"/>
                <a:gd name="connsiteX10" fmla="*/ 182614 w 420565"/>
                <a:gd name="connsiteY10" fmla="*/ 216124 h 420565"/>
                <a:gd name="connsiteX11" fmla="*/ 178925 w 420565"/>
                <a:gd name="connsiteY11" fmla="*/ 221350 h 420565"/>
                <a:gd name="connsiteX12" fmla="*/ 175680 w 420565"/>
                <a:gd name="connsiteY12" fmla="*/ 224424 h 420565"/>
                <a:gd name="connsiteX13" fmla="*/ 181692 w 420565"/>
                <a:gd name="connsiteY13" fmla="*/ 224424 h 420565"/>
                <a:gd name="connsiteX14" fmla="*/ 187533 w 420565"/>
                <a:gd name="connsiteY14" fmla="*/ 225961 h 420565"/>
                <a:gd name="connsiteX15" fmla="*/ 191530 w 420565"/>
                <a:gd name="connsiteY15" fmla="*/ 228728 h 420565"/>
                <a:gd name="connsiteX16" fmla="*/ 194604 w 420565"/>
                <a:gd name="connsiteY16" fmla="*/ 233340 h 420565"/>
                <a:gd name="connsiteX17" fmla="*/ 195834 w 420565"/>
                <a:gd name="connsiteY17" fmla="*/ 238566 h 420565"/>
                <a:gd name="connsiteX18" fmla="*/ 196115 w 420565"/>
                <a:gd name="connsiteY18" fmla="*/ 244762 h 420565"/>
                <a:gd name="connsiteX19" fmla="*/ 198908 w 420565"/>
                <a:gd name="connsiteY19" fmla="*/ 241641 h 420565"/>
                <a:gd name="connsiteX20" fmla="*/ 204749 w 420565"/>
                <a:gd name="connsiteY20" fmla="*/ 237952 h 420565"/>
                <a:gd name="connsiteX21" fmla="*/ 210283 w 420565"/>
                <a:gd name="connsiteY21" fmla="*/ 236722 h 420565"/>
                <a:gd name="connsiteX22" fmla="*/ 216124 w 420565"/>
                <a:gd name="connsiteY22" fmla="*/ 237952 h 420565"/>
                <a:gd name="connsiteX23" fmla="*/ 221350 w 420565"/>
                <a:gd name="connsiteY23" fmla="*/ 241641 h 420565"/>
                <a:gd name="connsiteX24" fmla="*/ 224424 w 420565"/>
                <a:gd name="connsiteY24" fmla="*/ 244885 h 420565"/>
                <a:gd name="connsiteX25" fmla="*/ 224424 w 420565"/>
                <a:gd name="connsiteY25" fmla="*/ 238566 h 420565"/>
                <a:gd name="connsiteX26" fmla="*/ 225961 w 420565"/>
                <a:gd name="connsiteY26" fmla="*/ 233340 h 420565"/>
                <a:gd name="connsiteX27" fmla="*/ 228728 w 420565"/>
                <a:gd name="connsiteY27" fmla="*/ 228728 h 420565"/>
                <a:gd name="connsiteX28" fmla="*/ 233340 w 420565"/>
                <a:gd name="connsiteY28" fmla="*/ 225961 h 420565"/>
                <a:gd name="connsiteX29" fmla="*/ 238566 w 420565"/>
                <a:gd name="connsiteY29" fmla="*/ 224424 h 420565"/>
                <a:gd name="connsiteX30" fmla="*/ 244885 w 420565"/>
                <a:gd name="connsiteY30" fmla="*/ 224424 h 420565"/>
                <a:gd name="connsiteX31" fmla="*/ 241641 w 420565"/>
                <a:gd name="connsiteY31" fmla="*/ 221350 h 420565"/>
                <a:gd name="connsiteX32" fmla="*/ 237952 w 420565"/>
                <a:gd name="connsiteY32" fmla="*/ 216124 h 420565"/>
                <a:gd name="connsiteX33" fmla="*/ 236722 w 420565"/>
                <a:gd name="connsiteY33" fmla="*/ 210283 h 420565"/>
                <a:gd name="connsiteX34" fmla="*/ 237952 w 420565"/>
                <a:gd name="connsiteY34" fmla="*/ 204749 h 420565"/>
                <a:gd name="connsiteX35" fmla="*/ 241641 w 420565"/>
                <a:gd name="connsiteY35" fmla="*/ 198908 h 420565"/>
                <a:gd name="connsiteX36" fmla="*/ 245076 w 420565"/>
                <a:gd name="connsiteY36" fmla="*/ 195834 h 420565"/>
                <a:gd name="connsiteX37" fmla="*/ 238566 w 420565"/>
                <a:gd name="connsiteY37" fmla="*/ 195834 h 420565"/>
                <a:gd name="connsiteX38" fmla="*/ 233340 w 420565"/>
                <a:gd name="connsiteY38" fmla="*/ 194604 h 420565"/>
                <a:gd name="connsiteX39" fmla="*/ 228728 w 420565"/>
                <a:gd name="connsiteY39" fmla="*/ 191530 h 420565"/>
                <a:gd name="connsiteX40" fmla="*/ 225961 w 420565"/>
                <a:gd name="connsiteY40" fmla="*/ 187533 h 420565"/>
                <a:gd name="connsiteX41" fmla="*/ 224424 w 420565"/>
                <a:gd name="connsiteY41" fmla="*/ 181692 h 420565"/>
                <a:gd name="connsiteX42" fmla="*/ 224424 w 420565"/>
                <a:gd name="connsiteY42" fmla="*/ 175680 h 420565"/>
                <a:gd name="connsiteX43" fmla="*/ 221350 w 420565"/>
                <a:gd name="connsiteY43" fmla="*/ 178925 h 420565"/>
                <a:gd name="connsiteX44" fmla="*/ 216124 w 420565"/>
                <a:gd name="connsiteY44" fmla="*/ 182614 h 420565"/>
                <a:gd name="connsiteX45" fmla="*/ 210283 w 420565"/>
                <a:gd name="connsiteY45" fmla="*/ 184151 h 420565"/>
                <a:gd name="connsiteX46" fmla="*/ 204749 w 420565"/>
                <a:gd name="connsiteY46" fmla="*/ 182614 h 420565"/>
                <a:gd name="connsiteX47" fmla="*/ 198908 w 420565"/>
                <a:gd name="connsiteY47" fmla="*/ 178925 h 420565"/>
                <a:gd name="connsiteX48" fmla="*/ 210283 w 420565"/>
                <a:gd name="connsiteY48" fmla="*/ 0 h 420565"/>
                <a:gd name="connsiteX49" fmla="*/ 221043 w 420565"/>
                <a:gd name="connsiteY49" fmla="*/ 1230 h 420565"/>
                <a:gd name="connsiteX50" fmla="*/ 230573 w 420565"/>
                <a:gd name="connsiteY50" fmla="*/ 4304 h 420565"/>
                <a:gd name="connsiteX51" fmla="*/ 239796 w 420565"/>
                <a:gd name="connsiteY51" fmla="*/ 9223 h 420565"/>
                <a:gd name="connsiteX52" fmla="*/ 247482 w 420565"/>
                <a:gd name="connsiteY52" fmla="*/ 15372 h 420565"/>
                <a:gd name="connsiteX53" fmla="*/ 253938 w 420565"/>
                <a:gd name="connsiteY53" fmla="*/ 23365 h 420565"/>
                <a:gd name="connsiteX54" fmla="*/ 258857 w 420565"/>
                <a:gd name="connsiteY54" fmla="*/ 31973 h 420565"/>
                <a:gd name="connsiteX55" fmla="*/ 261931 w 420565"/>
                <a:gd name="connsiteY55" fmla="*/ 42118 h 420565"/>
                <a:gd name="connsiteX56" fmla="*/ 262546 w 420565"/>
                <a:gd name="connsiteY56" fmla="*/ 52571 h 420565"/>
                <a:gd name="connsiteX57" fmla="*/ 262546 w 420565"/>
                <a:gd name="connsiteY57" fmla="*/ 59027 h 420565"/>
                <a:gd name="connsiteX58" fmla="*/ 261624 w 420565"/>
                <a:gd name="connsiteY58" fmla="*/ 67635 h 420565"/>
                <a:gd name="connsiteX59" fmla="*/ 260087 w 420565"/>
                <a:gd name="connsiteY59" fmla="*/ 77473 h 420565"/>
                <a:gd name="connsiteX60" fmla="*/ 257935 w 420565"/>
                <a:gd name="connsiteY60" fmla="*/ 88233 h 420565"/>
                <a:gd name="connsiteX61" fmla="*/ 255783 w 420565"/>
                <a:gd name="connsiteY61" fmla="*/ 99608 h 420565"/>
                <a:gd name="connsiteX62" fmla="*/ 255162 w 420565"/>
                <a:gd name="connsiteY62" fmla="*/ 102027 h 420565"/>
                <a:gd name="connsiteX63" fmla="*/ 260394 w 420565"/>
                <a:gd name="connsiteY63" fmla="*/ 93767 h 420565"/>
                <a:gd name="connsiteX64" fmla="*/ 265620 w 420565"/>
                <a:gd name="connsiteY64" fmla="*/ 85466 h 420565"/>
                <a:gd name="connsiteX65" fmla="*/ 271154 w 420565"/>
                <a:gd name="connsiteY65" fmla="*/ 78395 h 420565"/>
                <a:gd name="connsiteX66" fmla="*/ 276073 w 420565"/>
                <a:gd name="connsiteY66" fmla="*/ 71324 h 420565"/>
                <a:gd name="connsiteX67" fmla="*/ 280684 w 420565"/>
                <a:gd name="connsiteY67" fmla="*/ 66098 h 420565"/>
                <a:gd name="connsiteX68" fmla="*/ 284681 w 420565"/>
                <a:gd name="connsiteY68" fmla="*/ 61487 h 420565"/>
                <a:gd name="connsiteX69" fmla="*/ 292059 w 420565"/>
                <a:gd name="connsiteY69" fmla="*/ 55338 h 420565"/>
                <a:gd name="connsiteX70" fmla="*/ 300052 w 420565"/>
                <a:gd name="connsiteY70" fmla="*/ 50726 h 420565"/>
                <a:gd name="connsiteX71" fmla="*/ 308353 w 420565"/>
                <a:gd name="connsiteY71" fmla="*/ 47652 h 420565"/>
                <a:gd name="connsiteX72" fmla="*/ 317268 w 420565"/>
                <a:gd name="connsiteY72" fmla="*/ 46115 h 420565"/>
                <a:gd name="connsiteX73" fmla="*/ 326491 w 420565"/>
                <a:gd name="connsiteY73" fmla="*/ 46115 h 420565"/>
                <a:gd name="connsiteX74" fmla="*/ 335099 w 420565"/>
                <a:gd name="connsiteY74" fmla="*/ 47652 h 420565"/>
                <a:gd name="connsiteX75" fmla="*/ 343707 w 420565"/>
                <a:gd name="connsiteY75" fmla="*/ 50726 h 420565"/>
                <a:gd name="connsiteX76" fmla="*/ 351701 w 420565"/>
                <a:gd name="connsiteY76" fmla="*/ 55338 h 420565"/>
                <a:gd name="connsiteX77" fmla="*/ 358772 w 420565"/>
                <a:gd name="connsiteY77" fmla="*/ 61487 h 420565"/>
                <a:gd name="connsiteX78" fmla="*/ 364920 w 420565"/>
                <a:gd name="connsiteY78" fmla="*/ 68865 h 420565"/>
                <a:gd name="connsiteX79" fmla="*/ 369532 w 420565"/>
                <a:gd name="connsiteY79" fmla="*/ 76858 h 420565"/>
                <a:gd name="connsiteX80" fmla="*/ 372606 w 420565"/>
                <a:gd name="connsiteY80" fmla="*/ 85466 h 420565"/>
                <a:gd name="connsiteX81" fmla="*/ 374143 w 420565"/>
                <a:gd name="connsiteY81" fmla="*/ 94382 h 420565"/>
                <a:gd name="connsiteX82" fmla="*/ 374143 w 420565"/>
                <a:gd name="connsiteY82" fmla="*/ 102990 h 420565"/>
                <a:gd name="connsiteX83" fmla="*/ 372606 w 420565"/>
                <a:gd name="connsiteY83" fmla="*/ 112213 h 420565"/>
                <a:gd name="connsiteX84" fmla="*/ 369532 w 420565"/>
                <a:gd name="connsiteY84" fmla="*/ 120513 h 420565"/>
                <a:gd name="connsiteX85" fmla="*/ 364920 w 420565"/>
                <a:gd name="connsiteY85" fmla="*/ 128507 h 420565"/>
                <a:gd name="connsiteX86" fmla="*/ 358772 w 420565"/>
                <a:gd name="connsiteY86" fmla="*/ 135885 h 420565"/>
                <a:gd name="connsiteX87" fmla="*/ 354775 w 420565"/>
                <a:gd name="connsiteY87" fmla="*/ 139882 h 420565"/>
                <a:gd name="connsiteX88" fmla="*/ 348934 w 420565"/>
                <a:gd name="connsiteY88" fmla="*/ 144186 h 420565"/>
                <a:gd name="connsiteX89" fmla="*/ 342478 w 420565"/>
                <a:gd name="connsiteY89" fmla="*/ 149719 h 420565"/>
                <a:gd name="connsiteX90" fmla="*/ 334792 w 420565"/>
                <a:gd name="connsiteY90" fmla="*/ 154946 h 420565"/>
                <a:gd name="connsiteX91" fmla="*/ 326491 w 420565"/>
                <a:gd name="connsiteY91" fmla="*/ 160479 h 420565"/>
                <a:gd name="connsiteX92" fmla="*/ 318527 w 420565"/>
                <a:gd name="connsiteY92" fmla="*/ 165423 h 420565"/>
                <a:gd name="connsiteX93" fmla="*/ 320958 w 420565"/>
                <a:gd name="connsiteY93" fmla="*/ 164783 h 420565"/>
                <a:gd name="connsiteX94" fmla="*/ 332640 w 420565"/>
                <a:gd name="connsiteY94" fmla="*/ 162323 h 420565"/>
                <a:gd name="connsiteX95" fmla="*/ 343093 w 420565"/>
                <a:gd name="connsiteY95" fmla="*/ 160479 h 420565"/>
                <a:gd name="connsiteX96" fmla="*/ 352623 w 420565"/>
                <a:gd name="connsiteY96" fmla="*/ 158942 h 420565"/>
                <a:gd name="connsiteX97" fmla="*/ 361231 w 420565"/>
                <a:gd name="connsiteY97" fmla="*/ 158019 h 420565"/>
                <a:gd name="connsiteX98" fmla="*/ 367995 w 420565"/>
                <a:gd name="connsiteY98" fmla="*/ 157712 h 420565"/>
                <a:gd name="connsiteX99" fmla="*/ 378755 w 420565"/>
                <a:gd name="connsiteY99" fmla="*/ 158942 h 420565"/>
                <a:gd name="connsiteX100" fmla="*/ 388285 w 420565"/>
                <a:gd name="connsiteY100" fmla="*/ 162016 h 420565"/>
                <a:gd name="connsiteX101" fmla="*/ 397508 w 420565"/>
                <a:gd name="connsiteY101" fmla="*/ 166935 h 420565"/>
                <a:gd name="connsiteX102" fmla="*/ 405194 w 420565"/>
                <a:gd name="connsiteY102" fmla="*/ 173084 h 420565"/>
                <a:gd name="connsiteX103" fmla="*/ 411650 w 420565"/>
                <a:gd name="connsiteY103" fmla="*/ 181077 h 420565"/>
                <a:gd name="connsiteX104" fmla="*/ 416568 w 420565"/>
                <a:gd name="connsiteY104" fmla="*/ 189685 h 420565"/>
                <a:gd name="connsiteX105" fmla="*/ 419643 w 420565"/>
                <a:gd name="connsiteY105" fmla="*/ 199523 h 420565"/>
                <a:gd name="connsiteX106" fmla="*/ 420565 w 420565"/>
                <a:gd name="connsiteY106" fmla="*/ 210283 h 420565"/>
                <a:gd name="connsiteX107" fmla="*/ 419643 w 420565"/>
                <a:gd name="connsiteY107" fmla="*/ 221043 h 420565"/>
                <a:gd name="connsiteX108" fmla="*/ 416568 w 420565"/>
                <a:gd name="connsiteY108" fmla="*/ 230573 h 420565"/>
                <a:gd name="connsiteX109" fmla="*/ 411650 w 420565"/>
                <a:gd name="connsiteY109" fmla="*/ 239796 h 420565"/>
                <a:gd name="connsiteX110" fmla="*/ 405194 w 420565"/>
                <a:gd name="connsiteY110" fmla="*/ 247482 h 420565"/>
                <a:gd name="connsiteX111" fmla="*/ 397508 w 420565"/>
                <a:gd name="connsiteY111" fmla="*/ 253938 h 420565"/>
                <a:gd name="connsiteX112" fmla="*/ 388285 w 420565"/>
                <a:gd name="connsiteY112" fmla="*/ 258857 h 420565"/>
                <a:gd name="connsiteX113" fmla="*/ 378755 w 420565"/>
                <a:gd name="connsiteY113" fmla="*/ 261931 h 420565"/>
                <a:gd name="connsiteX114" fmla="*/ 367995 w 420565"/>
                <a:gd name="connsiteY114" fmla="*/ 262546 h 420565"/>
                <a:gd name="connsiteX115" fmla="*/ 361231 w 420565"/>
                <a:gd name="connsiteY115" fmla="*/ 262546 h 420565"/>
                <a:gd name="connsiteX116" fmla="*/ 352623 w 420565"/>
                <a:gd name="connsiteY116" fmla="*/ 261624 h 420565"/>
                <a:gd name="connsiteX117" fmla="*/ 343093 w 420565"/>
                <a:gd name="connsiteY117" fmla="*/ 260087 h 420565"/>
                <a:gd name="connsiteX118" fmla="*/ 332640 w 420565"/>
                <a:gd name="connsiteY118" fmla="*/ 257935 h 420565"/>
                <a:gd name="connsiteX119" fmla="*/ 320958 w 420565"/>
                <a:gd name="connsiteY119" fmla="*/ 255783 h 420565"/>
                <a:gd name="connsiteX120" fmla="*/ 318444 w 420565"/>
                <a:gd name="connsiteY120" fmla="*/ 255121 h 420565"/>
                <a:gd name="connsiteX121" fmla="*/ 326491 w 420565"/>
                <a:gd name="connsiteY121" fmla="*/ 260393 h 420565"/>
                <a:gd name="connsiteX122" fmla="*/ 334792 w 420565"/>
                <a:gd name="connsiteY122" fmla="*/ 265620 h 420565"/>
                <a:gd name="connsiteX123" fmla="*/ 342478 w 420565"/>
                <a:gd name="connsiteY123" fmla="*/ 271154 h 420565"/>
                <a:gd name="connsiteX124" fmla="*/ 348934 w 420565"/>
                <a:gd name="connsiteY124" fmla="*/ 276072 h 420565"/>
                <a:gd name="connsiteX125" fmla="*/ 354775 w 420565"/>
                <a:gd name="connsiteY125" fmla="*/ 280684 h 420565"/>
                <a:gd name="connsiteX126" fmla="*/ 358772 w 420565"/>
                <a:gd name="connsiteY126" fmla="*/ 284681 h 420565"/>
                <a:gd name="connsiteX127" fmla="*/ 364920 w 420565"/>
                <a:gd name="connsiteY127" fmla="*/ 292059 h 420565"/>
                <a:gd name="connsiteX128" fmla="*/ 369532 w 420565"/>
                <a:gd name="connsiteY128" fmla="*/ 300052 h 420565"/>
                <a:gd name="connsiteX129" fmla="*/ 372606 w 420565"/>
                <a:gd name="connsiteY129" fmla="*/ 308353 h 420565"/>
                <a:gd name="connsiteX130" fmla="*/ 374143 w 420565"/>
                <a:gd name="connsiteY130" fmla="*/ 317268 h 420565"/>
                <a:gd name="connsiteX131" fmla="*/ 374143 w 420565"/>
                <a:gd name="connsiteY131" fmla="*/ 326491 h 420565"/>
                <a:gd name="connsiteX132" fmla="*/ 372606 w 420565"/>
                <a:gd name="connsiteY132" fmla="*/ 335099 h 420565"/>
                <a:gd name="connsiteX133" fmla="*/ 369532 w 420565"/>
                <a:gd name="connsiteY133" fmla="*/ 343707 h 420565"/>
                <a:gd name="connsiteX134" fmla="*/ 364920 w 420565"/>
                <a:gd name="connsiteY134" fmla="*/ 351701 h 420565"/>
                <a:gd name="connsiteX135" fmla="*/ 358772 w 420565"/>
                <a:gd name="connsiteY135" fmla="*/ 358771 h 420565"/>
                <a:gd name="connsiteX136" fmla="*/ 351701 w 420565"/>
                <a:gd name="connsiteY136" fmla="*/ 364920 h 420565"/>
                <a:gd name="connsiteX137" fmla="*/ 343707 w 420565"/>
                <a:gd name="connsiteY137" fmla="*/ 369532 h 420565"/>
                <a:gd name="connsiteX138" fmla="*/ 335099 w 420565"/>
                <a:gd name="connsiteY138" fmla="*/ 372606 h 420565"/>
                <a:gd name="connsiteX139" fmla="*/ 326491 w 420565"/>
                <a:gd name="connsiteY139" fmla="*/ 374143 h 420565"/>
                <a:gd name="connsiteX140" fmla="*/ 317268 w 420565"/>
                <a:gd name="connsiteY140" fmla="*/ 374143 h 420565"/>
                <a:gd name="connsiteX141" fmla="*/ 308353 w 420565"/>
                <a:gd name="connsiteY141" fmla="*/ 372606 h 420565"/>
                <a:gd name="connsiteX142" fmla="*/ 300052 w 420565"/>
                <a:gd name="connsiteY142" fmla="*/ 369532 h 420565"/>
                <a:gd name="connsiteX143" fmla="*/ 292059 w 420565"/>
                <a:gd name="connsiteY143" fmla="*/ 364920 h 420565"/>
                <a:gd name="connsiteX144" fmla="*/ 284681 w 420565"/>
                <a:gd name="connsiteY144" fmla="*/ 358771 h 420565"/>
                <a:gd name="connsiteX145" fmla="*/ 280684 w 420565"/>
                <a:gd name="connsiteY145" fmla="*/ 354775 h 420565"/>
                <a:gd name="connsiteX146" fmla="*/ 276073 w 420565"/>
                <a:gd name="connsiteY146" fmla="*/ 348934 h 420565"/>
                <a:gd name="connsiteX147" fmla="*/ 271154 w 420565"/>
                <a:gd name="connsiteY147" fmla="*/ 342478 h 420565"/>
                <a:gd name="connsiteX148" fmla="*/ 265620 w 420565"/>
                <a:gd name="connsiteY148" fmla="*/ 334792 h 420565"/>
                <a:gd name="connsiteX149" fmla="*/ 260394 w 420565"/>
                <a:gd name="connsiteY149" fmla="*/ 326491 h 420565"/>
                <a:gd name="connsiteX150" fmla="*/ 255121 w 420565"/>
                <a:gd name="connsiteY150" fmla="*/ 318444 h 420565"/>
                <a:gd name="connsiteX151" fmla="*/ 255783 w 420565"/>
                <a:gd name="connsiteY151" fmla="*/ 320958 h 420565"/>
                <a:gd name="connsiteX152" fmla="*/ 257935 w 420565"/>
                <a:gd name="connsiteY152" fmla="*/ 332640 h 420565"/>
                <a:gd name="connsiteX153" fmla="*/ 260087 w 420565"/>
                <a:gd name="connsiteY153" fmla="*/ 343093 h 420565"/>
                <a:gd name="connsiteX154" fmla="*/ 261624 w 420565"/>
                <a:gd name="connsiteY154" fmla="*/ 352623 h 420565"/>
                <a:gd name="connsiteX155" fmla="*/ 262546 w 420565"/>
                <a:gd name="connsiteY155" fmla="*/ 361231 h 420565"/>
                <a:gd name="connsiteX156" fmla="*/ 262546 w 420565"/>
                <a:gd name="connsiteY156" fmla="*/ 367995 h 420565"/>
                <a:gd name="connsiteX157" fmla="*/ 261931 w 420565"/>
                <a:gd name="connsiteY157" fmla="*/ 378755 h 420565"/>
                <a:gd name="connsiteX158" fmla="*/ 258857 w 420565"/>
                <a:gd name="connsiteY158" fmla="*/ 388285 h 420565"/>
                <a:gd name="connsiteX159" fmla="*/ 253938 w 420565"/>
                <a:gd name="connsiteY159" fmla="*/ 397508 h 420565"/>
                <a:gd name="connsiteX160" fmla="*/ 247482 w 420565"/>
                <a:gd name="connsiteY160" fmla="*/ 405194 h 420565"/>
                <a:gd name="connsiteX161" fmla="*/ 239796 w 420565"/>
                <a:gd name="connsiteY161" fmla="*/ 411650 h 420565"/>
                <a:gd name="connsiteX162" fmla="*/ 230573 w 420565"/>
                <a:gd name="connsiteY162" fmla="*/ 416568 h 420565"/>
                <a:gd name="connsiteX163" fmla="*/ 221043 w 420565"/>
                <a:gd name="connsiteY163" fmla="*/ 419643 h 420565"/>
                <a:gd name="connsiteX164" fmla="*/ 210283 w 420565"/>
                <a:gd name="connsiteY164" fmla="*/ 420565 h 420565"/>
                <a:gd name="connsiteX165" fmla="*/ 199523 w 420565"/>
                <a:gd name="connsiteY165" fmla="*/ 419643 h 420565"/>
                <a:gd name="connsiteX166" fmla="*/ 189685 w 420565"/>
                <a:gd name="connsiteY166" fmla="*/ 416568 h 420565"/>
                <a:gd name="connsiteX167" fmla="*/ 181077 w 420565"/>
                <a:gd name="connsiteY167" fmla="*/ 411650 h 420565"/>
                <a:gd name="connsiteX168" fmla="*/ 173084 w 420565"/>
                <a:gd name="connsiteY168" fmla="*/ 405194 h 420565"/>
                <a:gd name="connsiteX169" fmla="*/ 166935 w 420565"/>
                <a:gd name="connsiteY169" fmla="*/ 397508 h 420565"/>
                <a:gd name="connsiteX170" fmla="*/ 162016 w 420565"/>
                <a:gd name="connsiteY170" fmla="*/ 388285 h 420565"/>
                <a:gd name="connsiteX171" fmla="*/ 158942 w 420565"/>
                <a:gd name="connsiteY171" fmla="*/ 378755 h 420565"/>
                <a:gd name="connsiteX172" fmla="*/ 157712 w 420565"/>
                <a:gd name="connsiteY172" fmla="*/ 367995 h 420565"/>
                <a:gd name="connsiteX173" fmla="*/ 158019 w 420565"/>
                <a:gd name="connsiteY173" fmla="*/ 361231 h 420565"/>
                <a:gd name="connsiteX174" fmla="*/ 158942 w 420565"/>
                <a:gd name="connsiteY174" fmla="*/ 352623 h 420565"/>
                <a:gd name="connsiteX175" fmla="*/ 160479 w 420565"/>
                <a:gd name="connsiteY175" fmla="*/ 343093 h 420565"/>
                <a:gd name="connsiteX176" fmla="*/ 162324 w 420565"/>
                <a:gd name="connsiteY176" fmla="*/ 332640 h 420565"/>
                <a:gd name="connsiteX177" fmla="*/ 164783 w 420565"/>
                <a:gd name="connsiteY177" fmla="*/ 320958 h 420565"/>
                <a:gd name="connsiteX178" fmla="*/ 165423 w 420565"/>
                <a:gd name="connsiteY178" fmla="*/ 318526 h 420565"/>
                <a:gd name="connsiteX179" fmla="*/ 160479 w 420565"/>
                <a:gd name="connsiteY179" fmla="*/ 326491 h 420565"/>
                <a:gd name="connsiteX180" fmla="*/ 154945 w 420565"/>
                <a:gd name="connsiteY180" fmla="*/ 334792 h 420565"/>
                <a:gd name="connsiteX181" fmla="*/ 149719 w 420565"/>
                <a:gd name="connsiteY181" fmla="*/ 342478 h 420565"/>
                <a:gd name="connsiteX182" fmla="*/ 144185 w 420565"/>
                <a:gd name="connsiteY182" fmla="*/ 348934 h 420565"/>
                <a:gd name="connsiteX183" fmla="*/ 139881 w 420565"/>
                <a:gd name="connsiteY183" fmla="*/ 354775 h 420565"/>
                <a:gd name="connsiteX184" fmla="*/ 135885 w 420565"/>
                <a:gd name="connsiteY184" fmla="*/ 358771 h 420565"/>
                <a:gd name="connsiteX185" fmla="*/ 128506 w 420565"/>
                <a:gd name="connsiteY185" fmla="*/ 364920 h 420565"/>
                <a:gd name="connsiteX186" fmla="*/ 120513 w 420565"/>
                <a:gd name="connsiteY186" fmla="*/ 369532 h 420565"/>
                <a:gd name="connsiteX187" fmla="*/ 112212 w 420565"/>
                <a:gd name="connsiteY187" fmla="*/ 372606 h 420565"/>
                <a:gd name="connsiteX188" fmla="*/ 102990 w 420565"/>
                <a:gd name="connsiteY188" fmla="*/ 374143 h 420565"/>
                <a:gd name="connsiteX189" fmla="*/ 94381 w 420565"/>
                <a:gd name="connsiteY189" fmla="*/ 374143 h 420565"/>
                <a:gd name="connsiteX190" fmla="*/ 85466 w 420565"/>
                <a:gd name="connsiteY190" fmla="*/ 372606 h 420565"/>
                <a:gd name="connsiteX191" fmla="*/ 76858 w 420565"/>
                <a:gd name="connsiteY191" fmla="*/ 369532 h 420565"/>
                <a:gd name="connsiteX192" fmla="*/ 68865 w 420565"/>
                <a:gd name="connsiteY192" fmla="*/ 364920 h 420565"/>
                <a:gd name="connsiteX193" fmla="*/ 61486 w 420565"/>
                <a:gd name="connsiteY193" fmla="*/ 358771 h 420565"/>
                <a:gd name="connsiteX194" fmla="*/ 55338 w 420565"/>
                <a:gd name="connsiteY194" fmla="*/ 351701 h 420565"/>
                <a:gd name="connsiteX195" fmla="*/ 50726 w 420565"/>
                <a:gd name="connsiteY195" fmla="*/ 343707 h 420565"/>
                <a:gd name="connsiteX196" fmla="*/ 47652 w 420565"/>
                <a:gd name="connsiteY196" fmla="*/ 335099 h 420565"/>
                <a:gd name="connsiteX197" fmla="*/ 46115 w 420565"/>
                <a:gd name="connsiteY197" fmla="*/ 326491 h 420565"/>
                <a:gd name="connsiteX198" fmla="*/ 46115 w 420565"/>
                <a:gd name="connsiteY198" fmla="*/ 317268 h 420565"/>
                <a:gd name="connsiteX199" fmla="*/ 47652 w 420565"/>
                <a:gd name="connsiteY199" fmla="*/ 308353 h 420565"/>
                <a:gd name="connsiteX200" fmla="*/ 50726 w 420565"/>
                <a:gd name="connsiteY200" fmla="*/ 300052 h 420565"/>
                <a:gd name="connsiteX201" fmla="*/ 55338 w 420565"/>
                <a:gd name="connsiteY201" fmla="*/ 292059 h 420565"/>
                <a:gd name="connsiteX202" fmla="*/ 61486 w 420565"/>
                <a:gd name="connsiteY202" fmla="*/ 284681 h 420565"/>
                <a:gd name="connsiteX203" fmla="*/ 66098 w 420565"/>
                <a:gd name="connsiteY203" fmla="*/ 280684 h 420565"/>
                <a:gd name="connsiteX204" fmla="*/ 71324 w 420565"/>
                <a:gd name="connsiteY204" fmla="*/ 276072 h 420565"/>
                <a:gd name="connsiteX205" fmla="*/ 78395 w 420565"/>
                <a:gd name="connsiteY205" fmla="*/ 271154 h 420565"/>
                <a:gd name="connsiteX206" fmla="*/ 85466 w 420565"/>
                <a:gd name="connsiteY206" fmla="*/ 265620 h 420565"/>
                <a:gd name="connsiteX207" fmla="*/ 93767 w 420565"/>
                <a:gd name="connsiteY207" fmla="*/ 260393 h 420565"/>
                <a:gd name="connsiteX208" fmla="*/ 102026 w 420565"/>
                <a:gd name="connsiteY208" fmla="*/ 255162 h 420565"/>
                <a:gd name="connsiteX209" fmla="*/ 99607 w 420565"/>
                <a:gd name="connsiteY209" fmla="*/ 255783 h 420565"/>
                <a:gd name="connsiteX210" fmla="*/ 88233 w 420565"/>
                <a:gd name="connsiteY210" fmla="*/ 257935 h 420565"/>
                <a:gd name="connsiteX211" fmla="*/ 77472 w 420565"/>
                <a:gd name="connsiteY211" fmla="*/ 260087 h 420565"/>
                <a:gd name="connsiteX212" fmla="*/ 67635 w 420565"/>
                <a:gd name="connsiteY212" fmla="*/ 261624 h 420565"/>
                <a:gd name="connsiteX213" fmla="*/ 59027 w 420565"/>
                <a:gd name="connsiteY213" fmla="*/ 262546 h 420565"/>
                <a:gd name="connsiteX214" fmla="*/ 52571 w 420565"/>
                <a:gd name="connsiteY214" fmla="*/ 262546 h 420565"/>
                <a:gd name="connsiteX215" fmla="*/ 42118 w 420565"/>
                <a:gd name="connsiteY215" fmla="*/ 261931 h 420565"/>
                <a:gd name="connsiteX216" fmla="*/ 31973 w 420565"/>
                <a:gd name="connsiteY216" fmla="*/ 258857 h 420565"/>
                <a:gd name="connsiteX217" fmla="*/ 23365 w 420565"/>
                <a:gd name="connsiteY217" fmla="*/ 253938 h 420565"/>
                <a:gd name="connsiteX218" fmla="*/ 15371 w 420565"/>
                <a:gd name="connsiteY218" fmla="*/ 247482 h 420565"/>
                <a:gd name="connsiteX219" fmla="*/ 9223 w 420565"/>
                <a:gd name="connsiteY219" fmla="*/ 239796 h 420565"/>
                <a:gd name="connsiteX220" fmla="*/ 4304 w 420565"/>
                <a:gd name="connsiteY220" fmla="*/ 230573 h 420565"/>
                <a:gd name="connsiteX221" fmla="*/ 1230 w 420565"/>
                <a:gd name="connsiteY221" fmla="*/ 221043 h 420565"/>
                <a:gd name="connsiteX222" fmla="*/ 0 w 420565"/>
                <a:gd name="connsiteY222" fmla="*/ 210283 h 420565"/>
                <a:gd name="connsiteX223" fmla="*/ 1230 w 420565"/>
                <a:gd name="connsiteY223" fmla="*/ 199523 h 420565"/>
                <a:gd name="connsiteX224" fmla="*/ 4304 w 420565"/>
                <a:gd name="connsiteY224" fmla="*/ 189685 h 420565"/>
                <a:gd name="connsiteX225" fmla="*/ 9223 w 420565"/>
                <a:gd name="connsiteY225" fmla="*/ 181077 h 420565"/>
                <a:gd name="connsiteX226" fmla="*/ 15371 w 420565"/>
                <a:gd name="connsiteY226" fmla="*/ 173084 h 420565"/>
                <a:gd name="connsiteX227" fmla="*/ 23365 w 420565"/>
                <a:gd name="connsiteY227" fmla="*/ 166935 h 420565"/>
                <a:gd name="connsiteX228" fmla="*/ 31973 w 420565"/>
                <a:gd name="connsiteY228" fmla="*/ 162016 h 420565"/>
                <a:gd name="connsiteX229" fmla="*/ 42118 w 420565"/>
                <a:gd name="connsiteY229" fmla="*/ 158942 h 420565"/>
                <a:gd name="connsiteX230" fmla="*/ 52571 w 420565"/>
                <a:gd name="connsiteY230" fmla="*/ 157712 h 420565"/>
                <a:gd name="connsiteX231" fmla="*/ 59027 w 420565"/>
                <a:gd name="connsiteY231" fmla="*/ 158019 h 420565"/>
                <a:gd name="connsiteX232" fmla="*/ 67635 w 420565"/>
                <a:gd name="connsiteY232" fmla="*/ 158942 h 420565"/>
                <a:gd name="connsiteX233" fmla="*/ 77472 w 420565"/>
                <a:gd name="connsiteY233" fmla="*/ 160479 h 420565"/>
                <a:gd name="connsiteX234" fmla="*/ 88233 w 420565"/>
                <a:gd name="connsiteY234" fmla="*/ 162323 h 420565"/>
                <a:gd name="connsiteX235" fmla="*/ 99607 w 420565"/>
                <a:gd name="connsiteY235" fmla="*/ 164783 h 420565"/>
                <a:gd name="connsiteX236" fmla="*/ 101934 w 420565"/>
                <a:gd name="connsiteY236" fmla="*/ 165380 h 420565"/>
                <a:gd name="connsiteX237" fmla="*/ 93767 w 420565"/>
                <a:gd name="connsiteY237" fmla="*/ 160479 h 420565"/>
                <a:gd name="connsiteX238" fmla="*/ 85466 w 420565"/>
                <a:gd name="connsiteY238" fmla="*/ 154945 h 420565"/>
                <a:gd name="connsiteX239" fmla="*/ 78395 w 420565"/>
                <a:gd name="connsiteY239" fmla="*/ 149719 h 420565"/>
                <a:gd name="connsiteX240" fmla="*/ 71324 w 420565"/>
                <a:gd name="connsiteY240" fmla="*/ 144185 h 420565"/>
                <a:gd name="connsiteX241" fmla="*/ 66098 w 420565"/>
                <a:gd name="connsiteY241" fmla="*/ 139881 h 420565"/>
                <a:gd name="connsiteX242" fmla="*/ 61486 w 420565"/>
                <a:gd name="connsiteY242" fmla="*/ 135885 h 420565"/>
                <a:gd name="connsiteX243" fmla="*/ 55338 w 420565"/>
                <a:gd name="connsiteY243" fmla="*/ 128506 h 420565"/>
                <a:gd name="connsiteX244" fmla="*/ 50726 w 420565"/>
                <a:gd name="connsiteY244" fmla="*/ 120513 h 420565"/>
                <a:gd name="connsiteX245" fmla="*/ 47652 w 420565"/>
                <a:gd name="connsiteY245" fmla="*/ 112213 h 420565"/>
                <a:gd name="connsiteX246" fmla="*/ 46115 w 420565"/>
                <a:gd name="connsiteY246" fmla="*/ 102990 h 420565"/>
                <a:gd name="connsiteX247" fmla="*/ 46115 w 420565"/>
                <a:gd name="connsiteY247" fmla="*/ 94382 h 420565"/>
                <a:gd name="connsiteX248" fmla="*/ 47652 w 420565"/>
                <a:gd name="connsiteY248" fmla="*/ 85466 h 420565"/>
                <a:gd name="connsiteX249" fmla="*/ 50726 w 420565"/>
                <a:gd name="connsiteY249" fmla="*/ 76858 h 420565"/>
                <a:gd name="connsiteX250" fmla="*/ 55338 w 420565"/>
                <a:gd name="connsiteY250" fmla="*/ 68865 h 420565"/>
                <a:gd name="connsiteX251" fmla="*/ 61486 w 420565"/>
                <a:gd name="connsiteY251" fmla="*/ 61487 h 420565"/>
                <a:gd name="connsiteX252" fmla="*/ 68865 w 420565"/>
                <a:gd name="connsiteY252" fmla="*/ 55338 h 420565"/>
                <a:gd name="connsiteX253" fmla="*/ 76858 w 420565"/>
                <a:gd name="connsiteY253" fmla="*/ 50726 h 420565"/>
                <a:gd name="connsiteX254" fmla="*/ 85466 w 420565"/>
                <a:gd name="connsiteY254" fmla="*/ 47652 h 420565"/>
                <a:gd name="connsiteX255" fmla="*/ 94382 w 420565"/>
                <a:gd name="connsiteY255" fmla="*/ 46115 h 420565"/>
                <a:gd name="connsiteX256" fmla="*/ 102990 w 420565"/>
                <a:gd name="connsiteY256" fmla="*/ 46115 h 420565"/>
                <a:gd name="connsiteX257" fmla="*/ 112213 w 420565"/>
                <a:gd name="connsiteY257" fmla="*/ 47652 h 420565"/>
                <a:gd name="connsiteX258" fmla="*/ 120513 w 420565"/>
                <a:gd name="connsiteY258" fmla="*/ 50726 h 420565"/>
                <a:gd name="connsiteX259" fmla="*/ 128506 w 420565"/>
                <a:gd name="connsiteY259" fmla="*/ 55338 h 420565"/>
                <a:gd name="connsiteX260" fmla="*/ 135885 w 420565"/>
                <a:gd name="connsiteY260" fmla="*/ 61487 h 420565"/>
                <a:gd name="connsiteX261" fmla="*/ 139881 w 420565"/>
                <a:gd name="connsiteY261" fmla="*/ 66098 h 420565"/>
                <a:gd name="connsiteX262" fmla="*/ 144185 w 420565"/>
                <a:gd name="connsiteY262" fmla="*/ 71324 h 420565"/>
                <a:gd name="connsiteX263" fmla="*/ 149719 w 420565"/>
                <a:gd name="connsiteY263" fmla="*/ 78395 h 420565"/>
                <a:gd name="connsiteX264" fmla="*/ 154946 w 420565"/>
                <a:gd name="connsiteY264" fmla="*/ 85466 h 420565"/>
                <a:gd name="connsiteX265" fmla="*/ 160479 w 420565"/>
                <a:gd name="connsiteY265" fmla="*/ 93767 h 420565"/>
                <a:gd name="connsiteX266" fmla="*/ 165379 w 420565"/>
                <a:gd name="connsiteY266" fmla="*/ 101933 h 420565"/>
                <a:gd name="connsiteX267" fmla="*/ 164783 w 420565"/>
                <a:gd name="connsiteY267" fmla="*/ 99608 h 420565"/>
                <a:gd name="connsiteX268" fmla="*/ 162324 w 420565"/>
                <a:gd name="connsiteY268" fmla="*/ 88233 h 420565"/>
                <a:gd name="connsiteX269" fmla="*/ 160479 w 420565"/>
                <a:gd name="connsiteY269" fmla="*/ 77473 h 420565"/>
                <a:gd name="connsiteX270" fmla="*/ 158942 w 420565"/>
                <a:gd name="connsiteY270" fmla="*/ 67635 h 420565"/>
                <a:gd name="connsiteX271" fmla="*/ 158019 w 420565"/>
                <a:gd name="connsiteY271" fmla="*/ 59027 h 420565"/>
                <a:gd name="connsiteX272" fmla="*/ 157712 w 420565"/>
                <a:gd name="connsiteY272" fmla="*/ 52571 h 420565"/>
                <a:gd name="connsiteX273" fmla="*/ 158942 w 420565"/>
                <a:gd name="connsiteY273" fmla="*/ 42118 h 420565"/>
                <a:gd name="connsiteX274" fmla="*/ 162016 w 420565"/>
                <a:gd name="connsiteY274" fmla="*/ 31973 h 420565"/>
                <a:gd name="connsiteX275" fmla="*/ 166935 w 420565"/>
                <a:gd name="connsiteY275" fmla="*/ 23365 h 420565"/>
                <a:gd name="connsiteX276" fmla="*/ 173084 w 420565"/>
                <a:gd name="connsiteY276" fmla="*/ 15372 h 420565"/>
                <a:gd name="connsiteX277" fmla="*/ 181077 w 420565"/>
                <a:gd name="connsiteY277" fmla="*/ 9223 h 420565"/>
                <a:gd name="connsiteX278" fmla="*/ 189685 w 420565"/>
                <a:gd name="connsiteY278" fmla="*/ 4304 h 420565"/>
                <a:gd name="connsiteX279" fmla="*/ 199523 w 420565"/>
                <a:gd name="connsiteY279" fmla="*/ 1230 h 4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20565" h="420565">
                  <a:moveTo>
                    <a:pt x="195834" y="175489"/>
                  </a:moveTo>
                  <a:lnTo>
                    <a:pt x="195834" y="181692"/>
                  </a:lnTo>
                  <a:lnTo>
                    <a:pt x="194604" y="187533"/>
                  </a:lnTo>
                  <a:lnTo>
                    <a:pt x="191530" y="191530"/>
                  </a:lnTo>
                  <a:lnTo>
                    <a:pt x="187533" y="194604"/>
                  </a:lnTo>
                  <a:lnTo>
                    <a:pt x="181692" y="195834"/>
                  </a:lnTo>
                  <a:lnTo>
                    <a:pt x="175802" y="196114"/>
                  </a:lnTo>
                  <a:lnTo>
                    <a:pt x="178925" y="198908"/>
                  </a:lnTo>
                  <a:lnTo>
                    <a:pt x="182614" y="204749"/>
                  </a:lnTo>
                  <a:lnTo>
                    <a:pt x="184151" y="210283"/>
                  </a:lnTo>
                  <a:lnTo>
                    <a:pt x="182614" y="216124"/>
                  </a:lnTo>
                  <a:lnTo>
                    <a:pt x="178925" y="221350"/>
                  </a:lnTo>
                  <a:lnTo>
                    <a:pt x="175680" y="224424"/>
                  </a:lnTo>
                  <a:lnTo>
                    <a:pt x="181692" y="224424"/>
                  </a:lnTo>
                  <a:lnTo>
                    <a:pt x="187533" y="225961"/>
                  </a:lnTo>
                  <a:lnTo>
                    <a:pt x="191530" y="228728"/>
                  </a:lnTo>
                  <a:lnTo>
                    <a:pt x="194604" y="233340"/>
                  </a:lnTo>
                  <a:lnTo>
                    <a:pt x="195834" y="238566"/>
                  </a:lnTo>
                  <a:lnTo>
                    <a:pt x="196115" y="244762"/>
                  </a:lnTo>
                  <a:lnTo>
                    <a:pt x="198908" y="241641"/>
                  </a:lnTo>
                  <a:lnTo>
                    <a:pt x="204749" y="237952"/>
                  </a:lnTo>
                  <a:lnTo>
                    <a:pt x="210283" y="236722"/>
                  </a:lnTo>
                  <a:lnTo>
                    <a:pt x="216124" y="237952"/>
                  </a:lnTo>
                  <a:lnTo>
                    <a:pt x="221350" y="241641"/>
                  </a:lnTo>
                  <a:lnTo>
                    <a:pt x="224424" y="244885"/>
                  </a:lnTo>
                  <a:lnTo>
                    <a:pt x="224424" y="238566"/>
                  </a:lnTo>
                  <a:lnTo>
                    <a:pt x="225961" y="233340"/>
                  </a:lnTo>
                  <a:lnTo>
                    <a:pt x="228728" y="228728"/>
                  </a:lnTo>
                  <a:lnTo>
                    <a:pt x="233340" y="225961"/>
                  </a:lnTo>
                  <a:lnTo>
                    <a:pt x="238566" y="224424"/>
                  </a:lnTo>
                  <a:lnTo>
                    <a:pt x="244885" y="224424"/>
                  </a:lnTo>
                  <a:lnTo>
                    <a:pt x="241641" y="221350"/>
                  </a:lnTo>
                  <a:lnTo>
                    <a:pt x="237952" y="216124"/>
                  </a:lnTo>
                  <a:lnTo>
                    <a:pt x="236722" y="210283"/>
                  </a:lnTo>
                  <a:lnTo>
                    <a:pt x="237952" y="204749"/>
                  </a:lnTo>
                  <a:lnTo>
                    <a:pt x="241641" y="198908"/>
                  </a:lnTo>
                  <a:lnTo>
                    <a:pt x="245076" y="195834"/>
                  </a:lnTo>
                  <a:lnTo>
                    <a:pt x="238566" y="195834"/>
                  </a:lnTo>
                  <a:lnTo>
                    <a:pt x="233340" y="194604"/>
                  </a:lnTo>
                  <a:lnTo>
                    <a:pt x="228728" y="191530"/>
                  </a:lnTo>
                  <a:lnTo>
                    <a:pt x="225961" y="187533"/>
                  </a:lnTo>
                  <a:lnTo>
                    <a:pt x="224424" y="181692"/>
                  </a:lnTo>
                  <a:lnTo>
                    <a:pt x="224424" y="175680"/>
                  </a:lnTo>
                  <a:lnTo>
                    <a:pt x="221350" y="178925"/>
                  </a:lnTo>
                  <a:lnTo>
                    <a:pt x="216124" y="182614"/>
                  </a:lnTo>
                  <a:lnTo>
                    <a:pt x="210283" y="184151"/>
                  </a:lnTo>
                  <a:lnTo>
                    <a:pt x="204749" y="182614"/>
                  </a:lnTo>
                  <a:lnTo>
                    <a:pt x="198908" y="178925"/>
                  </a:lnTo>
                  <a:close/>
                  <a:moveTo>
                    <a:pt x="210283" y="0"/>
                  </a:moveTo>
                  <a:lnTo>
                    <a:pt x="221043" y="1230"/>
                  </a:lnTo>
                  <a:lnTo>
                    <a:pt x="230573" y="4304"/>
                  </a:lnTo>
                  <a:lnTo>
                    <a:pt x="239796" y="9223"/>
                  </a:lnTo>
                  <a:lnTo>
                    <a:pt x="247482" y="15372"/>
                  </a:lnTo>
                  <a:lnTo>
                    <a:pt x="253938" y="23365"/>
                  </a:lnTo>
                  <a:lnTo>
                    <a:pt x="258857" y="31973"/>
                  </a:lnTo>
                  <a:lnTo>
                    <a:pt x="261931" y="42118"/>
                  </a:lnTo>
                  <a:lnTo>
                    <a:pt x="262546" y="52571"/>
                  </a:lnTo>
                  <a:lnTo>
                    <a:pt x="262546" y="59027"/>
                  </a:lnTo>
                  <a:lnTo>
                    <a:pt x="261624" y="67635"/>
                  </a:lnTo>
                  <a:lnTo>
                    <a:pt x="260087" y="77473"/>
                  </a:lnTo>
                  <a:lnTo>
                    <a:pt x="257935" y="88233"/>
                  </a:lnTo>
                  <a:lnTo>
                    <a:pt x="255783" y="99608"/>
                  </a:lnTo>
                  <a:lnTo>
                    <a:pt x="255162" y="102027"/>
                  </a:lnTo>
                  <a:lnTo>
                    <a:pt x="260394" y="93767"/>
                  </a:lnTo>
                  <a:lnTo>
                    <a:pt x="265620" y="85466"/>
                  </a:lnTo>
                  <a:lnTo>
                    <a:pt x="271154" y="78395"/>
                  </a:lnTo>
                  <a:lnTo>
                    <a:pt x="276073" y="71324"/>
                  </a:lnTo>
                  <a:lnTo>
                    <a:pt x="280684" y="66098"/>
                  </a:lnTo>
                  <a:lnTo>
                    <a:pt x="284681" y="61487"/>
                  </a:lnTo>
                  <a:lnTo>
                    <a:pt x="292059" y="55338"/>
                  </a:lnTo>
                  <a:lnTo>
                    <a:pt x="300052" y="50726"/>
                  </a:lnTo>
                  <a:lnTo>
                    <a:pt x="308353" y="47652"/>
                  </a:lnTo>
                  <a:lnTo>
                    <a:pt x="317268" y="46115"/>
                  </a:lnTo>
                  <a:lnTo>
                    <a:pt x="326491" y="46115"/>
                  </a:lnTo>
                  <a:lnTo>
                    <a:pt x="335099" y="47652"/>
                  </a:lnTo>
                  <a:lnTo>
                    <a:pt x="343707" y="50726"/>
                  </a:lnTo>
                  <a:lnTo>
                    <a:pt x="351701" y="55338"/>
                  </a:lnTo>
                  <a:lnTo>
                    <a:pt x="358772" y="61487"/>
                  </a:lnTo>
                  <a:lnTo>
                    <a:pt x="364920" y="68865"/>
                  </a:lnTo>
                  <a:lnTo>
                    <a:pt x="369532" y="76858"/>
                  </a:lnTo>
                  <a:lnTo>
                    <a:pt x="372606" y="85466"/>
                  </a:lnTo>
                  <a:lnTo>
                    <a:pt x="374143" y="94382"/>
                  </a:lnTo>
                  <a:lnTo>
                    <a:pt x="374143" y="102990"/>
                  </a:lnTo>
                  <a:lnTo>
                    <a:pt x="372606" y="112213"/>
                  </a:lnTo>
                  <a:lnTo>
                    <a:pt x="369532" y="120513"/>
                  </a:lnTo>
                  <a:lnTo>
                    <a:pt x="364920" y="128507"/>
                  </a:lnTo>
                  <a:lnTo>
                    <a:pt x="358772" y="135885"/>
                  </a:lnTo>
                  <a:lnTo>
                    <a:pt x="354775" y="139882"/>
                  </a:lnTo>
                  <a:lnTo>
                    <a:pt x="348934" y="144186"/>
                  </a:lnTo>
                  <a:lnTo>
                    <a:pt x="342478" y="149719"/>
                  </a:lnTo>
                  <a:lnTo>
                    <a:pt x="334792" y="154946"/>
                  </a:lnTo>
                  <a:lnTo>
                    <a:pt x="326491" y="160479"/>
                  </a:lnTo>
                  <a:lnTo>
                    <a:pt x="318527" y="165423"/>
                  </a:lnTo>
                  <a:lnTo>
                    <a:pt x="320958" y="164783"/>
                  </a:lnTo>
                  <a:lnTo>
                    <a:pt x="332640" y="162323"/>
                  </a:lnTo>
                  <a:lnTo>
                    <a:pt x="343093" y="160479"/>
                  </a:lnTo>
                  <a:lnTo>
                    <a:pt x="352623" y="158942"/>
                  </a:lnTo>
                  <a:lnTo>
                    <a:pt x="361231" y="158019"/>
                  </a:lnTo>
                  <a:lnTo>
                    <a:pt x="367995" y="157712"/>
                  </a:lnTo>
                  <a:lnTo>
                    <a:pt x="378755" y="158942"/>
                  </a:lnTo>
                  <a:lnTo>
                    <a:pt x="388285" y="162016"/>
                  </a:lnTo>
                  <a:lnTo>
                    <a:pt x="397508" y="166935"/>
                  </a:lnTo>
                  <a:lnTo>
                    <a:pt x="405194" y="173084"/>
                  </a:lnTo>
                  <a:lnTo>
                    <a:pt x="411650" y="181077"/>
                  </a:lnTo>
                  <a:lnTo>
                    <a:pt x="416568" y="189685"/>
                  </a:lnTo>
                  <a:lnTo>
                    <a:pt x="419643" y="199523"/>
                  </a:lnTo>
                  <a:lnTo>
                    <a:pt x="420565" y="210283"/>
                  </a:lnTo>
                  <a:lnTo>
                    <a:pt x="419643" y="221043"/>
                  </a:lnTo>
                  <a:lnTo>
                    <a:pt x="416568" y="230573"/>
                  </a:lnTo>
                  <a:lnTo>
                    <a:pt x="411650" y="239796"/>
                  </a:lnTo>
                  <a:lnTo>
                    <a:pt x="405194" y="247482"/>
                  </a:lnTo>
                  <a:lnTo>
                    <a:pt x="397508" y="253938"/>
                  </a:lnTo>
                  <a:lnTo>
                    <a:pt x="388285" y="258857"/>
                  </a:lnTo>
                  <a:lnTo>
                    <a:pt x="378755" y="261931"/>
                  </a:lnTo>
                  <a:lnTo>
                    <a:pt x="367995" y="262546"/>
                  </a:lnTo>
                  <a:lnTo>
                    <a:pt x="361231" y="262546"/>
                  </a:lnTo>
                  <a:lnTo>
                    <a:pt x="352623" y="261624"/>
                  </a:lnTo>
                  <a:lnTo>
                    <a:pt x="343093" y="260087"/>
                  </a:lnTo>
                  <a:lnTo>
                    <a:pt x="332640" y="257935"/>
                  </a:lnTo>
                  <a:lnTo>
                    <a:pt x="320958" y="255783"/>
                  </a:lnTo>
                  <a:lnTo>
                    <a:pt x="318444" y="255121"/>
                  </a:lnTo>
                  <a:lnTo>
                    <a:pt x="326491" y="260393"/>
                  </a:lnTo>
                  <a:lnTo>
                    <a:pt x="334792" y="265620"/>
                  </a:lnTo>
                  <a:lnTo>
                    <a:pt x="342478" y="271154"/>
                  </a:lnTo>
                  <a:lnTo>
                    <a:pt x="348934" y="276072"/>
                  </a:lnTo>
                  <a:lnTo>
                    <a:pt x="354775" y="280684"/>
                  </a:lnTo>
                  <a:lnTo>
                    <a:pt x="358772" y="284681"/>
                  </a:lnTo>
                  <a:lnTo>
                    <a:pt x="364920" y="292059"/>
                  </a:lnTo>
                  <a:lnTo>
                    <a:pt x="369532" y="300052"/>
                  </a:lnTo>
                  <a:lnTo>
                    <a:pt x="372606" y="308353"/>
                  </a:lnTo>
                  <a:lnTo>
                    <a:pt x="374143" y="317268"/>
                  </a:lnTo>
                  <a:lnTo>
                    <a:pt x="374143" y="326491"/>
                  </a:lnTo>
                  <a:lnTo>
                    <a:pt x="372606" y="335099"/>
                  </a:lnTo>
                  <a:lnTo>
                    <a:pt x="369532" y="343707"/>
                  </a:lnTo>
                  <a:lnTo>
                    <a:pt x="364920" y="351701"/>
                  </a:lnTo>
                  <a:lnTo>
                    <a:pt x="358772" y="358771"/>
                  </a:lnTo>
                  <a:lnTo>
                    <a:pt x="351701" y="364920"/>
                  </a:lnTo>
                  <a:lnTo>
                    <a:pt x="343707" y="369532"/>
                  </a:lnTo>
                  <a:lnTo>
                    <a:pt x="335099" y="372606"/>
                  </a:lnTo>
                  <a:lnTo>
                    <a:pt x="326491" y="374143"/>
                  </a:lnTo>
                  <a:lnTo>
                    <a:pt x="317268" y="374143"/>
                  </a:lnTo>
                  <a:lnTo>
                    <a:pt x="308353" y="372606"/>
                  </a:lnTo>
                  <a:lnTo>
                    <a:pt x="300052" y="369532"/>
                  </a:lnTo>
                  <a:lnTo>
                    <a:pt x="292059" y="364920"/>
                  </a:lnTo>
                  <a:lnTo>
                    <a:pt x="284681" y="358771"/>
                  </a:lnTo>
                  <a:lnTo>
                    <a:pt x="280684" y="354775"/>
                  </a:lnTo>
                  <a:lnTo>
                    <a:pt x="276073" y="348934"/>
                  </a:lnTo>
                  <a:lnTo>
                    <a:pt x="271154" y="342478"/>
                  </a:lnTo>
                  <a:lnTo>
                    <a:pt x="265620" y="334792"/>
                  </a:lnTo>
                  <a:lnTo>
                    <a:pt x="260394" y="326491"/>
                  </a:lnTo>
                  <a:lnTo>
                    <a:pt x="255121" y="318444"/>
                  </a:lnTo>
                  <a:lnTo>
                    <a:pt x="255783" y="320958"/>
                  </a:lnTo>
                  <a:lnTo>
                    <a:pt x="257935" y="332640"/>
                  </a:lnTo>
                  <a:lnTo>
                    <a:pt x="260087" y="343093"/>
                  </a:lnTo>
                  <a:lnTo>
                    <a:pt x="261624" y="352623"/>
                  </a:lnTo>
                  <a:lnTo>
                    <a:pt x="262546" y="361231"/>
                  </a:lnTo>
                  <a:lnTo>
                    <a:pt x="262546" y="367995"/>
                  </a:lnTo>
                  <a:lnTo>
                    <a:pt x="261931" y="378755"/>
                  </a:lnTo>
                  <a:lnTo>
                    <a:pt x="258857" y="388285"/>
                  </a:lnTo>
                  <a:lnTo>
                    <a:pt x="253938" y="397508"/>
                  </a:lnTo>
                  <a:lnTo>
                    <a:pt x="247482" y="405194"/>
                  </a:lnTo>
                  <a:lnTo>
                    <a:pt x="239796" y="411650"/>
                  </a:lnTo>
                  <a:lnTo>
                    <a:pt x="230573" y="416568"/>
                  </a:lnTo>
                  <a:lnTo>
                    <a:pt x="221043" y="419643"/>
                  </a:lnTo>
                  <a:lnTo>
                    <a:pt x="210283" y="420565"/>
                  </a:lnTo>
                  <a:lnTo>
                    <a:pt x="199523" y="419643"/>
                  </a:lnTo>
                  <a:lnTo>
                    <a:pt x="189685" y="416568"/>
                  </a:lnTo>
                  <a:lnTo>
                    <a:pt x="181077" y="411650"/>
                  </a:lnTo>
                  <a:lnTo>
                    <a:pt x="173084" y="405194"/>
                  </a:lnTo>
                  <a:lnTo>
                    <a:pt x="166935" y="397508"/>
                  </a:lnTo>
                  <a:lnTo>
                    <a:pt x="162016" y="388285"/>
                  </a:lnTo>
                  <a:lnTo>
                    <a:pt x="158942" y="378755"/>
                  </a:lnTo>
                  <a:lnTo>
                    <a:pt x="157712" y="367995"/>
                  </a:lnTo>
                  <a:lnTo>
                    <a:pt x="158019" y="361231"/>
                  </a:lnTo>
                  <a:lnTo>
                    <a:pt x="158942" y="352623"/>
                  </a:lnTo>
                  <a:lnTo>
                    <a:pt x="160479" y="343093"/>
                  </a:lnTo>
                  <a:lnTo>
                    <a:pt x="162324" y="332640"/>
                  </a:lnTo>
                  <a:lnTo>
                    <a:pt x="164783" y="320958"/>
                  </a:lnTo>
                  <a:lnTo>
                    <a:pt x="165423" y="318526"/>
                  </a:lnTo>
                  <a:lnTo>
                    <a:pt x="160479" y="326491"/>
                  </a:lnTo>
                  <a:lnTo>
                    <a:pt x="154945" y="334792"/>
                  </a:lnTo>
                  <a:lnTo>
                    <a:pt x="149719" y="342478"/>
                  </a:lnTo>
                  <a:lnTo>
                    <a:pt x="144185" y="348934"/>
                  </a:lnTo>
                  <a:lnTo>
                    <a:pt x="139881" y="354775"/>
                  </a:lnTo>
                  <a:lnTo>
                    <a:pt x="135885" y="358771"/>
                  </a:lnTo>
                  <a:lnTo>
                    <a:pt x="128506" y="364920"/>
                  </a:lnTo>
                  <a:lnTo>
                    <a:pt x="120513" y="369532"/>
                  </a:lnTo>
                  <a:lnTo>
                    <a:pt x="112212" y="372606"/>
                  </a:lnTo>
                  <a:lnTo>
                    <a:pt x="102990" y="374143"/>
                  </a:lnTo>
                  <a:lnTo>
                    <a:pt x="94381" y="374143"/>
                  </a:lnTo>
                  <a:lnTo>
                    <a:pt x="85466" y="372606"/>
                  </a:lnTo>
                  <a:lnTo>
                    <a:pt x="76858" y="369532"/>
                  </a:lnTo>
                  <a:lnTo>
                    <a:pt x="68865" y="364920"/>
                  </a:lnTo>
                  <a:lnTo>
                    <a:pt x="61486" y="358771"/>
                  </a:lnTo>
                  <a:lnTo>
                    <a:pt x="55338" y="351701"/>
                  </a:lnTo>
                  <a:lnTo>
                    <a:pt x="50726" y="343707"/>
                  </a:lnTo>
                  <a:lnTo>
                    <a:pt x="47652" y="335099"/>
                  </a:lnTo>
                  <a:lnTo>
                    <a:pt x="46115" y="326491"/>
                  </a:lnTo>
                  <a:lnTo>
                    <a:pt x="46115" y="317268"/>
                  </a:lnTo>
                  <a:lnTo>
                    <a:pt x="47652" y="308353"/>
                  </a:lnTo>
                  <a:lnTo>
                    <a:pt x="50726" y="300052"/>
                  </a:lnTo>
                  <a:lnTo>
                    <a:pt x="55338" y="292059"/>
                  </a:lnTo>
                  <a:lnTo>
                    <a:pt x="61486" y="284681"/>
                  </a:lnTo>
                  <a:lnTo>
                    <a:pt x="66098" y="280684"/>
                  </a:lnTo>
                  <a:lnTo>
                    <a:pt x="71324" y="276072"/>
                  </a:lnTo>
                  <a:lnTo>
                    <a:pt x="78395" y="271154"/>
                  </a:lnTo>
                  <a:lnTo>
                    <a:pt x="85466" y="265620"/>
                  </a:lnTo>
                  <a:lnTo>
                    <a:pt x="93767" y="260393"/>
                  </a:lnTo>
                  <a:lnTo>
                    <a:pt x="102026" y="255162"/>
                  </a:lnTo>
                  <a:lnTo>
                    <a:pt x="99607" y="255783"/>
                  </a:lnTo>
                  <a:lnTo>
                    <a:pt x="88233" y="257935"/>
                  </a:lnTo>
                  <a:lnTo>
                    <a:pt x="77472" y="260087"/>
                  </a:lnTo>
                  <a:lnTo>
                    <a:pt x="67635" y="261624"/>
                  </a:lnTo>
                  <a:lnTo>
                    <a:pt x="59027" y="262546"/>
                  </a:lnTo>
                  <a:lnTo>
                    <a:pt x="52571" y="262546"/>
                  </a:lnTo>
                  <a:lnTo>
                    <a:pt x="42118" y="261931"/>
                  </a:lnTo>
                  <a:lnTo>
                    <a:pt x="31973" y="258857"/>
                  </a:lnTo>
                  <a:lnTo>
                    <a:pt x="23365" y="253938"/>
                  </a:lnTo>
                  <a:lnTo>
                    <a:pt x="15371" y="247482"/>
                  </a:lnTo>
                  <a:lnTo>
                    <a:pt x="9223" y="239796"/>
                  </a:lnTo>
                  <a:lnTo>
                    <a:pt x="4304" y="230573"/>
                  </a:lnTo>
                  <a:lnTo>
                    <a:pt x="1230" y="221043"/>
                  </a:lnTo>
                  <a:lnTo>
                    <a:pt x="0" y="210283"/>
                  </a:lnTo>
                  <a:lnTo>
                    <a:pt x="1230" y="199523"/>
                  </a:lnTo>
                  <a:lnTo>
                    <a:pt x="4304" y="189685"/>
                  </a:lnTo>
                  <a:lnTo>
                    <a:pt x="9223" y="181077"/>
                  </a:lnTo>
                  <a:lnTo>
                    <a:pt x="15371" y="173084"/>
                  </a:lnTo>
                  <a:lnTo>
                    <a:pt x="23365" y="166935"/>
                  </a:lnTo>
                  <a:lnTo>
                    <a:pt x="31973" y="162016"/>
                  </a:lnTo>
                  <a:lnTo>
                    <a:pt x="42118" y="158942"/>
                  </a:lnTo>
                  <a:lnTo>
                    <a:pt x="52571" y="157712"/>
                  </a:lnTo>
                  <a:lnTo>
                    <a:pt x="59027" y="158019"/>
                  </a:lnTo>
                  <a:lnTo>
                    <a:pt x="67635" y="158942"/>
                  </a:lnTo>
                  <a:lnTo>
                    <a:pt x="77472" y="160479"/>
                  </a:lnTo>
                  <a:lnTo>
                    <a:pt x="88233" y="162323"/>
                  </a:lnTo>
                  <a:lnTo>
                    <a:pt x="99607" y="164783"/>
                  </a:lnTo>
                  <a:lnTo>
                    <a:pt x="101934" y="165380"/>
                  </a:lnTo>
                  <a:lnTo>
                    <a:pt x="93767" y="160479"/>
                  </a:lnTo>
                  <a:lnTo>
                    <a:pt x="85466" y="154945"/>
                  </a:lnTo>
                  <a:lnTo>
                    <a:pt x="78395" y="149719"/>
                  </a:lnTo>
                  <a:lnTo>
                    <a:pt x="71324" y="144185"/>
                  </a:lnTo>
                  <a:lnTo>
                    <a:pt x="66098" y="139881"/>
                  </a:lnTo>
                  <a:lnTo>
                    <a:pt x="61486" y="135885"/>
                  </a:lnTo>
                  <a:lnTo>
                    <a:pt x="55338" y="128506"/>
                  </a:lnTo>
                  <a:lnTo>
                    <a:pt x="50726" y="120513"/>
                  </a:lnTo>
                  <a:lnTo>
                    <a:pt x="47652" y="112213"/>
                  </a:lnTo>
                  <a:lnTo>
                    <a:pt x="46115" y="102990"/>
                  </a:lnTo>
                  <a:lnTo>
                    <a:pt x="46115" y="94382"/>
                  </a:lnTo>
                  <a:lnTo>
                    <a:pt x="47652" y="85466"/>
                  </a:lnTo>
                  <a:lnTo>
                    <a:pt x="50726" y="76858"/>
                  </a:lnTo>
                  <a:lnTo>
                    <a:pt x="55338" y="68865"/>
                  </a:lnTo>
                  <a:lnTo>
                    <a:pt x="61486" y="61487"/>
                  </a:lnTo>
                  <a:lnTo>
                    <a:pt x="68865" y="55338"/>
                  </a:lnTo>
                  <a:lnTo>
                    <a:pt x="76858" y="50726"/>
                  </a:lnTo>
                  <a:lnTo>
                    <a:pt x="85466" y="47652"/>
                  </a:lnTo>
                  <a:lnTo>
                    <a:pt x="94382" y="46115"/>
                  </a:lnTo>
                  <a:lnTo>
                    <a:pt x="102990" y="46115"/>
                  </a:lnTo>
                  <a:lnTo>
                    <a:pt x="112213" y="47652"/>
                  </a:lnTo>
                  <a:lnTo>
                    <a:pt x="120513" y="50726"/>
                  </a:lnTo>
                  <a:lnTo>
                    <a:pt x="128506" y="55338"/>
                  </a:lnTo>
                  <a:lnTo>
                    <a:pt x="135885" y="61487"/>
                  </a:lnTo>
                  <a:lnTo>
                    <a:pt x="139881" y="66098"/>
                  </a:lnTo>
                  <a:lnTo>
                    <a:pt x="144185" y="71324"/>
                  </a:lnTo>
                  <a:lnTo>
                    <a:pt x="149719" y="78395"/>
                  </a:lnTo>
                  <a:lnTo>
                    <a:pt x="154946" y="85466"/>
                  </a:lnTo>
                  <a:lnTo>
                    <a:pt x="160479" y="93767"/>
                  </a:lnTo>
                  <a:lnTo>
                    <a:pt x="165379" y="101933"/>
                  </a:lnTo>
                  <a:lnTo>
                    <a:pt x="164783" y="99608"/>
                  </a:lnTo>
                  <a:lnTo>
                    <a:pt x="162324" y="88233"/>
                  </a:lnTo>
                  <a:lnTo>
                    <a:pt x="160479" y="77473"/>
                  </a:lnTo>
                  <a:lnTo>
                    <a:pt x="158942" y="67635"/>
                  </a:lnTo>
                  <a:lnTo>
                    <a:pt x="158019" y="59027"/>
                  </a:lnTo>
                  <a:lnTo>
                    <a:pt x="157712" y="52571"/>
                  </a:lnTo>
                  <a:lnTo>
                    <a:pt x="158942" y="42118"/>
                  </a:lnTo>
                  <a:lnTo>
                    <a:pt x="162016" y="31973"/>
                  </a:lnTo>
                  <a:lnTo>
                    <a:pt x="166935" y="23365"/>
                  </a:lnTo>
                  <a:lnTo>
                    <a:pt x="173084" y="15372"/>
                  </a:lnTo>
                  <a:lnTo>
                    <a:pt x="181077" y="9223"/>
                  </a:lnTo>
                  <a:lnTo>
                    <a:pt x="189685" y="4304"/>
                  </a:lnTo>
                  <a:lnTo>
                    <a:pt x="199523" y="12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1383260" y="680363"/>
              <a:ext cx="157712" cy="15771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AD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1461347" y="680363"/>
              <a:ext cx="79625" cy="157712"/>
            </a:xfrm>
            <a:custGeom>
              <a:avLst/>
              <a:gdLst>
                <a:gd name="T0" fmla="*/ 3 w 259"/>
                <a:gd name="T1" fmla="*/ 0 h 513"/>
                <a:gd name="T2" fmla="*/ 44 w 259"/>
                <a:gd name="T3" fmla="*/ 4 h 513"/>
                <a:gd name="T4" fmla="*/ 84 w 259"/>
                <a:gd name="T5" fmla="*/ 14 h 513"/>
                <a:gd name="T6" fmla="*/ 121 w 259"/>
                <a:gd name="T7" fmla="*/ 29 h 513"/>
                <a:gd name="T8" fmla="*/ 155 w 259"/>
                <a:gd name="T9" fmla="*/ 50 h 513"/>
                <a:gd name="T10" fmla="*/ 185 w 259"/>
                <a:gd name="T11" fmla="*/ 76 h 513"/>
                <a:gd name="T12" fmla="*/ 209 w 259"/>
                <a:gd name="T13" fmla="*/ 106 h 513"/>
                <a:gd name="T14" fmla="*/ 230 w 259"/>
                <a:gd name="T15" fmla="*/ 139 h 513"/>
                <a:gd name="T16" fmla="*/ 247 w 259"/>
                <a:gd name="T17" fmla="*/ 175 h 513"/>
                <a:gd name="T18" fmla="*/ 257 w 259"/>
                <a:gd name="T19" fmla="*/ 215 h 513"/>
                <a:gd name="T20" fmla="*/ 259 w 259"/>
                <a:gd name="T21" fmla="*/ 257 h 513"/>
                <a:gd name="T22" fmla="*/ 257 w 259"/>
                <a:gd name="T23" fmla="*/ 298 h 513"/>
                <a:gd name="T24" fmla="*/ 247 w 259"/>
                <a:gd name="T25" fmla="*/ 338 h 513"/>
                <a:gd name="T26" fmla="*/ 230 w 259"/>
                <a:gd name="T27" fmla="*/ 375 h 513"/>
                <a:gd name="T28" fmla="*/ 209 w 259"/>
                <a:gd name="T29" fmla="*/ 409 h 513"/>
                <a:gd name="T30" fmla="*/ 185 w 259"/>
                <a:gd name="T31" fmla="*/ 439 h 513"/>
                <a:gd name="T32" fmla="*/ 155 w 259"/>
                <a:gd name="T33" fmla="*/ 463 h 513"/>
                <a:gd name="T34" fmla="*/ 121 w 259"/>
                <a:gd name="T35" fmla="*/ 484 h 513"/>
                <a:gd name="T36" fmla="*/ 84 w 259"/>
                <a:gd name="T37" fmla="*/ 501 h 513"/>
                <a:gd name="T38" fmla="*/ 44 w 259"/>
                <a:gd name="T39" fmla="*/ 511 h 513"/>
                <a:gd name="T40" fmla="*/ 3 w 259"/>
                <a:gd name="T41" fmla="*/ 513 h 513"/>
                <a:gd name="T42" fmla="*/ 0 w 259"/>
                <a:gd name="T43" fmla="*/ 513 h 513"/>
                <a:gd name="T44" fmla="*/ 0 w 259"/>
                <a:gd name="T45" fmla="*/ 0 h 513"/>
                <a:gd name="T46" fmla="*/ 3 w 259"/>
                <a:gd name="T4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" h="513">
                  <a:moveTo>
                    <a:pt x="3" y="0"/>
                  </a:moveTo>
                  <a:lnTo>
                    <a:pt x="44" y="4"/>
                  </a:lnTo>
                  <a:lnTo>
                    <a:pt x="84" y="14"/>
                  </a:lnTo>
                  <a:lnTo>
                    <a:pt x="121" y="29"/>
                  </a:lnTo>
                  <a:lnTo>
                    <a:pt x="155" y="50"/>
                  </a:lnTo>
                  <a:lnTo>
                    <a:pt x="185" y="76"/>
                  </a:lnTo>
                  <a:lnTo>
                    <a:pt x="209" y="106"/>
                  </a:lnTo>
                  <a:lnTo>
                    <a:pt x="230" y="139"/>
                  </a:lnTo>
                  <a:lnTo>
                    <a:pt x="247" y="175"/>
                  </a:lnTo>
                  <a:lnTo>
                    <a:pt x="257" y="215"/>
                  </a:lnTo>
                  <a:lnTo>
                    <a:pt x="259" y="257"/>
                  </a:lnTo>
                  <a:lnTo>
                    <a:pt x="257" y="298"/>
                  </a:lnTo>
                  <a:lnTo>
                    <a:pt x="247" y="338"/>
                  </a:lnTo>
                  <a:lnTo>
                    <a:pt x="230" y="375"/>
                  </a:lnTo>
                  <a:lnTo>
                    <a:pt x="209" y="409"/>
                  </a:lnTo>
                  <a:lnTo>
                    <a:pt x="185" y="439"/>
                  </a:lnTo>
                  <a:lnTo>
                    <a:pt x="155" y="463"/>
                  </a:lnTo>
                  <a:lnTo>
                    <a:pt x="121" y="484"/>
                  </a:lnTo>
                  <a:lnTo>
                    <a:pt x="84" y="501"/>
                  </a:lnTo>
                  <a:lnTo>
                    <a:pt x="44" y="511"/>
                  </a:lnTo>
                  <a:lnTo>
                    <a:pt x="3" y="513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89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227753" y="101600"/>
            <a:ext cx="7247483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POWER POINT </a:t>
            </a:r>
            <a:r>
              <a:rPr lang="en-US" altLang="ko-KR" sz="4000" b="1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PRESENTATION</a:t>
            </a:r>
            <a:endParaRPr lang="en-US" altLang="ko-KR" sz="1100" dirty="0">
              <a:solidFill>
                <a:schemeClr val="bg1"/>
              </a:solidFill>
              <a:effectLst>
                <a:outerShdw blurRad="38100" dist="12700" dir="2700000" algn="tl">
                  <a:srgbClr val="000000">
                    <a:alpha val="46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Enjoy your stylish business and campus life with BIZCAM </a:t>
            </a:r>
          </a:p>
        </p:txBody>
      </p:sp>
      <p:grpSp>
        <p:nvGrpSpPr>
          <p:cNvPr id="65" name="Group 38"/>
          <p:cNvGrpSpPr>
            <a:grpSpLocks noChangeAspect="1"/>
          </p:cNvGrpSpPr>
          <p:nvPr/>
        </p:nvGrpSpPr>
        <p:grpSpPr bwMode="auto">
          <a:xfrm>
            <a:off x="803291" y="1615167"/>
            <a:ext cx="371475" cy="371475"/>
            <a:chOff x="642" y="984"/>
            <a:chExt cx="1199" cy="1199"/>
          </a:xfrm>
        </p:grpSpPr>
        <p:sp>
          <p:nvSpPr>
            <p:cNvPr id="68" name="Freeform 40"/>
            <p:cNvSpPr>
              <a:spLocks/>
            </p:cNvSpPr>
            <p:nvPr/>
          </p:nvSpPr>
          <p:spPr bwMode="auto">
            <a:xfrm>
              <a:off x="952" y="1294"/>
              <a:ext cx="579" cy="579"/>
            </a:xfrm>
            <a:custGeom>
              <a:avLst/>
              <a:gdLst>
                <a:gd name="T0" fmla="*/ 943 w 1736"/>
                <a:gd name="T1" fmla="*/ 4 h 1736"/>
                <a:gd name="T2" fmla="*/ 1087 w 1736"/>
                <a:gd name="T3" fmla="*/ 28 h 1736"/>
                <a:gd name="T4" fmla="*/ 1222 w 1736"/>
                <a:gd name="T5" fmla="*/ 76 h 1736"/>
                <a:gd name="T6" fmla="*/ 1346 w 1736"/>
                <a:gd name="T7" fmla="*/ 144 h 1736"/>
                <a:gd name="T8" fmla="*/ 1457 w 1736"/>
                <a:gd name="T9" fmla="*/ 230 h 1736"/>
                <a:gd name="T10" fmla="*/ 1552 w 1736"/>
                <a:gd name="T11" fmla="*/ 333 h 1736"/>
                <a:gd name="T12" fmla="*/ 1629 w 1736"/>
                <a:gd name="T13" fmla="*/ 451 h 1736"/>
                <a:gd name="T14" fmla="*/ 1688 w 1736"/>
                <a:gd name="T15" fmla="*/ 580 h 1736"/>
                <a:gd name="T16" fmla="*/ 1724 w 1736"/>
                <a:gd name="T17" fmla="*/ 720 h 1736"/>
                <a:gd name="T18" fmla="*/ 1736 w 1736"/>
                <a:gd name="T19" fmla="*/ 869 h 1736"/>
                <a:gd name="T20" fmla="*/ 1724 w 1736"/>
                <a:gd name="T21" fmla="*/ 1017 h 1736"/>
                <a:gd name="T22" fmla="*/ 1688 w 1736"/>
                <a:gd name="T23" fmla="*/ 1157 h 1736"/>
                <a:gd name="T24" fmla="*/ 1629 w 1736"/>
                <a:gd name="T25" fmla="*/ 1287 h 1736"/>
                <a:gd name="T26" fmla="*/ 1552 w 1736"/>
                <a:gd name="T27" fmla="*/ 1404 h 1736"/>
                <a:gd name="T28" fmla="*/ 1457 w 1736"/>
                <a:gd name="T29" fmla="*/ 1507 h 1736"/>
                <a:gd name="T30" fmla="*/ 1346 w 1736"/>
                <a:gd name="T31" fmla="*/ 1593 h 1736"/>
                <a:gd name="T32" fmla="*/ 1222 w 1736"/>
                <a:gd name="T33" fmla="*/ 1662 h 1736"/>
                <a:gd name="T34" fmla="*/ 1087 w 1736"/>
                <a:gd name="T35" fmla="*/ 1709 h 1736"/>
                <a:gd name="T36" fmla="*/ 943 w 1736"/>
                <a:gd name="T37" fmla="*/ 1733 h 1736"/>
                <a:gd name="T38" fmla="*/ 793 w 1736"/>
                <a:gd name="T39" fmla="*/ 1733 h 1736"/>
                <a:gd name="T40" fmla="*/ 648 w 1736"/>
                <a:gd name="T41" fmla="*/ 1709 h 1736"/>
                <a:gd name="T42" fmla="*/ 513 w 1736"/>
                <a:gd name="T43" fmla="*/ 1662 h 1736"/>
                <a:gd name="T44" fmla="*/ 389 w 1736"/>
                <a:gd name="T45" fmla="*/ 1593 h 1736"/>
                <a:gd name="T46" fmla="*/ 279 w 1736"/>
                <a:gd name="T47" fmla="*/ 1507 h 1736"/>
                <a:gd name="T48" fmla="*/ 184 w 1736"/>
                <a:gd name="T49" fmla="*/ 1404 h 1736"/>
                <a:gd name="T50" fmla="*/ 106 w 1736"/>
                <a:gd name="T51" fmla="*/ 1287 h 1736"/>
                <a:gd name="T52" fmla="*/ 48 w 1736"/>
                <a:gd name="T53" fmla="*/ 1157 h 1736"/>
                <a:gd name="T54" fmla="*/ 12 w 1736"/>
                <a:gd name="T55" fmla="*/ 1017 h 1736"/>
                <a:gd name="T56" fmla="*/ 0 w 1736"/>
                <a:gd name="T57" fmla="*/ 869 h 1736"/>
                <a:gd name="T58" fmla="*/ 12 w 1736"/>
                <a:gd name="T59" fmla="*/ 720 h 1736"/>
                <a:gd name="T60" fmla="*/ 48 w 1736"/>
                <a:gd name="T61" fmla="*/ 580 h 1736"/>
                <a:gd name="T62" fmla="*/ 106 w 1736"/>
                <a:gd name="T63" fmla="*/ 451 h 1736"/>
                <a:gd name="T64" fmla="*/ 184 w 1736"/>
                <a:gd name="T65" fmla="*/ 333 h 1736"/>
                <a:gd name="T66" fmla="*/ 279 w 1736"/>
                <a:gd name="T67" fmla="*/ 230 h 1736"/>
                <a:gd name="T68" fmla="*/ 389 w 1736"/>
                <a:gd name="T69" fmla="*/ 144 h 1736"/>
                <a:gd name="T70" fmla="*/ 513 w 1736"/>
                <a:gd name="T71" fmla="*/ 76 h 1736"/>
                <a:gd name="T72" fmla="*/ 648 w 1736"/>
                <a:gd name="T73" fmla="*/ 28 h 1736"/>
                <a:gd name="T74" fmla="*/ 793 w 1736"/>
                <a:gd name="T75" fmla="*/ 4 h 1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36" h="1736">
                  <a:moveTo>
                    <a:pt x="867" y="0"/>
                  </a:moveTo>
                  <a:lnTo>
                    <a:pt x="943" y="4"/>
                  </a:lnTo>
                  <a:lnTo>
                    <a:pt x="1016" y="12"/>
                  </a:lnTo>
                  <a:lnTo>
                    <a:pt x="1087" y="28"/>
                  </a:lnTo>
                  <a:lnTo>
                    <a:pt x="1156" y="48"/>
                  </a:lnTo>
                  <a:lnTo>
                    <a:pt x="1222" y="76"/>
                  </a:lnTo>
                  <a:lnTo>
                    <a:pt x="1285" y="106"/>
                  </a:lnTo>
                  <a:lnTo>
                    <a:pt x="1346" y="144"/>
                  </a:lnTo>
                  <a:lnTo>
                    <a:pt x="1403" y="184"/>
                  </a:lnTo>
                  <a:lnTo>
                    <a:pt x="1457" y="230"/>
                  </a:lnTo>
                  <a:lnTo>
                    <a:pt x="1506" y="279"/>
                  </a:lnTo>
                  <a:lnTo>
                    <a:pt x="1552" y="333"/>
                  </a:lnTo>
                  <a:lnTo>
                    <a:pt x="1593" y="390"/>
                  </a:lnTo>
                  <a:lnTo>
                    <a:pt x="1629" y="451"/>
                  </a:lnTo>
                  <a:lnTo>
                    <a:pt x="1660" y="514"/>
                  </a:lnTo>
                  <a:lnTo>
                    <a:pt x="1688" y="580"/>
                  </a:lnTo>
                  <a:lnTo>
                    <a:pt x="1708" y="649"/>
                  </a:lnTo>
                  <a:lnTo>
                    <a:pt x="1724" y="720"/>
                  </a:lnTo>
                  <a:lnTo>
                    <a:pt x="1733" y="793"/>
                  </a:lnTo>
                  <a:lnTo>
                    <a:pt x="1736" y="869"/>
                  </a:lnTo>
                  <a:lnTo>
                    <a:pt x="1733" y="943"/>
                  </a:lnTo>
                  <a:lnTo>
                    <a:pt x="1724" y="1017"/>
                  </a:lnTo>
                  <a:lnTo>
                    <a:pt x="1708" y="1088"/>
                  </a:lnTo>
                  <a:lnTo>
                    <a:pt x="1688" y="1157"/>
                  </a:lnTo>
                  <a:lnTo>
                    <a:pt x="1660" y="1222"/>
                  </a:lnTo>
                  <a:lnTo>
                    <a:pt x="1629" y="1287"/>
                  </a:lnTo>
                  <a:lnTo>
                    <a:pt x="1593" y="1347"/>
                  </a:lnTo>
                  <a:lnTo>
                    <a:pt x="1552" y="1404"/>
                  </a:lnTo>
                  <a:lnTo>
                    <a:pt x="1506" y="1457"/>
                  </a:lnTo>
                  <a:lnTo>
                    <a:pt x="1457" y="1507"/>
                  </a:lnTo>
                  <a:lnTo>
                    <a:pt x="1403" y="1553"/>
                  </a:lnTo>
                  <a:lnTo>
                    <a:pt x="1346" y="1593"/>
                  </a:lnTo>
                  <a:lnTo>
                    <a:pt x="1285" y="1630"/>
                  </a:lnTo>
                  <a:lnTo>
                    <a:pt x="1222" y="1662"/>
                  </a:lnTo>
                  <a:lnTo>
                    <a:pt x="1156" y="1688"/>
                  </a:lnTo>
                  <a:lnTo>
                    <a:pt x="1087" y="1709"/>
                  </a:lnTo>
                  <a:lnTo>
                    <a:pt x="1016" y="1724"/>
                  </a:lnTo>
                  <a:lnTo>
                    <a:pt x="943" y="1733"/>
                  </a:lnTo>
                  <a:lnTo>
                    <a:pt x="867" y="1736"/>
                  </a:lnTo>
                  <a:lnTo>
                    <a:pt x="793" y="1733"/>
                  </a:lnTo>
                  <a:lnTo>
                    <a:pt x="720" y="1724"/>
                  </a:lnTo>
                  <a:lnTo>
                    <a:pt x="648" y="1709"/>
                  </a:lnTo>
                  <a:lnTo>
                    <a:pt x="580" y="1688"/>
                  </a:lnTo>
                  <a:lnTo>
                    <a:pt x="513" y="1662"/>
                  </a:lnTo>
                  <a:lnTo>
                    <a:pt x="449" y="1630"/>
                  </a:lnTo>
                  <a:lnTo>
                    <a:pt x="389" y="1593"/>
                  </a:lnTo>
                  <a:lnTo>
                    <a:pt x="332" y="1553"/>
                  </a:lnTo>
                  <a:lnTo>
                    <a:pt x="279" y="1507"/>
                  </a:lnTo>
                  <a:lnTo>
                    <a:pt x="230" y="1457"/>
                  </a:lnTo>
                  <a:lnTo>
                    <a:pt x="184" y="1404"/>
                  </a:lnTo>
                  <a:lnTo>
                    <a:pt x="143" y="1347"/>
                  </a:lnTo>
                  <a:lnTo>
                    <a:pt x="106" y="1287"/>
                  </a:lnTo>
                  <a:lnTo>
                    <a:pt x="74" y="1222"/>
                  </a:lnTo>
                  <a:lnTo>
                    <a:pt x="48" y="1157"/>
                  </a:lnTo>
                  <a:lnTo>
                    <a:pt x="27" y="1088"/>
                  </a:lnTo>
                  <a:lnTo>
                    <a:pt x="12" y="1017"/>
                  </a:lnTo>
                  <a:lnTo>
                    <a:pt x="2" y="943"/>
                  </a:lnTo>
                  <a:lnTo>
                    <a:pt x="0" y="869"/>
                  </a:lnTo>
                  <a:lnTo>
                    <a:pt x="2" y="793"/>
                  </a:lnTo>
                  <a:lnTo>
                    <a:pt x="12" y="720"/>
                  </a:lnTo>
                  <a:lnTo>
                    <a:pt x="27" y="649"/>
                  </a:lnTo>
                  <a:lnTo>
                    <a:pt x="48" y="580"/>
                  </a:lnTo>
                  <a:lnTo>
                    <a:pt x="74" y="514"/>
                  </a:lnTo>
                  <a:lnTo>
                    <a:pt x="106" y="451"/>
                  </a:lnTo>
                  <a:lnTo>
                    <a:pt x="143" y="390"/>
                  </a:lnTo>
                  <a:lnTo>
                    <a:pt x="184" y="333"/>
                  </a:lnTo>
                  <a:lnTo>
                    <a:pt x="230" y="279"/>
                  </a:lnTo>
                  <a:lnTo>
                    <a:pt x="279" y="230"/>
                  </a:lnTo>
                  <a:lnTo>
                    <a:pt x="332" y="184"/>
                  </a:lnTo>
                  <a:lnTo>
                    <a:pt x="389" y="144"/>
                  </a:lnTo>
                  <a:lnTo>
                    <a:pt x="449" y="106"/>
                  </a:lnTo>
                  <a:lnTo>
                    <a:pt x="513" y="76"/>
                  </a:lnTo>
                  <a:lnTo>
                    <a:pt x="580" y="48"/>
                  </a:lnTo>
                  <a:lnTo>
                    <a:pt x="648" y="28"/>
                  </a:lnTo>
                  <a:lnTo>
                    <a:pt x="720" y="12"/>
                  </a:lnTo>
                  <a:lnTo>
                    <a:pt x="793" y="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5BE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41"/>
            <p:cNvSpPr>
              <a:spLocks/>
            </p:cNvSpPr>
            <p:nvPr/>
          </p:nvSpPr>
          <p:spPr bwMode="auto">
            <a:xfrm>
              <a:off x="1034" y="1377"/>
              <a:ext cx="414" cy="414"/>
            </a:xfrm>
            <a:custGeom>
              <a:avLst/>
              <a:gdLst>
                <a:gd name="T0" fmla="*/ 684 w 1241"/>
                <a:gd name="T1" fmla="*/ 2 h 1240"/>
                <a:gd name="T2" fmla="*/ 805 w 1241"/>
                <a:gd name="T3" fmla="*/ 27 h 1240"/>
                <a:gd name="T4" fmla="*/ 917 w 1241"/>
                <a:gd name="T5" fmla="*/ 74 h 1240"/>
                <a:gd name="T6" fmla="*/ 1015 w 1241"/>
                <a:gd name="T7" fmla="*/ 141 h 1240"/>
                <a:gd name="T8" fmla="*/ 1099 w 1241"/>
                <a:gd name="T9" fmla="*/ 225 h 1240"/>
                <a:gd name="T10" fmla="*/ 1166 w 1241"/>
                <a:gd name="T11" fmla="*/ 323 h 1240"/>
                <a:gd name="T12" fmla="*/ 1213 w 1241"/>
                <a:gd name="T13" fmla="*/ 435 h 1240"/>
                <a:gd name="T14" fmla="*/ 1237 w 1241"/>
                <a:gd name="T15" fmla="*/ 556 h 1240"/>
                <a:gd name="T16" fmla="*/ 1237 w 1241"/>
                <a:gd name="T17" fmla="*/ 683 h 1240"/>
                <a:gd name="T18" fmla="*/ 1213 w 1241"/>
                <a:gd name="T19" fmla="*/ 804 h 1240"/>
                <a:gd name="T20" fmla="*/ 1166 w 1241"/>
                <a:gd name="T21" fmla="*/ 915 h 1240"/>
                <a:gd name="T22" fmla="*/ 1099 w 1241"/>
                <a:gd name="T23" fmla="*/ 1014 h 1240"/>
                <a:gd name="T24" fmla="*/ 1015 w 1241"/>
                <a:gd name="T25" fmla="*/ 1098 h 1240"/>
                <a:gd name="T26" fmla="*/ 917 w 1241"/>
                <a:gd name="T27" fmla="*/ 1165 h 1240"/>
                <a:gd name="T28" fmla="*/ 805 w 1241"/>
                <a:gd name="T29" fmla="*/ 1212 h 1240"/>
                <a:gd name="T30" fmla="*/ 684 w 1241"/>
                <a:gd name="T31" fmla="*/ 1237 h 1240"/>
                <a:gd name="T32" fmla="*/ 557 w 1241"/>
                <a:gd name="T33" fmla="*/ 1237 h 1240"/>
                <a:gd name="T34" fmla="*/ 436 w 1241"/>
                <a:gd name="T35" fmla="*/ 1212 h 1240"/>
                <a:gd name="T36" fmla="*/ 325 w 1241"/>
                <a:gd name="T37" fmla="*/ 1165 h 1240"/>
                <a:gd name="T38" fmla="*/ 226 w 1241"/>
                <a:gd name="T39" fmla="*/ 1098 h 1240"/>
                <a:gd name="T40" fmla="*/ 142 w 1241"/>
                <a:gd name="T41" fmla="*/ 1014 h 1240"/>
                <a:gd name="T42" fmla="*/ 76 w 1241"/>
                <a:gd name="T43" fmla="*/ 915 h 1240"/>
                <a:gd name="T44" fmla="*/ 28 w 1241"/>
                <a:gd name="T45" fmla="*/ 804 h 1240"/>
                <a:gd name="T46" fmla="*/ 3 w 1241"/>
                <a:gd name="T47" fmla="*/ 683 h 1240"/>
                <a:gd name="T48" fmla="*/ 3 w 1241"/>
                <a:gd name="T49" fmla="*/ 556 h 1240"/>
                <a:gd name="T50" fmla="*/ 28 w 1241"/>
                <a:gd name="T51" fmla="*/ 435 h 1240"/>
                <a:gd name="T52" fmla="*/ 76 w 1241"/>
                <a:gd name="T53" fmla="*/ 323 h 1240"/>
                <a:gd name="T54" fmla="*/ 142 w 1241"/>
                <a:gd name="T55" fmla="*/ 225 h 1240"/>
                <a:gd name="T56" fmla="*/ 226 w 1241"/>
                <a:gd name="T57" fmla="*/ 141 h 1240"/>
                <a:gd name="T58" fmla="*/ 325 w 1241"/>
                <a:gd name="T59" fmla="*/ 74 h 1240"/>
                <a:gd name="T60" fmla="*/ 436 w 1241"/>
                <a:gd name="T61" fmla="*/ 27 h 1240"/>
                <a:gd name="T62" fmla="*/ 557 w 1241"/>
                <a:gd name="T63" fmla="*/ 2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41" h="1240">
                  <a:moveTo>
                    <a:pt x="620" y="0"/>
                  </a:moveTo>
                  <a:lnTo>
                    <a:pt x="684" y="2"/>
                  </a:lnTo>
                  <a:lnTo>
                    <a:pt x="746" y="12"/>
                  </a:lnTo>
                  <a:lnTo>
                    <a:pt x="805" y="27"/>
                  </a:lnTo>
                  <a:lnTo>
                    <a:pt x="862" y="48"/>
                  </a:lnTo>
                  <a:lnTo>
                    <a:pt x="917" y="74"/>
                  </a:lnTo>
                  <a:lnTo>
                    <a:pt x="967" y="105"/>
                  </a:lnTo>
                  <a:lnTo>
                    <a:pt x="1015" y="141"/>
                  </a:lnTo>
                  <a:lnTo>
                    <a:pt x="1059" y="181"/>
                  </a:lnTo>
                  <a:lnTo>
                    <a:pt x="1099" y="225"/>
                  </a:lnTo>
                  <a:lnTo>
                    <a:pt x="1135" y="273"/>
                  </a:lnTo>
                  <a:lnTo>
                    <a:pt x="1166" y="323"/>
                  </a:lnTo>
                  <a:lnTo>
                    <a:pt x="1192" y="378"/>
                  </a:lnTo>
                  <a:lnTo>
                    <a:pt x="1213" y="435"/>
                  </a:lnTo>
                  <a:lnTo>
                    <a:pt x="1228" y="494"/>
                  </a:lnTo>
                  <a:lnTo>
                    <a:pt x="1237" y="556"/>
                  </a:lnTo>
                  <a:lnTo>
                    <a:pt x="1241" y="620"/>
                  </a:lnTo>
                  <a:lnTo>
                    <a:pt x="1237" y="683"/>
                  </a:lnTo>
                  <a:lnTo>
                    <a:pt x="1228" y="745"/>
                  </a:lnTo>
                  <a:lnTo>
                    <a:pt x="1213" y="804"/>
                  </a:lnTo>
                  <a:lnTo>
                    <a:pt x="1192" y="861"/>
                  </a:lnTo>
                  <a:lnTo>
                    <a:pt x="1166" y="915"/>
                  </a:lnTo>
                  <a:lnTo>
                    <a:pt x="1135" y="967"/>
                  </a:lnTo>
                  <a:lnTo>
                    <a:pt x="1099" y="1014"/>
                  </a:lnTo>
                  <a:lnTo>
                    <a:pt x="1059" y="1059"/>
                  </a:lnTo>
                  <a:lnTo>
                    <a:pt x="1015" y="1098"/>
                  </a:lnTo>
                  <a:lnTo>
                    <a:pt x="967" y="1134"/>
                  </a:lnTo>
                  <a:lnTo>
                    <a:pt x="917" y="1165"/>
                  </a:lnTo>
                  <a:lnTo>
                    <a:pt x="862" y="1191"/>
                  </a:lnTo>
                  <a:lnTo>
                    <a:pt x="805" y="1212"/>
                  </a:lnTo>
                  <a:lnTo>
                    <a:pt x="746" y="1227"/>
                  </a:lnTo>
                  <a:lnTo>
                    <a:pt x="684" y="1237"/>
                  </a:lnTo>
                  <a:lnTo>
                    <a:pt x="620" y="1240"/>
                  </a:lnTo>
                  <a:lnTo>
                    <a:pt x="557" y="1237"/>
                  </a:lnTo>
                  <a:lnTo>
                    <a:pt x="496" y="1227"/>
                  </a:lnTo>
                  <a:lnTo>
                    <a:pt x="436" y="1212"/>
                  </a:lnTo>
                  <a:lnTo>
                    <a:pt x="380" y="1191"/>
                  </a:lnTo>
                  <a:lnTo>
                    <a:pt x="325" y="1165"/>
                  </a:lnTo>
                  <a:lnTo>
                    <a:pt x="274" y="1134"/>
                  </a:lnTo>
                  <a:lnTo>
                    <a:pt x="226" y="1098"/>
                  </a:lnTo>
                  <a:lnTo>
                    <a:pt x="182" y="1059"/>
                  </a:lnTo>
                  <a:lnTo>
                    <a:pt x="142" y="1014"/>
                  </a:lnTo>
                  <a:lnTo>
                    <a:pt x="106" y="967"/>
                  </a:lnTo>
                  <a:lnTo>
                    <a:pt x="76" y="915"/>
                  </a:lnTo>
                  <a:lnTo>
                    <a:pt x="49" y="861"/>
                  </a:lnTo>
                  <a:lnTo>
                    <a:pt x="28" y="804"/>
                  </a:lnTo>
                  <a:lnTo>
                    <a:pt x="13" y="745"/>
                  </a:lnTo>
                  <a:lnTo>
                    <a:pt x="3" y="683"/>
                  </a:lnTo>
                  <a:lnTo>
                    <a:pt x="0" y="620"/>
                  </a:lnTo>
                  <a:lnTo>
                    <a:pt x="3" y="556"/>
                  </a:lnTo>
                  <a:lnTo>
                    <a:pt x="13" y="494"/>
                  </a:lnTo>
                  <a:lnTo>
                    <a:pt x="28" y="435"/>
                  </a:lnTo>
                  <a:lnTo>
                    <a:pt x="49" y="378"/>
                  </a:lnTo>
                  <a:lnTo>
                    <a:pt x="76" y="323"/>
                  </a:lnTo>
                  <a:lnTo>
                    <a:pt x="106" y="273"/>
                  </a:lnTo>
                  <a:lnTo>
                    <a:pt x="142" y="225"/>
                  </a:lnTo>
                  <a:lnTo>
                    <a:pt x="182" y="181"/>
                  </a:lnTo>
                  <a:lnTo>
                    <a:pt x="226" y="141"/>
                  </a:lnTo>
                  <a:lnTo>
                    <a:pt x="274" y="105"/>
                  </a:lnTo>
                  <a:lnTo>
                    <a:pt x="325" y="74"/>
                  </a:lnTo>
                  <a:lnTo>
                    <a:pt x="380" y="48"/>
                  </a:lnTo>
                  <a:lnTo>
                    <a:pt x="436" y="27"/>
                  </a:lnTo>
                  <a:lnTo>
                    <a:pt x="496" y="12"/>
                  </a:lnTo>
                  <a:lnTo>
                    <a:pt x="557" y="2"/>
                  </a:lnTo>
                  <a:lnTo>
                    <a:pt x="620" y="0"/>
                  </a:lnTo>
                  <a:close/>
                </a:path>
              </a:pathLst>
            </a:custGeom>
            <a:solidFill>
              <a:srgbClr val="D2A53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42"/>
            <p:cNvSpPr>
              <a:spLocks/>
            </p:cNvSpPr>
            <p:nvPr/>
          </p:nvSpPr>
          <p:spPr bwMode="auto">
            <a:xfrm>
              <a:off x="1117" y="1460"/>
              <a:ext cx="248" cy="248"/>
            </a:xfrm>
            <a:custGeom>
              <a:avLst/>
              <a:gdLst>
                <a:gd name="T0" fmla="*/ 372 w 745"/>
                <a:gd name="T1" fmla="*/ 0 h 745"/>
                <a:gd name="T2" fmla="*/ 424 w 745"/>
                <a:gd name="T3" fmla="*/ 3 h 745"/>
                <a:gd name="T4" fmla="*/ 472 w 745"/>
                <a:gd name="T5" fmla="*/ 14 h 745"/>
                <a:gd name="T6" fmla="*/ 518 w 745"/>
                <a:gd name="T7" fmla="*/ 29 h 745"/>
                <a:gd name="T8" fmla="*/ 560 w 745"/>
                <a:gd name="T9" fmla="*/ 51 h 745"/>
                <a:gd name="T10" fmla="*/ 600 w 745"/>
                <a:gd name="T11" fmla="*/ 77 h 745"/>
                <a:gd name="T12" fmla="*/ 636 w 745"/>
                <a:gd name="T13" fmla="*/ 109 h 745"/>
                <a:gd name="T14" fmla="*/ 668 w 745"/>
                <a:gd name="T15" fmla="*/ 145 h 745"/>
                <a:gd name="T16" fmla="*/ 694 w 745"/>
                <a:gd name="T17" fmla="*/ 185 h 745"/>
                <a:gd name="T18" fmla="*/ 716 w 745"/>
                <a:gd name="T19" fmla="*/ 227 h 745"/>
                <a:gd name="T20" fmla="*/ 731 w 745"/>
                <a:gd name="T21" fmla="*/ 273 h 745"/>
                <a:gd name="T22" fmla="*/ 742 w 745"/>
                <a:gd name="T23" fmla="*/ 321 h 745"/>
                <a:gd name="T24" fmla="*/ 745 w 745"/>
                <a:gd name="T25" fmla="*/ 373 h 745"/>
                <a:gd name="T26" fmla="*/ 742 w 745"/>
                <a:gd name="T27" fmla="*/ 423 h 745"/>
                <a:gd name="T28" fmla="*/ 731 w 745"/>
                <a:gd name="T29" fmla="*/ 471 h 745"/>
                <a:gd name="T30" fmla="*/ 716 w 745"/>
                <a:gd name="T31" fmla="*/ 517 h 745"/>
                <a:gd name="T32" fmla="*/ 694 w 745"/>
                <a:gd name="T33" fmla="*/ 560 h 745"/>
                <a:gd name="T34" fmla="*/ 668 w 745"/>
                <a:gd name="T35" fmla="*/ 599 h 745"/>
                <a:gd name="T36" fmla="*/ 636 w 745"/>
                <a:gd name="T37" fmla="*/ 635 h 745"/>
                <a:gd name="T38" fmla="*/ 600 w 745"/>
                <a:gd name="T39" fmla="*/ 667 h 745"/>
                <a:gd name="T40" fmla="*/ 560 w 745"/>
                <a:gd name="T41" fmla="*/ 693 h 745"/>
                <a:gd name="T42" fmla="*/ 518 w 745"/>
                <a:gd name="T43" fmla="*/ 715 h 745"/>
                <a:gd name="T44" fmla="*/ 472 w 745"/>
                <a:gd name="T45" fmla="*/ 732 h 745"/>
                <a:gd name="T46" fmla="*/ 424 w 745"/>
                <a:gd name="T47" fmla="*/ 742 h 745"/>
                <a:gd name="T48" fmla="*/ 372 w 745"/>
                <a:gd name="T49" fmla="*/ 745 h 745"/>
                <a:gd name="T50" fmla="*/ 322 w 745"/>
                <a:gd name="T51" fmla="*/ 742 h 745"/>
                <a:gd name="T52" fmla="*/ 274 w 745"/>
                <a:gd name="T53" fmla="*/ 732 h 745"/>
                <a:gd name="T54" fmla="*/ 228 w 745"/>
                <a:gd name="T55" fmla="*/ 715 h 745"/>
                <a:gd name="T56" fmla="*/ 185 w 745"/>
                <a:gd name="T57" fmla="*/ 693 h 745"/>
                <a:gd name="T58" fmla="*/ 145 w 745"/>
                <a:gd name="T59" fmla="*/ 667 h 745"/>
                <a:gd name="T60" fmla="*/ 110 w 745"/>
                <a:gd name="T61" fmla="*/ 635 h 745"/>
                <a:gd name="T62" fmla="*/ 78 w 745"/>
                <a:gd name="T63" fmla="*/ 599 h 745"/>
                <a:gd name="T64" fmla="*/ 52 w 745"/>
                <a:gd name="T65" fmla="*/ 560 h 745"/>
                <a:gd name="T66" fmla="*/ 30 w 745"/>
                <a:gd name="T67" fmla="*/ 517 h 745"/>
                <a:gd name="T68" fmla="*/ 13 w 745"/>
                <a:gd name="T69" fmla="*/ 471 h 745"/>
                <a:gd name="T70" fmla="*/ 4 w 745"/>
                <a:gd name="T71" fmla="*/ 423 h 745"/>
                <a:gd name="T72" fmla="*/ 0 w 745"/>
                <a:gd name="T73" fmla="*/ 373 h 745"/>
                <a:gd name="T74" fmla="*/ 4 w 745"/>
                <a:gd name="T75" fmla="*/ 321 h 745"/>
                <a:gd name="T76" fmla="*/ 13 w 745"/>
                <a:gd name="T77" fmla="*/ 273 h 745"/>
                <a:gd name="T78" fmla="*/ 30 w 745"/>
                <a:gd name="T79" fmla="*/ 227 h 745"/>
                <a:gd name="T80" fmla="*/ 52 w 745"/>
                <a:gd name="T81" fmla="*/ 185 h 745"/>
                <a:gd name="T82" fmla="*/ 78 w 745"/>
                <a:gd name="T83" fmla="*/ 145 h 745"/>
                <a:gd name="T84" fmla="*/ 110 w 745"/>
                <a:gd name="T85" fmla="*/ 109 h 745"/>
                <a:gd name="T86" fmla="*/ 145 w 745"/>
                <a:gd name="T87" fmla="*/ 77 h 745"/>
                <a:gd name="T88" fmla="*/ 185 w 745"/>
                <a:gd name="T89" fmla="*/ 51 h 745"/>
                <a:gd name="T90" fmla="*/ 228 w 745"/>
                <a:gd name="T91" fmla="*/ 29 h 745"/>
                <a:gd name="T92" fmla="*/ 274 w 745"/>
                <a:gd name="T93" fmla="*/ 14 h 745"/>
                <a:gd name="T94" fmla="*/ 322 w 745"/>
                <a:gd name="T95" fmla="*/ 3 h 745"/>
                <a:gd name="T96" fmla="*/ 372 w 745"/>
                <a:gd name="T97" fmla="*/ 0 h 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45" h="745">
                  <a:moveTo>
                    <a:pt x="372" y="0"/>
                  </a:moveTo>
                  <a:lnTo>
                    <a:pt x="424" y="3"/>
                  </a:lnTo>
                  <a:lnTo>
                    <a:pt x="472" y="14"/>
                  </a:lnTo>
                  <a:lnTo>
                    <a:pt x="518" y="29"/>
                  </a:lnTo>
                  <a:lnTo>
                    <a:pt x="560" y="51"/>
                  </a:lnTo>
                  <a:lnTo>
                    <a:pt x="600" y="77"/>
                  </a:lnTo>
                  <a:lnTo>
                    <a:pt x="636" y="109"/>
                  </a:lnTo>
                  <a:lnTo>
                    <a:pt x="668" y="145"/>
                  </a:lnTo>
                  <a:lnTo>
                    <a:pt x="694" y="185"/>
                  </a:lnTo>
                  <a:lnTo>
                    <a:pt x="716" y="227"/>
                  </a:lnTo>
                  <a:lnTo>
                    <a:pt x="731" y="273"/>
                  </a:lnTo>
                  <a:lnTo>
                    <a:pt x="742" y="321"/>
                  </a:lnTo>
                  <a:lnTo>
                    <a:pt x="745" y="373"/>
                  </a:lnTo>
                  <a:lnTo>
                    <a:pt x="742" y="423"/>
                  </a:lnTo>
                  <a:lnTo>
                    <a:pt x="731" y="471"/>
                  </a:lnTo>
                  <a:lnTo>
                    <a:pt x="716" y="517"/>
                  </a:lnTo>
                  <a:lnTo>
                    <a:pt x="694" y="560"/>
                  </a:lnTo>
                  <a:lnTo>
                    <a:pt x="668" y="599"/>
                  </a:lnTo>
                  <a:lnTo>
                    <a:pt x="636" y="635"/>
                  </a:lnTo>
                  <a:lnTo>
                    <a:pt x="600" y="667"/>
                  </a:lnTo>
                  <a:lnTo>
                    <a:pt x="560" y="693"/>
                  </a:lnTo>
                  <a:lnTo>
                    <a:pt x="518" y="715"/>
                  </a:lnTo>
                  <a:lnTo>
                    <a:pt x="472" y="732"/>
                  </a:lnTo>
                  <a:lnTo>
                    <a:pt x="424" y="742"/>
                  </a:lnTo>
                  <a:lnTo>
                    <a:pt x="372" y="745"/>
                  </a:lnTo>
                  <a:lnTo>
                    <a:pt x="322" y="742"/>
                  </a:lnTo>
                  <a:lnTo>
                    <a:pt x="274" y="732"/>
                  </a:lnTo>
                  <a:lnTo>
                    <a:pt x="228" y="715"/>
                  </a:lnTo>
                  <a:lnTo>
                    <a:pt x="185" y="693"/>
                  </a:lnTo>
                  <a:lnTo>
                    <a:pt x="145" y="667"/>
                  </a:lnTo>
                  <a:lnTo>
                    <a:pt x="110" y="635"/>
                  </a:lnTo>
                  <a:lnTo>
                    <a:pt x="78" y="599"/>
                  </a:lnTo>
                  <a:lnTo>
                    <a:pt x="52" y="560"/>
                  </a:lnTo>
                  <a:lnTo>
                    <a:pt x="30" y="517"/>
                  </a:lnTo>
                  <a:lnTo>
                    <a:pt x="13" y="471"/>
                  </a:lnTo>
                  <a:lnTo>
                    <a:pt x="4" y="423"/>
                  </a:lnTo>
                  <a:lnTo>
                    <a:pt x="0" y="373"/>
                  </a:lnTo>
                  <a:lnTo>
                    <a:pt x="4" y="321"/>
                  </a:lnTo>
                  <a:lnTo>
                    <a:pt x="13" y="273"/>
                  </a:lnTo>
                  <a:lnTo>
                    <a:pt x="30" y="227"/>
                  </a:lnTo>
                  <a:lnTo>
                    <a:pt x="52" y="185"/>
                  </a:lnTo>
                  <a:lnTo>
                    <a:pt x="78" y="145"/>
                  </a:lnTo>
                  <a:lnTo>
                    <a:pt x="110" y="109"/>
                  </a:lnTo>
                  <a:lnTo>
                    <a:pt x="145" y="77"/>
                  </a:lnTo>
                  <a:lnTo>
                    <a:pt x="185" y="51"/>
                  </a:lnTo>
                  <a:lnTo>
                    <a:pt x="228" y="29"/>
                  </a:lnTo>
                  <a:lnTo>
                    <a:pt x="274" y="14"/>
                  </a:lnTo>
                  <a:lnTo>
                    <a:pt x="322" y="3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rgbClr val="C3BC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43"/>
            <p:cNvSpPr>
              <a:spLocks/>
            </p:cNvSpPr>
            <p:nvPr/>
          </p:nvSpPr>
          <p:spPr bwMode="auto">
            <a:xfrm>
              <a:off x="1159" y="984"/>
              <a:ext cx="165" cy="393"/>
            </a:xfrm>
            <a:custGeom>
              <a:avLst/>
              <a:gdLst>
                <a:gd name="T0" fmla="*/ 239 w 496"/>
                <a:gd name="T1" fmla="*/ 0 h 1179"/>
                <a:gd name="T2" fmla="*/ 257 w 496"/>
                <a:gd name="T3" fmla="*/ 0 h 1179"/>
                <a:gd name="T4" fmla="*/ 275 w 496"/>
                <a:gd name="T5" fmla="*/ 6 h 1179"/>
                <a:gd name="T6" fmla="*/ 290 w 496"/>
                <a:gd name="T7" fmla="*/ 17 h 1179"/>
                <a:gd name="T8" fmla="*/ 327 w 496"/>
                <a:gd name="T9" fmla="*/ 56 h 1179"/>
                <a:gd name="T10" fmla="*/ 361 w 496"/>
                <a:gd name="T11" fmla="*/ 100 h 1179"/>
                <a:gd name="T12" fmla="*/ 392 w 496"/>
                <a:gd name="T13" fmla="*/ 149 h 1179"/>
                <a:gd name="T14" fmla="*/ 418 w 496"/>
                <a:gd name="T15" fmla="*/ 203 h 1179"/>
                <a:gd name="T16" fmla="*/ 441 w 496"/>
                <a:gd name="T17" fmla="*/ 260 h 1179"/>
                <a:gd name="T18" fmla="*/ 461 w 496"/>
                <a:gd name="T19" fmla="*/ 321 h 1179"/>
                <a:gd name="T20" fmla="*/ 476 w 496"/>
                <a:gd name="T21" fmla="*/ 384 h 1179"/>
                <a:gd name="T22" fmla="*/ 487 w 496"/>
                <a:gd name="T23" fmla="*/ 450 h 1179"/>
                <a:gd name="T24" fmla="*/ 493 w 496"/>
                <a:gd name="T25" fmla="*/ 519 h 1179"/>
                <a:gd name="T26" fmla="*/ 496 w 496"/>
                <a:gd name="T27" fmla="*/ 589 h 1179"/>
                <a:gd name="T28" fmla="*/ 493 w 496"/>
                <a:gd name="T29" fmla="*/ 659 h 1179"/>
                <a:gd name="T30" fmla="*/ 487 w 496"/>
                <a:gd name="T31" fmla="*/ 728 h 1179"/>
                <a:gd name="T32" fmla="*/ 476 w 496"/>
                <a:gd name="T33" fmla="*/ 794 h 1179"/>
                <a:gd name="T34" fmla="*/ 461 w 496"/>
                <a:gd name="T35" fmla="*/ 857 h 1179"/>
                <a:gd name="T36" fmla="*/ 441 w 496"/>
                <a:gd name="T37" fmla="*/ 918 h 1179"/>
                <a:gd name="T38" fmla="*/ 418 w 496"/>
                <a:gd name="T39" fmla="*/ 975 h 1179"/>
                <a:gd name="T40" fmla="*/ 392 w 496"/>
                <a:gd name="T41" fmla="*/ 1029 h 1179"/>
                <a:gd name="T42" fmla="*/ 361 w 496"/>
                <a:gd name="T43" fmla="*/ 1077 h 1179"/>
                <a:gd name="T44" fmla="*/ 327 w 496"/>
                <a:gd name="T45" fmla="*/ 1122 h 1179"/>
                <a:gd name="T46" fmla="*/ 290 w 496"/>
                <a:gd name="T47" fmla="*/ 1161 h 1179"/>
                <a:gd name="T48" fmla="*/ 278 w 496"/>
                <a:gd name="T49" fmla="*/ 1171 h 1179"/>
                <a:gd name="T50" fmla="*/ 263 w 496"/>
                <a:gd name="T51" fmla="*/ 1176 h 1179"/>
                <a:gd name="T52" fmla="*/ 247 w 496"/>
                <a:gd name="T53" fmla="*/ 1179 h 1179"/>
                <a:gd name="T54" fmla="*/ 232 w 496"/>
                <a:gd name="T55" fmla="*/ 1176 h 1179"/>
                <a:gd name="T56" fmla="*/ 218 w 496"/>
                <a:gd name="T57" fmla="*/ 1171 h 1179"/>
                <a:gd name="T58" fmla="*/ 205 w 496"/>
                <a:gd name="T59" fmla="*/ 1161 h 1179"/>
                <a:gd name="T60" fmla="*/ 169 w 496"/>
                <a:gd name="T61" fmla="*/ 1122 h 1179"/>
                <a:gd name="T62" fmla="*/ 135 w 496"/>
                <a:gd name="T63" fmla="*/ 1077 h 1179"/>
                <a:gd name="T64" fmla="*/ 104 w 496"/>
                <a:gd name="T65" fmla="*/ 1029 h 1179"/>
                <a:gd name="T66" fmla="*/ 77 w 496"/>
                <a:gd name="T67" fmla="*/ 975 h 1179"/>
                <a:gd name="T68" fmla="*/ 54 w 496"/>
                <a:gd name="T69" fmla="*/ 918 h 1179"/>
                <a:gd name="T70" fmla="*/ 35 w 496"/>
                <a:gd name="T71" fmla="*/ 857 h 1179"/>
                <a:gd name="T72" fmla="*/ 20 w 496"/>
                <a:gd name="T73" fmla="*/ 794 h 1179"/>
                <a:gd name="T74" fmla="*/ 9 w 496"/>
                <a:gd name="T75" fmla="*/ 728 h 1179"/>
                <a:gd name="T76" fmla="*/ 2 w 496"/>
                <a:gd name="T77" fmla="*/ 659 h 1179"/>
                <a:gd name="T78" fmla="*/ 0 w 496"/>
                <a:gd name="T79" fmla="*/ 589 h 1179"/>
                <a:gd name="T80" fmla="*/ 2 w 496"/>
                <a:gd name="T81" fmla="*/ 519 h 1179"/>
                <a:gd name="T82" fmla="*/ 9 w 496"/>
                <a:gd name="T83" fmla="*/ 450 h 1179"/>
                <a:gd name="T84" fmla="*/ 20 w 496"/>
                <a:gd name="T85" fmla="*/ 384 h 1179"/>
                <a:gd name="T86" fmla="*/ 35 w 496"/>
                <a:gd name="T87" fmla="*/ 321 h 1179"/>
                <a:gd name="T88" fmla="*/ 54 w 496"/>
                <a:gd name="T89" fmla="*/ 260 h 1179"/>
                <a:gd name="T90" fmla="*/ 77 w 496"/>
                <a:gd name="T91" fmla="*/ 203 h 1179"/>
                <a:gd name="T92" fmla="*/ 104 w 496"/>
                <a:gd name="T93" fmla="*/ 149 h 1179"/>
                <a:gd name="T94" fmla="*/ 135 w 496"/>
                <a:gd name="T95" fmla="*/ 100 h 1179"/>
                <a:gd name="T96" fmla="*/ 169 w 496"/>
                <a:gd name="T97" fmla="*/ 56 h 1179"/>
                <a:gd name="T98" fmla="*/ 205 w 496"/>
                <a:gd name="T99" fmla="*/ 17 h 1179"/>
                <a:gd name="T100" fmla="*/ 221 w 496"/>
                <a:gd name="T101" fmla="*/ 6 h 1179"/>
                <a:gd name="T102" fmla="*/ 239 w 496"/>
                <a:gd name="T103" fmla="*/ 0 h 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6" h="1179">
                  <a:moveTo>
                    <a:pt x="239" y="0"/>
                  </a:moveTo>
                  <a:lnTo>
                    <a:pt x="257" y="0"/>
                  </a:lnTo>
                  <a:lnTo>
                    <a:pt x="275" y="6"/>
                  </a:lnTo>
                  <a:lnTo>
                    <a:pt x="290" y="17"/>
                  </a:lnTo>
                  <a:lnTo>
                    <a:pt x="327" y="56"/>
                  </a:lnTo>
                  <a:lnTo>
                    <a:pt x="361" y="100"/>
                  </a:lnTo>
                  <a:lnTo>
                    <a:pt x="392" y="149"/>
                  </a:lnTo>
                  <a:lnTo>
                    <a:pt x="418" y="203"/>
                  </a:lnTo>
                  <a:lnTo>
                    <a:pt x="441" y="260"/>
                  </a:lnTo>
                  <a:lnTo>
                    <a:pt x="461" y="321"/>
                  </a:lnTo>
                  <a:lnTo>
                    <a:pt x="476" y="384"/>
                  </a:lnTo>
                  <a:lnTo>
                    <a:pt x="487" y="450"/>
                  </a:lnTo>
                  <a:lnTo>
                    <a:pt x="493" y="519"/>
                  </a:lnTo>
                  <a:lnTo>
                    <a:pt x="496" y="589"/>
                  </a:lnTo>
                  <a:lnTo>
                    <a:pt x="493" y="659"/>
                  </a:lnTo>
                  <a:lnTo>
                    <a:pt x="487" y="728"/>
                  </a:lnTo>
                  <a:lnTo>
                    <a:pt x="476" y="794"/>
                  </a:lnTo>
                  <a:lnTo>
                    <a:pt x="461" y="857"/>
                  </a:lnTo>
                  <a:lnTo>
                    <a:pt x="441" y="918"/>
                  </a:lnTo>
                  <a:lnTo>
                    <a:pt x="418" y="975"/>
                  </a:lnTo>
                  <a:lnTo>
                    <a:pt x="392" y="1029"/>
                  </a:lnTo>
                  <a:lnTo>
                    <a:pt x="361" y="1077"/>
                  </a:lnTo>
                  <a:lnTo>
                    <a:pt x="327" y="1122"/>
                  </a:lnTo>
                  <a:lnTo>
                    <a:pt x="290" y="1161"/>
                  </a:lnTo>
                  <a:lnTo>
                    <a:pt x="278" y="1171"/>
                  </a:lnTo>
                  <a:lnTo>
                    <a:pt x="263" y="1176"/>
                  </a:lnTo>
                  <a:lnTo>
                    <a:pt x="247" y="1179"/>
                  </a:lnTo>
                  <a:lnTo>
                    <a:pt x="232" y="1176"/>
                  </a:lnTo>
                  <a:lnTo>
                    <a:pt x="218" y="1171"/>
                  </a:lnTo>
                  <a:lnTo>
                    <a:pt x="205" y="1161"/>
                  </a:lnTo>
                  <a:lnTo>
                    <a:pt x="169" y="1122"/>
                  </a:lnTo>
                  <a:lnTo>
                    <a:pt x="135" y="1077"/>
                  </a:lnTo>
                  <a:lnTo>
                    <a:pt x="104" y="1029"/>
                  </a:lnTo>
                  <a:lnTo>
                    <a:pt x="77" y="975"/>
                  </a:lnTo>
                  <a:lnTo>
                    <a:pt x="54" y="918"/>
                  </a:lnTo>
                  <a:lnTo>
                    <a:pt x="35" y="857"/>
                  </a:lnTo>
                  <a:lnTo>
                    <a:pt x="20" y="794"/>
                  </a:lnTo>
                  <a:lnTo>
                    <a:pt x="9" y="728"/>
                  </a:lnTo>
                  <a:lnTo>
                    <a:pt x="2" y="659"/>
                  </a:lnTo>
                  <a:lnTo>
                    <a:pt x="0" y="589"/>
                  </a:lnTo>
                  <a:lnTo>
                    <a:pt x="2" y="519"/>
                  </a:lnTo>
                  <a:lnTo>
                    <a:pt x="9" y="450"/>
                  </a:lnTo>
                  <a:lnTo>
                    <a:pt x="20" y="384"/>
                  </a:lnTo>
                  <a:lnTo>
                    <a:pt x="35" y="321"/>
                  </a:lnTo>
                  <a:lnTo>
                    <a:pt x="54" y="260"/>
                  </a:lnTo>
                  <a:lnTo>
                    <a:pt x="77" y="203"/>
                  </a:lnTo>
                  <a:lnTo>
                    <a:pt x="104" y="149"/>
                  </a:lnTo>
                  <a:lnTo>
                    <a:pt x="135" y="100"/>
                  </a:lnTo>
                  <a:lnTo>
                    <a:pt x="169" y="56"/>
                  </a:lnTo>
                  <a:lnTo>
                    <a:pt x="205" y="17"/>
                  </a:lnTo>
                  <a:lnTo>
                    <a:pt x="221" y="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44"/>
            <p:cNvSpPr>
              <a:spLocks/>
            </p:cNvSpPr>
            <p:nvPr/>
          </p:nvSpPr>
          <p:spPr bwMode="auto">
            <a:xfrm>
              <a:off x="1159" y="1791"/>
              <a:ext cx="165" cy="392"/>
            </a:xfrm>
            <a:custGeom>
              <a:avLst/>
              <a:gdLst>
                <a:gd name="T0" fmla="*/ 239 w 496"/>
                <a:gd name="T1" fmla="*/ 0 h 1178"/>
                <a:gd name="T2" fmla="*/ 257 w 496"/>
                <a:gd name="T3" fmla="*/ 0 h 1178"/>
                <a:gd name="T4" fmla="*/ 275 w 496"/>
                <a:gd name="T5" fmla="*/ 6 h 1178"/>
                <a:gd name="T6" fmla="*/ 290 w 496"/>
                <a:gd name="T7" fmla="*/ 17 h 1178"/>
                <a:gd name="T8" fmla="*/ 327 w 496"/>
                <a:gd name="T9" fmla="*/ 56 h 1178"/>
                <a:gd name="T10" fmla="*/ 361 w 496"/>
                <a:gd name="T11" fmla="*/ 101 h 1178"/>
                <a:gd name="T12" fmla="*/ 392 w 496"/>
                <a:gd name="T13" fmla="*/ 150 h 1178"/>
                <a:gd name="T14" fmla="*/ 418 w 496"/>
                <a:gd name="T15" fmla="*/ 203 h 1178"/>
                <a:gd name="T16" fmla="*/ 441 w 496"/>
                <a:gd name="T17" fmla="*/ 261 h 1178"/>
                <a:gd name="T18" fmla="*/ 461 w 496"/>
                <a:gd name="T19" fmla="*/ 321 h 1178"/>
                <a:gd name="T20" fmla="*/ 476 w 496"/>
                <a:gd name="T21" fmla="*/ 384 h 1178"/>
                <a:gd name="T22" fmla="*/ 487 w 496"/>
                <a:gd name="T23" fmla="*/ 451 h 1178"/>
                <a:gd name="T24" fmla="*/ 493 w 496"/>
                <a:gd name="T25" fmla="*/ 519 h 1178"/>
                <a:gd name="T26" fmla="*/ 496 w 496"/>
                <a:gd name="T27" fmla="*/ 589 h 1178"/>
                <a:gd name="T28" fmla="*/ 493 w 496"/>
                <a:gd name="T29" fmla="*/ 659 h 1178"/>
                <a:gd name="T30" fmla="*/ 487 w 496"/>
                <a:gd name="T31" fmla="*/ 728 h 1178"/>
                <a:gd name="T32" fmla="*/ 476 w 496"/>
                <a:gd name="T33" fmla="*/ 793 h 1178"/>
                <a:gd name="T34" fmla="*/ 461 w 496"/>
                <a:gd name="T35" fmla="*/ 858 h 1178"/>
                <a:gd name="T36" fmla="*/ 441 w 496"/>
                <a:gd name="T37" fmla="*/ 918 h 1178"/>
                <a:gd name="T38" fmla="*/ 418 w 496"/>
                <a:gd name="T39" fmla="*/ 975 h 1178"/>
                <a:gd name="T40" fmla="*/ 392 w 496"/>
                <a:gd name="T41" fmla="*/ 1028 h 1178"/>
                <a:gd name="T42" fmla="*/ 361 w 496"/>
                <a:gd name="T43" fmla="*/ 1078 h 1178"/>
                <a:gd name="T44" fmla="*/ 327 w 496"/>
                <a:gd name="T45" fmla="*/ 1121 h 1178"/>
                <a:gd name="T46" fmla="*/ 290 w 496"/>
                <a:gd name="T47" fmla="*/ 1161 h 1178"/>
                <a:gd name="T48" fmla="*/ 278 w 496"/>
                <a:gd name="T49" fmla="*/ 1171 h 1178"/>
                <a:gd name="T50" fmla="*/ 263 w 496"/>
                <a:gd name="T51" fmla="*/ 1176 h 1178"/>
                <a:gd name="T52" fmla="*/ 247 w 496"/>
                <a:gd name="T53" fmla="*/ 1178 h 1178"/>
                <a:gd name="T54" fmla="*/ 232 w 496"/>
                <a:gd name="T55" fmla="*/ 1176 h 1178"/>
                <a:gd name="T56" fmla="*/ 218 w 496"/>
                <a:gd name="T57" fmla="*/ 1171 h 1178"/>
                <a:gd name="T58" fmla="*/ 205 w 496"/>
                <a:gd name="T59" fmla="*/ 1161 h 1178"/>
                <a:gd name="T60" fmla="*/ 169 w 496"/>
                <a:gd name="T61" fmla="*/ 1121 h 1178"/>
                <a:gd name="T62" fmla="*/ 135 w 496"/>
                <a:gd name="T63" fmla="*/ 1078 h 1178"/>
                <a:gd name="T64" fmla="*/ 104 w 496"/>
                <a:gd name="T65" fmla="*/ 1028 h 1178"/>
                <a:gd name="T66" fmla="*/ 77 w 496"/>
                <a:gd name="T67" fmla="*/ 975 h 1178"/>
                <a:gd name="T68" fmla="*/ 54 w 496"/>
                <a:gd name="T69" fmla="*/ 918 h 1178"/>
                <a:gd name="T70" fmla="*/ 35 w 496"/>
                <a:gd name="T71" fmla="*/ 858 h 1178"/>
                <a:gd name="T72" fmla="*/ 20 w 496"/>
                <a:gd name="T73" fmla="*/ 793 h 1178"/>
                <a:gd name="T74" fmla="*/ 9 w 496"/>
                <a:gd name="T75" fmla="*/ 728 h 1178"/>
                <a:gd name="T76" fmla="*/ 2 w 496"/>
                <a:gd name="T77" fmla="*/ 659 h 1178"/>
                <a:gd name="T78" fmla="*/ 0 w 496"/>
                <a:gd name="T79" fmla="*/ 589 h 1178"/>
                <a:gd name="T80" fmla="*/ 2 w 496"/>
                <a:gd name="T81" fmla="*/ 519 h 1178"/>
                <a:gd name="T82" fmla="*/ 9 w 496"/>
                <a:gd name="T83" fmla="*/ 451 h 1178"/>
                <a:gd name="T84" fmla="*/ 20 w 496"/>
                <a:gd name="T85" fmla="*/ 384 h 1178"/>
                <a:gd name="T86" fmla="*/ 35 w 496"/>
                <a:gd name="T87" fmla="*/ 321 h 1178"/>
                <a:gd name="T88" fmla="*/ 54 w 496"/>
                <a:gd name="T89" fmla="*/ 261 h 1178"/>
                <a:gd name="T90" fmla="*/ 77 w 496"/>
                <a:gd name="T91" fmla="*/ 203 h 1178"/>
                <a:gd name="T92" fmla="*/ 104 w 496"/>
                <a:gd name="T93" fmla="*/ 150 h 1178"/>
                <a:gd name="T94" fmla="*/ 135 w 496"/>
                <a:gd name="T95" fmla="*/ 101 h 1178"/>
                <a:gd name="T96" fmla="*/ 169 w 496"/>
                <a:gd name="T97" fmla="*/ 56 h 1178"/>
                <a:gd name="T98" fmla="*/ 205 w 496"/>
                <a:gd name="T99" fmla="*/ 17 h 1178"/>
                <a:gd name="T100" fmla="*/ 221 w 496"/>
                <a:gd name="T101" fmla="*/ 6 h 1178"/>
                <a:gd name="T102" fmla="*/ 239 w 496"/>
                <a:gd name="T103" fmla="*/ 0 h 1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6" h="1178">
                  <a:moveTo>
                    <a:pt x="239" y="0"/>
                  </a:moveTo>
                  <a:lnTo>
                    <a:pt x="257" y="0"/>
                  </a:lnTo>
                  <a:lnTo>
                    <a:pt x="275" y="6"/>
                  </a:lnTo>
                  <a:lnTo>
                    <a:pt x="290" y="17"/>
                  </a:lnTo>
                  <a:lnTo>
                    <a:pt x="327" y="56"/>
                  </a:lnTo>
                  <a:lnTo>
                    <a:pt x="361" y="101"/>
                  </a:lnTo>
                  <a:lnTo>
                    <a:pt x="392" y="150"/>
                  </a:lnTo>
                  <a:lnTo>
                    <a:pt x="418" y="203"/>
                  </a:lnTo>
                  <a:lnTo>
                    <a:pt x="441" y="261"/>
                  </a:lnTo>
                  <a:lnTo>
                    <a:pt x="461" y="321"/>
                  </a:lnTo>
                  <a:lnTo>
                    <a:pt x="476" y="384"/>
                  </a:lnTo>
                  <a:lnTo>
                    <a:pt x="487" y="451"/>
                  </a:lnTo>
                  <a:lnTo>
                    <a:pt x="493" y="519"/>
                  </a:lnTo>
                  <a:lnTo>
                    <a:pt x="496" y="589"/>
                  </a:lnTo>
                  <a:lnTo>
                    <a:pt x="493" y="659"/>
                  </a:lnTo>
                  <a:lnTo>
                    <a:pt x="487" y="728"/>
                  </a:lnTo>
                  <a:lnTo>
                    <a:pt x="476" y="793"/>
                  </a:lnTo>
                  <a:lnTo>
                    <a:pt x="461" y="858"/>
                  </a:lnTo>
                  <a:lnTo>
                    <a:pt x="441" y="918"/>
                  </a:lnTo>
                  <a:lnTo>
                    <a:pt x="418" y="975"/>
                  </a:lnTo>
                  <a:lnTo>
                    <a:pt x="392" y="1028"/>
                  </a:lnTo>
                  <a:lnTo>
                    <a:pt x="361" y="1078"/>
                  </a:lnTo>
                  <a:lnTo>
                    <a:pt x="327" y="1121"/>
                  </a:lnTo>
                  <a:lnTo>
                    <a:pt x="290" y="1161"/>
                  </a:lnTo>
                  <a:lnTo>
                    <a:pt x="278" y="1171"/>
                  </a:lnTo>
                  <a:lnTo>
                    <a:pt x="263" y="1176"/>
                  </a:lnTo>
                  <a:lnTo>
                    <a:pt x="247" y="1178"/>
                  </a:lnTo>
                  <a:lnTo>
                    <a:pt x="232" y="1176"/>
                  </a:lnTo>
                  <a:lnTo>
                    <a:pt x="218" y="1171"/>
                  </a:lnTo>
                  <a:lnTo>
                    <a:pt x="205" y="1161"/>
                  </a:lnTo>
                  <a:lnTo>
                    <a:pt x="169" y="1121"/>
                  </a:lnTo>
                  <a:lnTo>
                    <a:pt x="135" y="1078"/>
                  </a:lnTo>
                  <a:lnTo>
                    <a:pt x="104" y="1028"/>
                  </a:lnTo>
                  <a:lnTo>
                    <a:pt x="77" y="975"/>
                  </a:lnTo>
                  <a:lnTo>
                    <a:pt x="54" y="918"/>
                  </a:lnTo>
                  <a:lnTo>
                    <a:pt x="35" y="858"/>
                  </a:lnTo>
                  <a:lnTo>
                    <a:pt x="20" y="793"/>
                  </a:lnTo>
                  <a:lnTo>
                    <a:pt x="9" y="728"/>
                  </a:lnTo>
                  <a:lnTo>
                    <a:pt x="2" y="659"/>
                  </a:lnTo>
                  <a:lnTo>
                    <a:pt x="0" y="589"/>
                  </a:lnTo>
                  <a:lnTo>
                    <a:pt x="2" y="519"/>
                  </a:lnTo>
                  <a:lnTo>
                    <a:pt x="9" y="451"/>
                  </a:lnTo>
                  <a:lnTo>
                    <a:pt x="20" y="384"/>
                  </a:lnTo>
                  <a:lnTo>
                    <a:pt x="35" y="321"/>
                  </a:lnTo>
                  <a:lnTo>
                    <a:pt x="54" y="261"/>
                  </a:lnTo>
                  <a:lnTo>
                    <a:pt x="77" y="203"/>
                  </a:lnTo>
                  <a:lnTo>
                    <a:pt x="104" y="150"/>
                  </a:lnTo>
                  <a:lnTo>
                    <a:pt x="135" y="101"/>
                  </a:lnTo>
                  <a:lnTo>
                    <a:pt x="169" y="56"/>
                  </a:lnTo>
                  <a:lnTo>
                    <a:pt x="205" y="17"/>
                  </a:lnTo>
                  <a:lnTo>
                    <a:pt x="221" y="6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45"/>
            <p:cNvSpPr>
              <a:spLocks/>
            </p:cNvSpPr>
            <p:nvPr/>
          </p:nvSpPr>
          <p:spPr bwMode="auto">
            <a:xfrm>
              <a:off x="642" y="1501"/>
              <a:ext cx="392" cy="165"/>
            </a:xfrm>
            <a:custGeom>
              <a:avLst/>
              <a:gdLst>
                <a:gd name="T0" fmla="*/ 589 w 1177"/>
                <a:gd name="T1" fmla="*/ 0 h 495"/>
                <a:gd name="T2" fmla="*/ 659 w 1177"/>
                <a:gd name="T3" fmla="*/ 2 h 495"/>
                <a:gd name="T4" fmla="*/ 726 w 1177"/>
                <a:gd name="T5" fmla="*/ 8 h 495"/>
                <a:gd name="T6" fmla="*/ 793 w 1177"/>
                <a:gd name="T7" fmla="*/ 19 h 495"/>
                <a:gd name="T8" fmla="*/ 857 w 1177"/>
                <a:gd name="T9" fmla="*/ 35 h 495"/>
                <a:gd name="T10" fmla="*/ 917 w 1177"/>
                <a:gd name="T11" fmla="*/ 54 h 495"/>
                <a:gd name="T12" fmla="*/ 975 w 1177"/>
                <a:gd name="T13" fmla="*/ 77 h 495"/>
                <a:gd name="T14" fmla="*/ 1027 w 1177"/>
                <a:gd name="T15" fmla="*/ 103 h 495"/>
                <a:gd name="T16" fmla="*/ 1076 w 1177"/>
                <a:gd name="T17" fmla="*/ 134 h 495"/>
                <a:gd name="T18" fmla="*/ 1121 w 1177"/>
                <a:gd name="T19" fmla="*/ 168 h 495"/>
                <a:gd name="T20" fmla="*/ 1161 w 1177"/>
                <a:gd name="T21" fmla="*/ 205 h 495"/>
                <a:gd name="T22" fmla="*/ 1172 w 1177"/>
                <a:gd name="T23" fmla="*/ 221 h 495"/>
                <a:gd name="T24" fmla="*/ 1177 w 1177"/>
                <a:gd name="T25" fmla="*/ 238 h 495"/>
                <a:gd name="T26" fmla="*/ 1177 w 1177"/>
                <a:gd name="T27" fmla="*/ 257 h 495"/>
                <a:gd name="T28" fmla="*/ 1172 w 1177"/>
                <a:gd name="T29" fmla="*/ 274 h 495"/>
                <a:gd name="T30" fmla="*/ 1161 w 1177"/>
                <a:gd name="T31" fmla="*/ 291 h 495"/>
                <a:gd name="T32" fmla="*/ 1121 w 1177"/>
                <a:gd name="T33" fmla="*/ 327 h 495"/>
                <a:gd name="T34" fmla="*/ 1076 w 1177"/>
                <a:gd name="T35" fmla="*/ 361 h 495"/>
                <a:gd name="T36" fmla="*/ 1027 w 1177"/>
                <a:gd name="T37" fmla="*/ 391 h 495"/>
                <a:gd name="T38" fmla="*/ 975 w 1177"/>
                <a:gd name="T39" fmla="*/ 419 h 495"/>
                <a:gd name="T40" fmla="*/ 917 w 1177"/>
                <a:gd name="T41" fmla="*/ 441 h 495"/>
                <a:gd name="T42" fmla="*/ 857 w 1177"/>
                <a:gd name="T43" fmla="*/ 460 h 495"/>
                <a:gd name="T44" fmla="*/ 793 w 1177"/>
                <a:gd name="T45" fmla="*/ 475 h 495"/>
                <a:gd name="T46" fmla="*/ 726 w 1177"/>
                <a:gd name="T47" fmla="*/ 486 h 495"/>
                <a:gd name="T48" fmla="*/ 659 w 1177"/>
                <a:gd name="T49" fmla="*/ 493 h 495"/>
                <a:gd name="T50" fmla="*/ 589 w 1177"/>
                <a:gd name="T51" fmla="*/ 495 h 495"/>
                <a:gd name="T52" fmla="*/ 519 w 1177"/>
                <a:gd name="T53" fmla="*/ 493 h 495"/>
                <a:gd name="T54" fmla="*/ 450 w 1177"/>
                <a:gd name="T55" fmla="*/ 486 h 495"/>
                <a:gd name="T56" fmla="*/ 384 w 1177"/>
                <a:gd name="T57" fmla="*/ 475 h 495"/>
                <a:gd name="T58" fmla="*/ 319 w 1177"/>
                <a:gd name="T59" fmla="*/ 460 h 495"/>
                <a:gd name="T60" fmla="*/ 259 w 1177"/>
                <a:gd name="T61" fmla="*/ 441 h 495"/>
                <a:gd name="T62" fmla="*/ 202 w 1177"/>
                <a:gd name="T63" fmla="*/ 419 h 495"/>
                <a:gd name="T64" fmla="*/ 149 w 1177"/>
                <a:gd name="T65" fmla="*/ 391 h 495"/>
                <a:gd name="T66" fmla="*/ 100 w 1177"/>
                <a:gd name="T67" fmla="*/ 361 h 495"/>
                <a:gd name="T68" fmla="*/ 56 w 1177"/>
                <a:gd name="T69" fmla="*/ 327 h 495"/>
                <a:gd name="T70" fmla="*/ 16 w 1177"/>
                <a:gd name="T71" fmla="*/ 291 h 495"/>
                <a:gd name="T72" fmla="*/ 5 w 1177"/>
                <a:gd name="T73" fmla="*/ 274 h 495"/>
                <a:gd name="T74" fmla="*/ 0 w 1177"/>
                <a:gd name="T75" fmla="*/ 257 h 495"/>
                <a:gd name="T76" fmla="*/ 0 w 1177"/>
                <a:gd name="T77" fmla="*/ 238 h 495"/>
                <a:gd name="T78" fmla="*/ 5 w 1177"/>
                <a:gd name="T79" fmla="*/ 221 h 495"/>
                <a:gd name="T80" fmla="*/ 16 w 1177"/>
                <a:gd name="T81" fmla="*/ 205 h 495"/>
                <a:gd name="T82" fmla="*/ 55 w 1177"/>
                <a:gd name="T83" fmla="*/ 168 h 495"/>
                <a:gd name="T84" fmla="*/ 100 w 1177"/>
                <a:gd name="T85" fmla="*/ 134 h 495"/>
                <a:gd name="T86" fmla="*/ 149 w 1177"/>
                <a:gd name="T87" fmla="*/ 103 h 495"/>
                <a:gd name="T88" fmla="*/ 202 w 1177"/>
                <a:gd name="T89" fmla="*/ 77 h 495"/>
                <a:gd name="T90" fmla="*/ 259 w 1177"/>
                <a:gd name="T91" fmla="*/ 54 h 495"/>
                <a:gd name="T92" fmla="*/ 319 w 1177"/>
                <a:gd name="T93" fmla="*/ 35 h 495"/>
                <a:gd name="T94" fmla="*/ 384 w 1177"/>
                <a:gd name="T95" fmla="*/ 19 h 495"/>
                <a:gd name="T96" fmla="*/ 450 w 1177"/>
                <a:gd name="T97" fmla="*/ 8 h 495"/>
                <a:gd name="T98" fmla="*/ 519 w 1177"/>
                <a:gd name="T99" fmla="*/ 2 h 495"/>
                <a:gd name="T100" fmla="*/ 589 w 1177"/>
                <a:gd name="T10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77" h="495">
                  <a:moveTo>
                    <a:pt x="589" y="0"/>
                  </a:moveTo>
                  <a:lnTo>
                    <a:pt x="659" y="2"/>
                  </a:lnTo>
                  <a:lnTo>
                    <a:pt x="726" y="8"/>
                  </a:lnTo>
                  <a:lnTo>
                    <a:pt x="793" y="19"/>
                  </a:lnTo>
                  <a:lnTo>
                    <a:pt x="857" y="35"/>
                  </a:lnTo>
                  <a:lnTo>
                    <a:pt x="917" y="54"/>
                  </a:lnTo>
                  <a:lnTo>
                    <a:pt x="975" y="77"/>
                  </a:lnTo>
                  <a:lnTo>
                    <a:pt x="1027" y="103"/>
                  </a:lnTo>
                  <a:lnTo>
                    <a:pt x="1076" y="134"/>
                  </a:lnTo>
                  <a:lnTo>
                    <a:pt x="1121" y="168"/>
                  </a:lnTo>
                  <a:lnTo>
                    <a:pt x="1161" y="205"/>
                  </a:lnTo>
                  <a:lnTo>
                    <a:pt x="1172" y="221"/>
                  </a:lnTo>
                  <a:lnTo>
                    <a:pt x="1177" y="238"/>
                  </a:lnTo>
                  <a:lnTo>
                    <a:pt x="1177" y="257"/>
                  </a:lnTo>
                  <a:lnTo>
                    <a:pt x="1172" y="274"/>
                  </a:lnTo>
                  <a:lnTo>
                    <a:pt x="1161" y="291"/>
                  </a:lnTo>
                  <a:lnTo>
                    <a:pt x="1121" y="327"/>
                  </a:lnTo>
                  <a:lnTo>
                    <a:pt x="1076" y="361"/>
                  </a:lnTo>
                  <a:lnTo>
                    <a:pt x="1027" y="391"/>
                  </a:lnTo>
                  <a:lnTo>
                    <a:pt x="975" y="419"/>
                  </a:lnTo>
                  <a:lnTo>
                    <a:pt x="917" y="441"/>
                  </a:lnTo>
                  <a:lnTo>
                    <a:pt x="857" y="460"/>
                  </a:lnTo>
                  <a:lnTo>
                    <a:pt x="793" y="475"/>
                  </a:lnTo>
                  <a:lnTo>
                    <a:pt x="726" y="486"/>
                  </a:lnTo>
                  <a:lnTo>
                    <a:pt x="659" y="493"/>
                  </a:lnTo>
                  <a:lnTo>
                    <a:pt x="589" y="495"/>
                  </a:lnTo>
                  <a:lnTo>
                    <a:pt x="519" y="493"/>
                  </a:lnTo>
                  <a:lnTo>
                    <a:pt x="450" y="486"/>
                  </a:lnTo>
                  <a:lnTo>
                    <a:pt x="384" y="475"/>
                  </a:lnTo>
                  <a:lnTo>
                    <a:pt x="319" y="460"/>
                  </a:lnTo>
                  <a:lnTo>
                    <a:pt x="259" y="441"/>
                  </a:lnTo>
                  <a:lnTo>
                    <a:pt x="202" y="419"/>
                  </a:lnTo>
                  <a:lnTo>
                    <a:pt x="149" y="391"/>
                  </a:lnTo>
                  <a:lnTo>
                    <a:pt x="100" y="361"/>
                  </a:lnTo>
                  <a:lnTo>
                    <a:pt x="56" y="327"/>
                  </a:lnTo>
                  <a:lnTo>
                    <a:pt x="16" y="291"/>
                  </a:lnTo>
                  <a:lnTo>
                    <a:pt x="5" y="274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5" y="221"/>
                  </a:lnTo>
                  <a:lnTo>
                    <a:pt x="16" y="205"/>
                  </a:lnTo>
                  <a:lnTo>
                    <a:pt x="55" y="168"/>
                  </a:lnTo>
                  <a:lnTo>
                    <a:pt x="100" y="134"/>
                  </a:lnTo>
                  <a:lnTo>
                    <a:pt x="149" y="103"/>
                  </a:lnTo>
                  <a:lnTo>
                    <a:pt x="202" y="77"/>
                  </a:lnTo>
                  <a:lnTo>
                    <a:pt x="259" y="54"/>
                  </a:lnTo>
                  <a:lnTo>
                    <a:pt x="319" y="35"/>
                  </a:lnTo>
                  <a:lnTo>
                    <a:pt x="384" y="19"/>
                  </a:lnTo>
                  <a:lnTo>
                    <a:pt x="450" y="8"/>
                  </a:lnTo>
                  <a:lnTo>
                    <a:pt x="519" y="2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46"/>
            <p:cNvSpPr>
              <a:spLocks/>
            </p:cNvSpPr>
            <p:nvPr/>
          </p:nvSpPr>
          <p:spPr bwMode="auto">
            <a:xfrm>
              <a:off x="1448" y="1501"/>
              <a:ext cx="393" cy="165"/>
            </a:xfrm>
            <a:custGeom>
              <a:avLst/>
              <a:gdLst>
                <a:gd name="T0" fmla="*/ 588 w 1177"/>
                <a:gd name="T1" fmla="*/ 0 h 495"/>
                <a:gd name="T2" fmla="*/ 658 w 1177"/>
                <a:gd name="T3" fmla="*/ 2 h 495"/>
                <a:gd name="T4" fmla="*/ 727 w 1177"/>
                <a:gd name="T5" fmla="*/ 8 h 495"/>
                <a:gd name="T6" fmla="*/ 793 w 1177"/>
                <a:gd name="T7" fmla="*/ 19 h 495"/>
                <a:gd name="T8" fmla="*/ 856 w 1177"/>
                <a:gd name="T9" fmla="*/ 35 h 495"/>
                <a:gd name="T10" fmla="*/ 917 w 1177"/>
                <a:gd name="T11" fmla="*/ 54 h 495"/>
                <a:gd name="T12" fmla="*/ 974 w 1177"/>
                <a:gd name="T13" fmla="*/ 77 h 495"/>
                <a:gd name="T14" fmla="*/ 1028 w 1177"/>
                <a:gd name="T15" fmla="*/ 103 h 495"/>
                <a:gd name="T16" fmla="*/ 1077 w 1177"/>
                <a:gd name="T17" fmla="*/ 134 h 495"/>
                <a:gd name="T18" fmla="*/ 1121 w 1177"/>
                <a:gd name="T19" fmla="*/ 168 h 495"/>
                <a:gd name="T20" fmla="*/ 1160 w 1177"/>
                <a:gd name="T21" fmla="*/ 205 h 495"/>
                <a:gd name="T22" fmla="*/ 1171 w 1177"/>
                <a:gd name="T23" fmla="*/ 221 h 495"/>
                <a:gd name="T24" fmla="*/ 1177 w 1177"/>
                <a:gd name="T25" fmla="*/ 238 h 495"/>
                <a:gd name="T26" fmla="*/ 1177 w 1177"/>
                <a:gd name="T27" fmla="*/ 257 h 495"/>
                <a:gd name="T28" fmla="*/ 1171 w 1177"/>
                <a:gd name="T29" fmla="*/ 274 h 495"/>
                <a:gd name="T30" fmla="*/ 1160 w 1177"/>
                <a:gd name="T31" fmla="*/ 291 h 495"/>
                <a:gd name="T32" fmla="*/ 1121 w 1177"/>
                <a:gd name="T33" fmla="*/ 327 h 495"/>
                <a:gd name="T34" fmla="*/ 1077 w 1177"/>
                <a:gd name="T35" fmla="*/ 361 h 495"/>
                <a:gd name="T36" fmla="*/ 1028 w 1177"/>
                <a:gd name="T37" fmla="*/ 391 h 495"/>
                <a:gd name="T38" fmla="*/ 974 w 1177"/>
                <a:gd name="T39" fmla="*/ 419 h 495"/>
                <a:gd name="T40" fmla="*/ 917 w 1177"/>
                <a:gd name="T41" fmla="*/ 441 h 495"/>
                <a:gd name="T42" fmla="*/ 856 w 1177"/>
                <a:gd name="T43" fmla="*/ 460 h 495"/>
                <a:gd name="T44" fmla="*/ 793 w 1177"/>
                <a:gd name="T45" fmla="*/ 475 h 495"/>
                <a:gd name="T46" fmla="*/ 727 w 1177"/>
                <a:gd name="T47" fmla="*/ 486 h 495"/>
                <a:gd name="T48" fmla="*/ 658 w 1177"/>
                <a:gd name="T49" fmla="*/ 493 h 495"/>
                <a:gd name="T50" fmla="*/ 588 w 1177"/>
                <a:gd name="T51" fmla="*/ 495 h 495"/>
                <a:gd name="T52" fmla="*/ 518 w 1177"/>
                <a:gd name="T53" fmla="*/ 493 h 495"/>
                <a:gd name="T54" fmla="*/ 449 w 1177"/>
                <a:gd name="T55" fmla="*/ 486 h 495"/>
                <a:gd name="T56" fmla="*/ 384 w 1177"/>
                <a:gd name="T57" fmla="*/ 475 h 495"/>
                <a:gd name="T58" fmla="*/ 320 w 1177"/>
                <a:gd name="T59" fmla="*/ 460 h 495"/>
                <a:gd name="T60" fmla="*/ 259 w 1177"/>
                <a:gd name="T61" fmla="*/ 441 h 495"/>
                <a:gd name="T62" fmla="*/ 202 w 1177"/>
                <a:gd name="T63" fmla="*/ 419 h 495"/>
                <a:gd name="T64" fmla="*/ 148 w 1177"/>
                <a:gd name="T65" fmla="*/ 391 h 495"/>
                <a:gd name="T66" fmla="*/ 99 w 1177"/>
                <a:gd name="T67" fmla="*/ 361 h 495"/>
                <a:gd name="T68" fmla="*/ 55 w 1177"/>
                <a:gd name="T69" fmla="*/ 327 h 495"/>
                <a:gd name="T70" fmla="*/ 16 w 1177"/>
                <a:gd name="T71" fmla="*/ 291 h 495"/>
                <a:gd name="T72" fmla="*/ 5 w 1177"/>
                <a:gd name="T73" fmla="*/ 274 h 495"/>
                <a:gd name="T74" fmla="*/ 0 w 1177"/>
                <a:gd name="T75" fmla="*/ 257 h 495"/>
                <a:gd name="T76" fmla="*/ 0 w 1177"/>
                <a:gd name="T77" fmla="*/ 238 h 495"/>
                <a:gd name="T78" fmla="*/ 5 w 1177"/>
                <a:gd name="T79" fmla="*/ 221 h 495"/>
                <a:gd name="T80" fmla="*/ 16 w 1177"/>
                <a:gd name="T81" fmla="*/ 205 h 495"/>
                <a:gd name="T82" fmla="*/ 55 w 1177"/>
                <a:gd name="T83" fmla="*/ 168 h 495"/>
                <a:gd name="T84" fmla="*/ 99 w 1177"/>
                <a:gd name="T85" fmla="*/ 134 h 495"/>
                <a:gd name="T86" fmla="*/ 148 w 1177"/>
                <a:gd name="T87" fmla="*/ 103 h 495"/>
                <a:gd name="T88" fmla="*/ 202 w 1177"/>
                <a:gd name="T89" fmla="*/ 77 h 495"/>
                <a:gd name="T90" fmla="*/ 259 w 1177"/>
                <a:gd name="T91" fmla="*/ 54 h 495"/>
                <a:gd name="T92" fmla="*/ 320 w 1177"/>
                <a:gd name="T93" fmla="*/ 35 h 495"/>
                <a:gd name="T94" fmla="*/ 384 w 1177"/>
                <a:gd name="T95" fmla="*/ 19 h 495"/>
                <a:gd name="T96" fmla="*/ 449 w 1177"/>
                <a:gd name="T97" fmla="*/ 8 h 495"/>
                <a:gd name="T98" fmla="*/ 518 w 1177"/>
                <a:gd name="T99" fmla="*/ 2 h 495"/>
                <a:gd name="T100" fmla="*/ 588 w 1177"/>
                <a:gd name="T10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77" h="495">
                  <a:moveTo>
                    <a:pt x="588" y="0"/>
                  </a:moveTo>
                  <a:lnTo>
                    <a:pt x="658" y="2"/>
                  </a:lnTo>
                  <a:lnTo>
                    <a:pt x="727" y="8"/>
                  </a:lnTo>
                  <a:lnTo>
                    <a:pt x="793" y="19"/>
                  </a:lnTo>
                  <a:lnTo>
                    <a:pt x="856" y="35"/>
                  </a:lnTo>
                  <a:lnTo>
                    <a:pt x="917" y="54"/>
                  </a:lnTo>
                  <a:lnTo>
                    <a:pt x="974" y="77"/>
                  </a:lnTo>
                  <a:lnTo>
                    <a:pt x="1028" y="103"/>
                  </a:lnTo>
                  <a:lnTo>
                    <a:pt x="1077" y="134"/>
                  </a:lnTo>
                  <a:lnTo>
                    <a:pt x="1121" y="168"/>
                  </a:lnTo>
                  <a:lnTo>
                    <a:pt x="1160" y="205"/>
                  </a:lnTo>
                  <a:lnTo>
                    <a:pt x="1171" y="221"/>
                  </a:lnTo>
                  <a:lnTo>
                    <a:pt x="1177" y="238"/>
                  </a:lnTo>
                  <a:lnTo>
                    <a:pt x="1177" y="257"/>
                  </a:lnTo>
                  <a:lnTo>
                    <a:pt x="1171" y="274"/>
                  </a:lnTo>
                  <a:lnTo>
                    <a:pt x="1160" y="291"/>
                  </a:lnTo>
                  <a:lnTo>
                    <a:pt x="1121" y="327"/>
                  </a:lnTo>
                  <a:lnTo>
                    <a:pt x="1077" y="361"/>
                  </a:lnTo>
                  <a:lnTo>
                    <a:pt x="1028" y="391"/>
                  </a:lnTo>
                  <a:lnTo>
                    <a:pt x="974" y="419"/>
                  </a:lnTo>
                  <a:lnTo>
                    <a:pt x="917" y="441"/>
                  </a:lnTo>
                  <a:lnTo>
                    <a:pt x="856" y="460"/>
                  </a:lnTo>
                  <a:lnTo>
                    <a:pt x="793" y="475"/>
                  </a:lnTo>
                  <a:lnTo>
                    <a:pt x="727" y="486"/>
                  </a:lnTo>
                  <a:lnTo>
                    <a:pt x="658" y="493"/>
                  </a:lnTo>
                  <a:lnTo>
                    <a:pt x="588" y="495"/>
                  </a:lnTo>
                  <a:lnTo>
                    <a:pt x="518" y="493"/>
                  </a:lnTo>
                  <a:lnTo>
                    <a:pt x="449" y="486"/>
                  </a:lnTo>
                  <a:lnTo>
                    <a:pt x="384" y="475"/>
                  </a:lnTo>
                  <a:lnTo>
                    <a:pt x="320" y="460"/>
                  </a:lnTo>
                  <a:lnTo>
                    <a:pt x="259" y="441"/>
                  </a:lnTo>
                  <a:lnTo>
                    <a:pt x="202" y="419"/>
                  </a:lnTo>
                  <a:lnTo>
                    <a:pt x="148" y="391"/>
                  </a:lnTo>
                  <a:lnTo>
                    <a:pt x="99" y="361"/>
                  </a:lnTo>
                  <a:lnTo>
                    <a:pt x="55" y="327"/>
                  </a:lnTo>
                  <a:lnTo>
                    <a:pt x="16" y="291"/>
                  </a:lnTo>
                  <a:lnTo>
                    <a:pt x="5" y="274"/>
                  </a:lnTo>
                  <a:lnTo>
                    <a:pt x="0" y="257"/>
                  </a:lnTo>
                  <a:lnTo>
                    <a:pt x="0" y="238"/>
                  </a:lnTo>
                  <a:lnTo>
                    <a:pt x="5" y="221"/>
                  </a:lnTo>
                  <a:lnTo>
                    <a:pt x="16" y="205"/>
                  </a:lnTo>
                  <a:lnTo>
                    <a:pt x="55" y="168"/>
                  </a:lnTo>
                  <a:lnTo>
                    <a:pt x="99" y="134"/>
                  </a:lnTo>
                  <a:lnTo>
                    <a:pt x="148" y="103"/>
                  </a:lnTo>
                  <a:lnTo>
                    <a:pt x="202" y="77"/>
                  </a:lnTo>
                  <a:lnTo>
                    <a:pt x="259" y="54"/>
                  </a:lnTo>
                  <a:lnTo>
                    <a:pt x="320" y="35"/>
                  </a:lnTo>
                  <a:lnTo>
                    <a:pt x="384" y="19"/>
                  </a:lnTo>
                  <a:lnTo>
                    <a:pt x="449" y="8"/>
                  </a:lnTo>
                  <a:lnTo>
                    <a:pt x="518" y="2"/>
                  </a:lnTo>
                  <a:lnTo>
                    <a:pt x="588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47"/>
            <p:cNvSpPr>
              <a:spLocks/>
            </p:cNvSpPr>
            <p:nvPr/>
          </p:nvSpPr>
          <p:spPr bwMode="auto">
            <a:xfrm>
              <a:off x="811" y="1154"/>
              <a:ext cx="290" cy="290"/>
            </a:xfrm>
            <a:custGeom>
              <a:avLst/>
              <a:gdLst>
                <a:gd name="T0" fmla="*/ 60 w 869"/>
                <a:gd name="T1" fmla="*/ 0 h 870"/>
                <a:gd name="T2" fmla="*/ 114 w 869"/>
                <a:gd name="T3" fmla="*/ 2 h 870"/>
                <a:gd name="T4" fmla="*/ 169 w 869"/>
                <a:gd name="T5" fmla="*/ 10 h 870"/>
                <a:gd name="T6" fmla="*/ 226 w 869"/>
                <a:gd name="T7" fmla="*/ 23 h 870"/>
                <a:gd name="T8" fmla="*/ 282 w 869"/>
                <a:gd name="T9" fmla="*/ 42 h 870"/>
                <a:gd name="T10" fmla="*/ 339 w 869"/>
                <a:gd name="T11" fmla="*/ 66 h 870"/>
                <a:gd name="T12" fmla="*/ 396 w 869"/>
                <a:gd name="T13" fmla="*/ 95 h 870"/>
                <a:gd name="T14" fmla="*/ 451 w 869"/>
                <a:gd name="T15" fmla="*/ 129 h 870"/>
                <a:gd name="T16" fmla="*/ 506 w 869"/>
                <a:gd name="T17" fmla="*/ 168 h 870"/>
                <a:gd name="T18" fmla="*/ 559 w 869"/>
                <a:gd name="T19" fmla="*/ 212 h 870"/>
                <a:gd name="T20" fmla="*/ 610 w 869"/>
                <a:gd name="T21" fmla="*/ 259 h 870"/>
                <a:gd name="T22" fmla="*/ 658 w 869"/>
                <a:gd name="T23" fmla="*/ 311 h 870"/>
                <a:gd name="T24" fmla="*/ 702 w 869"/>
                <a:gd name="T25" fmla="*/ 364 h 870"/>
                <a:gd name="T26" fmla="*/ 740 w 869"/>
                <a:gd name="T27" fmla="*/ 419 h 870"/>
                <a:gd name="T28" fmla="*/ 775 w 869"/>
                <a:gd name="T29" fmla="*/ 475 h 870"/>
                <a:gd name="T30" fmla="*/ 804 w 869"/>
                <a:gd name="T31" fmla="*/ 531 h 870"/>
                <a:gd name="T32" fmla="*/ 828 w 869"/>
                <a:gd name="T33" fmla="*/ 587 h 870"/>
                <a:gd name="T34" fmla="*/ 847 w 869"/>
                <a:gd name="T35" fmla="*/ 644 h 870"/>
                <a:gd name="T36" fmla="*/ 860 w 869"/>
                <a:gd name="T37" fmla="*/ 700 h 870"/>
                <a:gd name="T38" fmla="*/ 868 w 869"/>
                <a:gd name="T39" fmla="*/ 756 h 870"/>
                <a:gd name="T40" fmla="*/ 869 w 869"/>
                <a:gd name="T41" fmla="*/ 810 h 870"/>
                <a:gd name="T42" fmla="*/ 866 w 869"/>
                <a:gd name="T43" fmla="*/ 828 h 870"/>
                <a:gd name="T44" fmla="*/ 857 w 869"/>
                <a:gd name="T45" fmla="*/ 845 h 870"/>
                <a:gd name="T46" fmla="*/ 844 w 869"/>
                <a:gd name="T47" fmla="*/ 858 h 870"/>
                <a:gd name="T48" fmla="*/ 828 w 869"/>
                <a:gd name="T49" fmla="*/ 866 h 870"/>
                <a:gd name="T50" fmla="*/ 809 w 869"/>
                <a:gd name="T51" fmla="*/ 870 h 870"/>
                <a:gd name="T52" fmla="*/ 797 w 869"/>
                <a:gd name="T53" fmla="*/ 870 h 870"/>
                <a:gd name="T54" fmla="*/ 743 w 869"/>
                <a:gd name="T55" fmla="*/ 867 h 870"/>
                <a:gd name="T56" fmla="*/ 690 w 869"/>
                <a:gd name="T57" fmla="*/ 859 h 870"/>
                <a:gd name="T58" fmla="*/ 634 w 869"/>
                <a:gd name="T59" fmla="*/ 845 h 870"/>
                <a:gd name="T60" fmla="*/ 579 w 869"/>
                <a:gd name="T61" fmla="*/ 826 h 870"/>
                <a:gd name="T62" fmla="*/ 524 w 869"/>
                <a:gd name="T63" fmla="*/ 802 h 870"/>
                <a:gd name="T64" fmla="*/ 469 w 869"/>
                <a:gd name="T65" fmla="*/ 772 h 870"/>
                <a:gd name="T66" fmla="*/ 414 w 869"/>
                <a:gd name="T67" fmla="*/ 738 h 870"/>
                <a:gd name="T68" fmla="*/ 361 w 869"/>
                <a:gd name="T69" fmla="*/ 700 h 870"/>
                <a:gd name="T70" fmla="*/ 309 w 869"/>
                <a:gd name="T71" fmla="*/ 657 h 870"/>
                <a:gd name="T72" fmla="*/ 259 w 869"/>
                <a:gd name="T73" fmla="*/ 610 h 870"/>
                <a:gd name="T74" fmla="*/ 211 w 869"/>
                <a:gd name="T75" fmla="*/ 559 h 870"/>
                <a:gd name="T76" fmla="*/ 167 w 869"/>
                <a:gd name="T77" fmla="*/ 506 h 870"/>
                <a:gd name="T78" fmla="*/ 129 w 869"/>
                <a:gd name="T79" fmla="*/ 452 h 870"/>
                <a:gd name="T80" fmla="*/ 94 w 869"/>
                <a:gd name="T81" fmla="*/ 396 h 870"/>
                <a:gd name="T82" fmla="*/ 65 w 869"/>
                <a:gd name="T83" fmla="*/ 339 h 870"/>
                <a:gd name="T84" fmla="*/ 41 w 869"/>
                <a:gd name="T85" fmla="*/ 282 h 870"/>
                <a:gd name="T86" fmla="*/ 23 w 869"/>
                <a:gd name="T87" fmla="*/ 226 h 870"/>
                <a:gd name="T88" fmla="*/ 8 w 869"/>
                <a:gd name="T89" fmla="*/ 170 h 870"/>
                <a:gd name="T90" fmla="*/ 2 w 869"/>
                <a:gd name="T91" fmla="*/ 115 h 870"/>
                <a:gd name="T92" fmla="*/ 0 w 869"/>
                <a:gd name="T93" fmla="*/ 60 h 870"/>
                <a:gd name="T94" fmla="*/ 3 w 869"/>
                <a:gd name="T95" fmla="*/ 42 h 870"/>
                <a:gd name="T96" fmla="*/ 12 w 869"/>
                <a:gd name="T97" fmla="*/ 25 h 870"/>
                <a:gd name="T98" fmla="*/ 25 w 869"/>
                <a:gd name="T99" fmla="*/ 12 h 870"/>
                <a:gd name="T100" fmla="*/ 41 w 869"/>
                <a:gd name="T101" fmla="*/ 3 h 870"/>
                <a:gd name="T102" fmla="*/ 60 w 869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9" h="870">
                  <a:moveTo>
                    <a:pt x="60" y="0"/>
                  </a:moveTo>
                  <a:lnTo>
                    <a:pt x="114" y="2"/>
                  </a:lnTo>
                  <a:lnTo>
                    <a:pt x="169" y="10"/>
                  </a:lnTo>
                  <a:lnTo>
                    <a:pt x="226" y="23"/>
                  </a:lnTo>
                  <a:lnTo>
                    <a:pt x="282" y="42"/>
                  </a:lnTo>
                  <a:lnTo>
                    <a:pt x="339" y="66"/>
                  </a:lnTo>
                  <a:lnTo>
                    <a:pt x="396" y="95"/>
                  </a:lnTo>
                  <a:lnTo>
                    <a:pt x="451" y="129"/>
                  </a:lnTo>
                  <a:lnTo>
                    <a:pt x="506" y="168"/>
                  </a:lnTo>
                  <a:lnTo>
                    <a:pt x="559" y="212"/>
                  </a:lnTo>
                  <a:lnTo>
                    <a:pt x="610" y="259"/>
                  </a:lnTo>
                  <a:lnTo>
                    <a:pt x="658" y="311"/>
                  </a:lnTo>
                  <a:lnTo>
                    <a:pt x="702" y="364"/>
                  </a:lnTo>
                  <a:lnTo>
                    <a:pt x="740" y="419"/>
                  </a:lnTo>
                  <a:lnTo>
                    <a:pt x="775" y="475"/>
                  </a:lnTo>
                  <a:lnTo>
                    <a:pt x="804" y="531"/>
                  </a:lnTo>
                  <a:lnTo>
                    <a:pt x="828" y="587"/>
                  </a:lnTo>
                  <a:lnTo>
                    <a:pt x="847" y="644"/>
                  </a:lnTo>
                  <a:lnTo>
                    <a:pt x="860" y="700"/>
                  </a:lnTo>
                  <a:lnTo>
                    <a:pt x="868" y="756"/>
                  </a:lnTo>
                  <a:lnTo>
                    <a:pt x="869" y="810"/>
                  </a:lnTo>
                  <a:lnTo>
                    <a:pt x="866" y="828"/>
                  </a:lnTo>
                  <a:lnTo>
                    <a:pt x="857" y="845"/>
                  </a:lnTo>
                  <a:lnTo>
                    <a:pt x="844" y="858"/>
                  </a:lnTo>
                  <a:lnTo>
                    <a:pt x="828" y="866"/>
                  </a:lnTo>
                  <a:lnTo>
                    <a:pt x="809" y="870"/>
                  </a:lnTo>
                  <a:lnTo>
                    <a:pt x="797" y="870"/>
                  </a:lnTo>
                  <a:lnTo>
                    <a:pt x="743" y="867"/>
                  </a:lnTo>
                  <a:lnTo>
                    <a:pt x="690" y="859"/>
                  </a:lnTo>
                  <a:lnTo>
                    <a:pt x="634" y="845"/>
                  </a:lnTo>
                  <a:lnTo>
                    <a:pt x="579" y="826"/>
                  </a:lnTo>
                  <a:lnTo>
                    <a:pt x="524" y="802"/>
                  </a:lnTo>
                  <a:lnTo>
                    <a:pt x="469" y="772"/>
                  </a:lnTo>
                  <a:lnTo>
                    <a:pt x="414" y="738"/>
                  </a:lnTo>
                  <a:lnTo>
                    <a:pt x="361" y="700"/>
                  </a:lnTo>
                  <a:lnTo>
                    <a:pt x="309" y="657"/>
                  </a:lnTo>
                  <a:lnTo>
                    <a:pt x="259" y="610"/>
                  </a:lnTo>
                  <a:lnTo>
                    <a:pt x="211" y="559"/>
                  </a:lnTo>
                  <a:lnTo>
                    <a:pt x="167" y="506"/>
                  </a:lnTo>
                  <a:lnTo>
                    <a:pt x="129" y="452"/>
                  </a:lnTo>
                  <a:lnTo>
                    <a:pt x="94" y="396"/>
                  </a:lnTo>
                  <a:lnTo>
                    <a:pt x="65" y="339"/>
                  </a:lnTo>
                  <a:lnTo>
                    <a:pt x="41" y="282"/>
                  </a:lnTo>
                  <a:lnTo>
                    <a:pt x="23" y="226"/>
                  </a:lnTo>
                  <a:lnTo>
                    <a:pt x="8" y="170"/>
                  </a:lnTo>
                  <a:lnTo>
                    <a:pt x="2" y="115"/>
                  </a:lnTo>
                  <a:lnTo>
                    <a:pt x="0" y="60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5" y="12"/>
                  </a:lnTo>
                  <a:lnTo>
                    <a:pt x="41" y="3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48"/>
            <p:cNvSpPr>
              <a:spLocks/>
            </p:cNvSpPr>
            <p:nvPr/>
          </p:nvSpPr>
          <p:spPr bwMode="auto">
            <a:xfrm>
              <a:off x="1381" y="1724"/>
              <a:ext cx="290" cy="290"/>
            </a:xfrm>
            <a:custGeom>
              <a:avLst/>
              <a:gdLst>
                <a:gd name="T0" fmla="*/ 61 w 870"/>
                <a:gd name="T1" fmla="*/ 0 h 870"/>
                <a:gd name="T2" fmla="*/ 114 w 870"/>
                <a:gd name="T3" fmla="*/ 1 h 870"/>
                <a:gd name="T4" fmla="*/ 169 w 870"/>
                <a:gd name="T5" fmla="*/ 9 h 870"/>
                <a:gd name="T6" fmla="*/ 226 w 870"/>
                <a:gd name="T7" fmla="*/ 22 h 870"/>
                <a:gd name="T8" fmla="*/ 282 w 870"/>
                <a:gd name="T9" fmla="*/ 40 h 870"/>
                <a:gd name="T10" fmla="*/ 338 w 870"/>
                <a:gd name="T11" fmla="*/ 64 h 870"/>
                <a:gd name="T12" fmla="*/ 395 w 870"/>
                <a:gd name="T13" fmla="*/ 94 h 870"/>
                <a:gd name="T14" fmla="*/ 451 w 870"/>
                <a:gd name="T15" fmla="*/ 129 h 870"/>
                <a:gd name="T16" fmla="*/ 506 w 870"/>
                <a:gd name="T17" fmla="*/ 167 h 870"/>
                <a:gd name="T18" fmla="*/ 559 w 870"/>
                <a:gd name="T19" fmla="*/ 211 h 870"/>
                <a:gd name="T20" fmla="*/ 611 w 870"/>
                <a:gd name="T21" fmla="*/ 259 h 870"/>
                <a:gd name="T22" fmla="*/ 658 w 870"/>
                <a:gd name="T23" fmla="*/ 311 h 870"/>
                <a:gd name="T24" fmla="*/ 702 w 870"/>
                <a:gd name="T25" fmla="*/ 363 h 870"/>
                <a:gd name="T26" fmla="*/ 741 w 870"/>
                <a:gd name="T27" fmla="*/ 418 h 870"/>
                <a:gd name="T28" fmla="*/ 775 w 870"/>
                <a:gd name="T29" fmla="*/ 474 h 870"/>
                <a:gd name="T30" fmla="*/ 804 w 870"/>
                <a:gd name="T31" fmla="*/ 531 h 870"/>
                <a:gd name="T32" fmla="*/ 828 w 870"/>
                <a:gd name="T33" fmla="*/ 587 h 870"/>
                <a:gd name="T34" fmla="*/ 847 w 870"/>
                <a:gd name="T35" fmla="*/ 644 h 870"/>
                <a:gd name="T36" fmla="*/ 860 w 870"/>
                <a:gd name="T37" fmla="*/ 700 h 870"/>
                <a:gd name="T38" fmla="*/ 868 w 870"/>
                <a:gd name="T39" fmla="*/ 755 h 870"/>
                <a:gd name="T40" fmla="*/ 870 w 870"/>
                <a:gd name="T41" fmla="*/ 809 h 870"/>
                <a:gd name="T42" fmla="*/ 867 w 870"/>
                <a:gd name="T43" fmla="*/ 828 h 870"/>
                <a:gd name="T44" fmla="*/ 858 w 870"/>
                <a:gd name="T45" fmla="*/ 844 h 870"/>
                <a:gd name="T46" fmla="*/ 845 w 870"/>
                <a:gd name="T47" fmla="*/ 858 h 870"/>
                <a:gd name="T48" fmla="*/ 828 w 870"/>
                <a:gd name="T49" fmla="*/ 866 h 870"/>
                <a:gd name="T50" fmla="*/ 810 w 870"/>
                <a:gd name="T51" fmla="*/ 870 h 870"/>
                <a:gd name="T52" fmla="*/ 797 w 870"/>
                <a:gd name="T53" fmla="*/ 870 h 870"/>
                <a:gd name="T54" fmla="*/ 744 w 870"/>
                <a:gd name="T55" fmla="*/ 866 h 870"/>
                <a:gd name="T56" fmla="*/ 690 w 870"/>
                <a:gd name="T57" fmla="*/ 859 h 870"/>
                <a:gd name="T58" fmla="*/ 635 w 870"/>
                <a:gd name="T59" fmla="*/ 844 h 870"/>
                <a:gd name="T60" fmla="*/ 579 w 870"/>
                <a:gd name="T61" fmla="*/ 826 h 870"/>
                <a:gd name="T62" fmla="*/ 524 w 870"/>
                <a:gd name="T63" fmla="*/ 801 h 870"/>
                <a:gd name="T64" fmla="*/ 469 w 870"/>
                <a:gd name="T65" fmla="*/ 772 h 870"/>
                <a:gd name="T66" fmla="*/ 415 w 870"/>
                <a:gd name="T67" fmla="*/ 738 h 870"/>
                <a:gd name="T68" fmla="*/ 361 w 870"/>
                <a:gd name="T69" fmla="*/ 700 h 870"/>
                <a:gd name="T70" fmla="*/ 310 w 870"/>
                <a:gd name="T71" fmla="*/ 657 h 870"/>
                <a:gd name="T72" fmla="*/ 260 w 870"/>
                <a:gd name="T73" fmla="*/ 610 h 870"/>
                <a:gd name="T74" fmla="*/ 212 w 870"/>
                <a:gd name="T75" fmla="*/ 559 h 870"/>
                <a:gd name="T76" fmla="*/ 168 w 870"/>
                <a:gd name="T77" fmla="*/ 505 h 870"/>
                <a:gd name="T78" fmla="*/ 128 w 870"/>
                <a:gd name="T79" fmla="*/ 451 h 870"/>
                <a:gd name="T80" fmla="*/ 94 w 870"/>
                <a:gd name="T81" fmla="*/ 396 h 870"/>
                <a:gd name="T82" fmla="*/ 65 w 870"/>
                <a:gd name="T83" fmla="*/ 339 h 870"/>
                <a:gd name="T84" fmla="*/ 41 w 870"/>
                <a:gd name="T85" fmla="*/ 282 h 870"/>
                <a:gd name="T86" fmla="*/ 22 w 870"/>
                <a:gd name="T87" fmla="*/ 225 h 870"/>
                <a:gd name="T88" fmla="*/ 9 w 870"/>
                <a:gd name="T89" fmla="*/ 170 h 870"/>
                <a:gd name="T90" fmla="*/ 2 w 870"/>
                <a:gd name="T91" fmla="*/ 114 h 870"/>
                <a:gd name="T92" fmla="*/ 0 w 870"/>
                <a:gd name="T93" fmla="*/ 60 h 870"/>
                <a:gd name="T94" fmla="*/ 4 w 870"/>
                <a:gd name="T95" fmla="*/ 42 h 870"/>
                <a:gd name="T96" fmla="*/ 12 w 870"/>
                <a:gd name="T97" fmla="*/ 25 h 870"/>
                <a:gd name="T98" fmla="*/ 26 w 870"/>
                <a:gd name="T99" fmla="*/ 12 h 870"/>
                <a:gd name="T100" fmla="*/ 42 w 870"/>
                <a:gd name="T101" fmla="*/ 3 h 870"/>
                <a:gd name="T102" fmla="*/ 61 w 870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0" h="870">
                  <a:moveTo>
                    <a:pt x="61" y="0"/>
                  </a:moveTo>
                  <a:lnTo>
                    <a:pt x="114" y="1"/>
                  </a:lnTo>
                  <a:lnTo>
                    <a:pt x="169" y="9"/>
                  </a:lnTo>
                  <a:lnTo>
                    <a:pt x="226" y="22"/>
                  </a:lnTo>
                  <a:lnTo>
                    <a:pt x="282" y="40"/>
                  </a:lnTo>
                  <a:lnTo>
                    <a:pt x="338" y="64"/>
                  </a:lnTo>
                  <a:lnTo>
                    <a:pt x="395" y="94"/>
                  </a:lnTo>
                  <a:lnTo>
                    <a:pt x="451" y="129"/>
                  </a:lnTo>
                  <a:lnTo>
                    <a:pt x="506" y="167"/>
                  </a:lnTo>
                  <a:lnTo>
                    <a:pt x="559" y="211"/>
                  </a:lnTo>
                  <a:lnTo>
                    <a:pt x="611" y="259"/>
                  </a:lnTo>
                  <a:lnTo>
                    <a:pt x="658" y="311"/>
                  </a:lnTo>
                  <a:lnTo>
                    <a:pt x="702" y="363"/>
                  </a:lnTo>
                  <a:lnTo>
                    <a:pt x="741" y="418"/>
                  </a:lnTo>
                  <a:lnTo>
                    <a:pt x="775" y="474"/>
                  </a:lnTo>
                  <a:lnTo>
                    <a:pt x="804" y="531"/>
                  </a:lnTo>
                  <a:lnTo>
                    <a:pt x="828" y="587"/>
                  </a:lnTo>
                  <a:lnTo>
                    <a:pt x="847" y="644"/>
                  </a:lnTo>
                  <a:lnTo>
                    <a:pt x="860" y="700"/>
                  </a:lnTo>
                  <a:lnTo>
                    <a:pt x="868" y="755"/>
                  </a:lnTo>
                  <a:lnTo>
                    <a:pt x="870" y="809"/>
                  </a:lnTo>
                  <a:lnTo>
                    <a:pt x="867" y="828"/>
                  </a:lnTo>
                  <a:lnTo>
                    <a:pt x="858" y="844"/>
                  </a:lnTo>
                  <a:lnTo>
                    <a:pt x="845" y="858"/>
                  </a:lnTo>
                  <a:lnTo>
                    <a:pt x="828" y="866"/>
                  </a:lnTo>
                  <a:lnTo>
                    <a:pt x="810" y="870"/>
                  </a:lnTo>
                  <a:lnTo>
                    <a:pt x="797" y="870"/>
                  </a:lnTo>
                  <a:lnTo>
                    <a:pt x="744" y="866"/>
                  </a:lnTo>
                  <a:lnTo>
                    <a:pt x="690" y="859"/>
                  </a:lnTo>
                  <a:lnTo>
                    <a:pt x="635" y="844"/>
                  </a:lnTo>
                  <a:lnTo>
                    <a:pt x="579" y="826"/>
                  </a:lnTo>
                  <a:lnTo>
                    <a:pt x="524" y="801"/>
                  </a:lnTo>
                  <a:lnTo>
                    <a:pt x="469" y="772"/>
                  </a:lnTo>
                  <a:lnTo>
                    <a:pt x="415" y="738"/>
                  </a:lnTo>
                  <a:lnTo>
                    <a:pt x="361" y="700"/>
                  </a:lnTo>
                  <a:lnTo>
                    <a:pt x="310" y="657"/>
                  </a:lnTo>
                  <a:lnTo>
                    <a:pt x="260" y="610"/>
                  </a:lnTo>
                  <a:lnTo>
                    <a:pt x="212" y="559"/>
                  </a:lnTo>
                  <a:lnTo>
                    <a:pt x="168" y="505"/>
                  </a:lnTo>
                  <a:lnTo>
                    <a:pt x="128" y="451"/>
                  </a:lnTo>
                  <a:lnTo>
                    <a:pt x="94" y="396"/>
                  </a:lnTo>
                  <a:lnTo>
                    <a:pt x="65" y="339"/>
                  </a:lnTo>
                  <a:lnTo>
                    <a:pt x="41" y="282"/>
                  </a:lnTo>
                  <a:lnTo>
                    <a:pt x="22" y="225"/>
                  </a:lnTo>
                  <a:lnTo>
                    <a:pt x="9" y="170"/>
                  </a:lnTo>
                  <a:lnTo>
                    <a:pt x="2" y="114"/>
                  </a:lnTo>
                  <a:lnTo>
                    <a:pt x="0" y="60"/>
                  </a:lnTo>
                  <a:lnTo>
                    <a:pt x="4" y="42"/>
                  </a:lnTo>
                  <a:lnTo>
                    <a:pt x="12" y="25"/>
                  </a:lnTo>
                  <a:lnTo>
                    <a:pt x="26" y="12"/>
                  </a:lnTo>
                  <a:lnTo>
                    <a:pt x="42" y="3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49"/>
            <p:cNvSpPr>
              <a:spLocks/>
            </p:cNvSpPr>
            <p:nvPr/>
          </p:nvSpPr>
          <p:spPr bwMode="auto">
            <a:xfrm>
              <a:off x="811" y="1724"/>
              <a:ext cx="290" cy="290"/>
            </a:xfrm>
            <a:custGeom>
              <a:avLst/>
              <a:gdLst>
                <a:gd name="T0" fmla="*/ 809 w 869"/>
                <a:gd name="T1" fmla="*/ 0 h 870"/>
                <a:gd name="T2" fmla="*/ 828 w 869"/>
                <a:gd name="T3" fmla="*/ 3 h 870"/>
                <a:gd name="T4" fmla="*/ 844 w 869"/>
                <a:gd name="T5" fmla="*/ 12 h 870"/>
                <a:gd name="T6" fmla="*/ 857 w 869"/>
                <a:gd name="T7" fmla="*/ 25 h 870"/>
                <a:gd name="T8" fmla="*/ 866 w 869"/>
                <a:gd name="T9" fmla="*/ 42 h 870"/>
                <a:gd name="T10" fmla="*/ 869 w 869"/>
                <a:gd name="T11" fmla="*/ 60 h 870"/>
                <a:gd name="T12" fmla="*/ 868 w 869"/>
                <a:gd name="T13" fmla="*/ 114 h 870"/>
                <a:gd name="T14" fmla="*/ 860 w 869"/>
                <a:gd name="T15" fmla="*/ 170 h 870"/>
                <a:gd name="T16" fmla="*/ 847 w 869"/>
                <a:gd name="T17" fmla="*/ 225 h 870"/>
                <a:gd name="T18" fmla="*/ 828 w 869"/>
                <a:gd name="T19" fmla="*/ 282 h 870"/>
                <a:gd name="T20" fmla="*/ 804 w 869"/>
                <a:gd name="T21" fmla="*/ 339 h 870"/>
                <a:gd name="T22" fmla="*/ 775 w 869"/>
                <a:gd name="T23" fmla="*/ 396 h 870"/>
                <a:gd name="T24" fmla="*/ 740 w 869"/>
                <a:gd name="T25" fmla="*/ 451 h 870"/>
                <a:gd name="T26" fmla="*/ 702 w 869"/>
                <a:gd name="T27" fmla="*/ 505 h 870"/>
                <a:gd name="T28" fmla="*/ 658 w 869"/>
                <a:gd name="T29" fmla="*/ 559 h 870"/>
                <a:gd name="T30" fmla="*/ 610 w 869"/>
                <a:gd name="T31" fmla="*/ 610 h 870"/>
                <a:gd name="T32" fmla="*/ 560 w 869"/>
                <a:gd name="T33" fmla="*/ 657 h 870"/>
                <a:gd name="T34" fmla="*/ 508 w 869"/>
                <a:gd name="T35" fmla="*/ 700 h 870"/>
                <a:gd name="T36" fmla="*/ 455 w 869"/>
                <a:gd name="T37" fmla="*/ 738 h 870"/>
                <a:gd name="T38" fmla="*/ 400 w 869"/>
                <a:gd name="T39" fmla="*/ 772 h 870"/>
                <a:gd name="T40" fmla="*/ 345 w 869"/>
                <a:gd name="T41" fmla="*/ 801 h 870"/>
                <a:gd name="T42" fmla="*/ 289 w 869"/>
                <a:gd name="T43" fmla="*/ 826 h 870"/>
                <a:gd name="T44" fmla="*/ 235 w 869"/>
                <a:gd name="T45" fmla="*/ 844 h 870"/>
                <a:gd name="T46" fmla="*/ 180 w 869"/>
                <a:gd name="T47" fmla="*/ 859 h 870"/>
                <a:gd name="T48" fmla="*/ 125 w 869"/>
                <a:gd name="T49" fmla="*/ 866 h 870"/>
                <a:gd name="T50" fmla="*/ 73 w 869"/>
                <a:gd name="T51" fmla="*/ 870 h 870"/>
                <a:gd name="T52" fmla="*/ 60 w 869"/>
                <a:gd name="T53" fmla="*/ 870 h 870"/>
                <a:gd name="T54" fmla="*/ 41 w 869"/>
                <a:gd name="T55" fmla="*/ 866 h 870"/>
                <a:gd name="T56" fmla="*/ 25 w 869"/>
                <a:gd name="T57" fmla="*/ 858 h 870"/>
                <a:gd name="T58" fmla="*/ 12 w 869"/>
                <a:gd name="T59" fmla="*/ 844 h 870"/>
                <a:gd name="T60" fmla="*/ 3 w 869"/>
                <a:gd name="T61" fmla="*/ 828 h 870"/>
                <a:gd name="T62" fmla="*/ 0 w 869"/>
                <a:gd name="T63" fmla="*/ 809 h 870"/>
                <a:gd name="T64" fmla="*/ 2 w 869"/>
                <a:gd name="T65" fmla="*/ 755 h 870"/>
                <a:gd name="T66" fmla="*/ 8 w 869"/>
                <a:gd name="T67" fmla="*/ 700 h 870"/>
                <a:gd name="T68" fmla="*/ 23 w 869"/>
                <a:gd name="T69" fmla="*/ 644 h 870"/>
                <a:gd name="T70" fmla="*/ 41 w 869"/>
                <a:gd name="T71" fmla="*/ 587 h 870"/>
                <a:gd name="T72" fmla="*/ 65 w 869"/>
                <a:gd name="T73" fmla="*/ 531 h 870"/>
                <a:gd name="T74" fmla="*/ 94 w 869"/>
                <a:gd name="T75" fmla="*/ 474 h 870"/>
                <a:gd name="T76" fmla="*/ 129 w 869"/>
                <a:gd name="T77" fmla="*/ 418 h 870"/>
                <a:gd name="T78" fmla="*/ 167 w 869"/>
                <a:gd name="T79" fmla="*/ 363 h 870"/>
                <a:gd name="T80" fmla="*/ 211 w 869"/>
                <a:gd name="T81" fmla="*/ 311 h 870"/>
                <a:gd name="T82" fmla="*/ 259 w 869"/>
                <a:gd name="T83" fmla="*/ 259 h 870"/>
                <a:gd name="T84" fmla="*/ 310 w 869"/>
                <a:gd name="T85" fmla="*/ 211 h 870"/>
                <a:gd name="T86" fmla="*/ 364 w 869"/>
                <a:gd name="T87" fmla="*/ 167 h 870"/>
                <a:gd name="T88" fmla="*/ 417 w 869"/>
                <a:gd name="T89" fmla="*/ 129 h 870"/>
                <a:gd name="T90" fmla="*/ 473 w 869"/>
                <a:gd name="T91" fmla="*/ 94 h 870"/>
                <a:gd name="T92" fmla="*/ 530 w 869"/>
                <a:gd name="T93" fmla="*/ 66 h 870"/>
                <a:gd name="T94" fmla="*/ 587 w 869"/>
                <a:gd name="T95" fmla="*/ 40 h 870"/>
                <a:gd name="T96" fmla="*/ 644 w 869"/>
                <a:gd name="T97" fmla="*/ 22 h 870"/>
                <a:gd name="T98" fmla="*/ 700 w 869"/>
                <a:gd name="T99" fmla="*/ 9 h 870"/>
                <a:gd name="T100" fmla="*/ 755 w 869"/>
                <a:gd name="T101" fmla="*/ 1 h 870"/>
                <a:gd name="T102" fmla="*/ 809 w 869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69" h="870">
                  <a:moveTo>
                    <a:pt x="809" y="0"/>
                  </a:moveTo>
                  <a:lnTo>
                    <a:pt x="828" y="3"/>
                  </a:lnTo>
                  <a:lnTo>
                    <a:pt x="844" y="12"/>
                  </a:lnTo>
                  <a:lnTo>
                    <a:pt x="857" y="25"/>
                  </a:lnTo>
                  <a:lnTo>
                    <a:pt x="866" y="42"/>
                  </a:lnTo>
                  <a:lnTo>
                    <a:pt x="869" y="60"/>
                  </a:lnTo>
                  <a:lnTo>
                    <a:pt x="868" y="114"/>
                  </a:lnTo>
                  <a:lnTo>
                    <a:pt x="860" y="170"/>
                  </a:lnTo>
                  <a:lnTo>
                    <a:pt x="847" y="225"/>
                  </a:lnTo>
                  <a:lnTo>
                    <a:pt x="828" y="282"/>
                  </a:lnTo>
                  <a:lnTo>
                    <a:pt x="804" y="339"/>
                  </a:lnTo>
                  <a:lnTo>
                    <a:pt x="775" y="396"/>
                  </a:lnTo>
                  <a:lnTo>
                    <a:pt x="740" y="451"/>
                  </a:lnTo>
                  <a:lnTo>
                    <a:pt x="702" y="505"/>
                  </a:lnTo>
                  <a:lnTo>
                    <a:pt x="658" y="559"/>
                  </a:lnTo>
                  <a:lnTo>
                    <a:pt x="610" y="610"/>
                  </a:lnTo>
                  <a:lnTo>
                    <a:pt x="560" y="657"/>
                  </a:lnTo>
                  <a:lnTo>
                    <a:pt x="508" y="700"/>
                  </a:lnTo>
                  <a:lnTo>
                    <a:pt x="455" y="738"/>
                  </a:lnTo>
                  <a:lnTo>
                    <a:pt x="400" y="772"/>
                  </a:lnTo>
                  <a:lnTo>
                    <a:pt x="345" y="801"/>
                  </a:lnTo>
                  <a:lnTo>
                    <a:pt x="289" y="826"/>
                  </a:lnTo>
                  <a:lnTo>
                    <a:pt x="235" y="844"/>
                  </a:lnTo>
                  <a:lnTo>
                    <a:pt x="180" y="859"/>
                  </a:lnTo>
                  <a:lnTo>
                    <a:pt x="125" y="866"/>
                  </a:lnTo>
                  <a:lnTo>
                    <a:pt x="73" y="870"/>
                  </a:lnTo>
                  <a:lnTo>
                    <a:pt x="60" y="870"/>
                  </a:lnTo>
                  <a:lnTo>
                    <a:pt x="41" y="866"/>
                  </a:lnTo>
                  <a:lnTo>
                    <a:pt x="25" y="858"/>
                  </a:lnTo>
                  <a:lnTo>
                    <a:pt x="12" y="844"/>
                  </a:lnTo>
                  <a:lnTo>
                    <a:pt x="3" y="828"/>
                  </a:lnTo>
                  <a:lnTo>
                    <a:pt x="0" y="809"/>
                  </a:lnTo>
                  <a:lnTo>
                    <a:pt x="2" y="755"/>
                  </a:lnTo>
                  <a:lnTo>
                    <a:pt x="8" y="700"/>
                  </a:lnTo>
                  <a:lnTo>
                    <a:pt x="23" y="644"/>
                  </a:lnTo>
                  <a:lnTo>
                    <a:pt x="41" y="587"/>
                  </a:lnTo>
                  <a:lnTo>
                    <a:pt x="65" y="531"/>
                  </a:lnTo>
                  <a:lnTo>
                    <a:pt x="94" y="474"/>
                  </a:lnTo>
                  <a:lnTo>
                    <a:pt x="129" y="418"/>
                  </a:lnTo>
                  <a:lnTo>
                    <a:pt x="167" y="363"/>
                  </a:lnTo>
                  <a:lnTo>
                    <a:pt x="211" y="311"/>
                  </a:lnTo>
                  <a:lnTo>
                    <a:pt x="259" y="259"/>
                  </a:lnTo>
                  <a:lnTo>
                    <a:pt x="310" y="211"/>
                  </a:lnTo>
                  <a:lnTo>
                    <a:pt x="364" y="167"/>
                  </a:lnTo>
                  <a:lnTo>
                    <a:pt x="417" y="129"/>
                  </a:lnTo>
                  <a:lnTo>
                    <a:pt x="473" y="94"/>
                  </a:lnTo>
                  <a:lnTo>
                    <a:pt x="530" y="66"/>
                  </a:lnTo>
                  <a:lnTo>
                    <a:pt x="587" y="40"/>
                  </a:lnTo>
                  <a:lnTo>
                    <a:pt x="644" y="22"/>
                  </a:lnTo>
                  <a:lnTo>
                    <a:pt x="700" y="9"/>
                  </a:lnTo>
                  <a:lnTo>
                    <a:pt x="755" y="1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50"/>
            <p:cNvSpPr>
              <a:spLocks/>
            </p:cNvSpPr>
            <p:nvPr/>
          </p:nvSpPr>
          <p:spPr bwMode="auto">
            <a:xfrm>
              <a:off x="1381" y="1154"/>
              <a:ext cx="290" cy="290"/>
            </a:xfrm>
            <a:custGeom>
              <a:avLst/>
              <a:gdLst>
                <a:gd name="T0" fmla="*/ 810 w 870"/>
                <a:gd name="T1" fmla="*/ 0 h 870"/>
                <a:gd name="T2" fmla="*/ 828 w 870"/>
                <a:gd name="T3" fmla="*/ 3 h 870"/>
                <a:gd name="T4" fmla="*/ 845 w 870"/>
                <a:gd name="T5" fmla="*/ 12 h 870"/>
                <a:gd name="T6" fmla="*/ 858 w 870"/>
                <a:gd name="T7" fmla="*/ 25 h 870"/>
                <a:gd name="T8" fmla="*/ 867 w 870"/>
                <a:gd name="T9" fmla="*/ 42 h 870"/>
                <a:gd name="T10" fmla="*/ 870 w 870"/>
                <a:gd name="T11" fmla="*/ 60 h 870"/>
                <a:gd name="T12" fmla="*/ 868 w 870"/>
                <a:gd name="T13" fmla="*/ 115 h 870"/>
                <a:gd name="T14" fmla="*/ 860 w 870"/>
                <a:gd name="T15" fmla="*/ 170 h 870"/>
                <a:gd name="T16" fmla="*/ 847 w 870"/>
                <a:gd name="T17" fmla="*/ 226 h 870"/>
                <a:gd name="T18" fmla="*/ 828 w 870"/>
                <a:gd name="T19" fmla="*/ 282 h 870"/>
                <a:gd name="T20" fmla="*/ 804 w 870"/>
                <a:gd name="T21" fmla="*/ 339 h 870"/>
                <a:gd name="T22" fmla="*/ 775 w 870"/>
                <a:gd name="T23" fmla="*/ 396 h 870"/>
                <a:gd name="T24" fmla="*/ 741 w 870"/>
                <a:gd name="T25" fmla="*/ 452 h 870"/>
                <a:gd name="T26" fmla="*/ 702 w 870"/>
                <a:gd name="T27" fmla="*/ 506 h 870"/>
                <a:gd name="T28" fmla="*/ 658 w 870"/>
                <a:gd name="T29" fmla="*/ 559 h 870"/>
                <a:gd name="T30" fmla="*/ 611 w 870"/>
                <a:gd name="T31" fmla="*/ 610 h 870"/>
                <a:gd name="T32" fmla="*/ 560 w 870"/>
                <a:gd name="T33" fmla="*/ 657 h 870"/>
                <a:gd name="T34" fmla="*/ 509 w 870"/>
                <a:gd name="T35" fmla="*/ 700 h 870"/>
                <a:gd name="T36" fmla="*/ 455 w 870"/>
                <a:gd name="T37" fmla="*/ 738 h 870"/>
                <a:gd name="T38" fmla="*/ 401 w 870"/>
                <a:gd name="T39" fmla="*/ 772 h 870"/>
                <a:gd name="T40" fmla="*/ 346 w 870"/>
                <a:gd name="T41" fmla="*/ 802 h 870"/>
                <a:gd name="T42" fmla="*/ 290 w 870"/>
                <a:gd name="T43" fmla="*/ 826 h 870"/>
                <a:gd name="T44" fmla="*/ 235 w 870"/>
                <a:gd name="T45" fmla="*/ 845 h 870"/>
                <a:gd name="T46" fmla="*/ 180 w 870"/>
                <a:gd name="T47" fmla="*/ 859 h 870"/>
                <a:gd name="T48" fmla="*/ 126 w 870"/>
                <a:gd name="T49" fmla="*/ 867 h 870"/>
                <a:gd name="T50" fmla="*/ 73 w 870"/>
                <a:gd name="T51" fmla="*/ 870 h 870"/>
                <a:gd name="T52" fmla="*/ 61 w 870"/>
                <a:gd name="T53" fmla="*/ 870 h 870"/>
                <a:gd name="T54" fmla="*/ 42 w 870"/>
                <a:gd name="T55" fmla="*/ 866 h 870"/>
                <a:gd name="T56" fmla="*/ 26 w 870"/>
                <a:gd name="T57" fmla="*/ 858 h 870"/>
                <a:gd name="T58" fmla="*/ 12 w 870"/>
                <a:gd name="T59" fmla="*/ 845 h 870"/>
                <a:gd name="T60" fmla="*/ 4 w 870"/>
                <a:gd name="T61" fmla="*/ 828 h 870"/>
                <a:gd name="T62" fmla="*/ 0 w 870"/>
                <a:gd name="T63" fmla="*/ 810 h 870"/>
                <a:gd name="T64" fmla="*/ 2 w 870"/>
                <a:gd name="T65" fmla="*/ 756 h 870"/>
                <a:gd name="T66" fmla="*/ 9 w 870"/>
                <a:gd name="T67" fmla="*/ 700 h 870"/>
                <a:gd name="T68" fmla="*/ 22 w 870"/>
                <a:gd name="T69" fmla="*/ 644 h 870"/>
                <a:gd name="T70" fmla="*/ 41 w 870"/>
                <a:gd name="T71" fmla="*/ 587 h 870"/>
                <a:gd name="T72" fmla="*/ 65 w 870"/>
                <a:gd name="T73" fmla="*/ 531 h 870"/>
                <a:gd name="T74" fmla="*/ 94 w 870"/>
                <a:gd name="T75" fmla="*/ 475 h 870"/>
                <a:gd name="T76" fmla="*/ 128 w 870"/>
                <a:gd name="T77" fmla="*/ 419 h 870"/>
                <a:gd name="T78" fmla="*/ 168 w 870"/>
                <a:gd name="T79" fmla="*/ 364 h 870"/>
                <a:gd name="T80" fmla="*/ 212 w 870"/>
                <a:gd name="T81" fmla="*/ 311 h 870"/>
                <a:gd name="T82" fmla="*/ 260 w 870"/>
                <a:gd name="T83" fmla="*/ 259 h 870"/>
                <a:gd name="T84" fmla="*/ 311 w 870"/>
                <a:gd name="T85" fmla="*/ 211 h 870"/>
                <a:gd name="T86" fmla="*/ 364 w 870"/>
                <a:gd name="T87" fmla="*/ 168 h 870"/>
                <a:gd name="T88" fmla="*/ 418 w 870"/>
                <a:gd name="T89" fmla="*/ 129 h 870"/>
                <a:gd name="T90" fmla="*/ 474 w 870"/>
                <a:gd name="T91" fmla="*/ 94 h 870"/>
                <a:gd name="T92" fmla="*/ 531 w 870"/>
                <a:gd name="T93" fmla="*/ 66 h 870"/>
                <a:gd name="T94" fmla="*/ 587 w 870"/>
                <a:gd name="T95" fmla="*/ 40 h 870"/>
                <a:gd name="T96" fmla="*/ 644 w 870"/>
                <a:gd name="T97" fmla="*/ 22 h 870"/>
                <a:gd name="T98" fmla="*/ 701 w 870"/>
                <a:gd name="T99" fmla="*/ 9 h 870"/>
                <a:gd name="T100" fmla="*/ 755 w 870"/>
                <a:gd name="T101" fmla="*/ 2 h 870"/>
                <a:gd name="T102" fmla="*/ 810 w 870"/>
                <a:gd name="T10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70" h="870">
                  <a:moveTo>
                    <a:pt x="810" y="0"/>
                  </a:moveTo>
                  <a:lnTo>
                    <a:pt x="828" y="3"/>
                  </a:lnTo>
                  <a:lnTo>
                    <a:pt x="845" y="12"/>
                  </a:lnTo>
                  <a:lnTo>
                    <a:pt x="858" y="25"/>
                  </a:lnTo>
                  <a:lnTo>
                    <a:pt x="867" y="42"/>
                  </a:lnTo>
                  <a:lnTo>
                    <a:pt x="870" y="60"/>
                  </a:lnTo>
                  <a:lnTo>
                    <a:pt x="868" y="115"/>
                  </a:lnTo>
                  <a:lnTo>
                    <a:pt x="860" y="170"/>
                  </a:lnTo>
                  <a:lnTo>
                    <a:pt x="847" y="226"/>
                  </a:lnTo>
                  <a:lnTo>
                    <a:pt x="828" y="282"/>
                  </a:lnTo>
                  <a:lnTo>
                    <a:pt x="804" y="339"/>
                  </a:lnTo>
                  <a:lnTo>
                    <a:pt x="775" y="396"/>
                  </a:lnTo>
                  <a:lnTo>
                    <a:pt x="741" y="452"/>
                  </a:lnTo>
                  <a:lnTo>
                    <a:pt x="702" y="506"/>
                  </a:lnTo>
                  <a:lnTo>
                    <a:pt x="658" y="559"/>
                  </a:lnTo>
                  <a:lnTo>
                    <a:pt x="611" y="610"/>
                  </a:lnTo>
                  <a:lnTo>
                    <a:pt x="560" y="657"/>
                  </a:lnTo>
                  <a:lnTo>
                    <a:pt x="509" y="700"/>
                  </a:lnTo>
                  <a:lnTo>
                    <a:pt x="455" y="738"/>
                  </a:lnTo>
                  <a:lnTo>
                    <a:pt x="401" y="772"/>
                  </a:lnTo>
                  <a:lnTo>
                    <a:pt x="346" y="802"/>
                  </a:lnTo>
                  <a:lnTo>
                    <a:pt x="290" y="826"/>
                  </a:lnTo>
                  <a:lnTo>
                    <a:pt x="235" y="845"/>
                  </a:lnTo>
                  <a:lnTo>
                    <a:pt x="180" y="859"/>
                  </a:lnTo>
                  <a:lnTo>
                    <a:pt x="126" y="867"/>
                  </a:lnTo>
                  <a:lnTo>
                    <a:pt x="73" y="870"/>
                  </a:lnTo>
                  <a:lnTo>
                    <a:pt x="61" y="870"/>
                  </a:lnTo>
                  <a:lnTo>
                    <a:pt x="42" y="866"/>
                  </a:lnTo>
                  <a:lnTo>
                    <a:pt x="26" y="858"/>
                  </a:lnTo>
                  <a:lnTo>
                    <a:pt x="12" y="845"/>
                  </a:lnTo>
                  <a:lnTo>
                    <a:pt x="4" y="828"/>
                  </a:lnTo>
                  <a:lnTo>
                    <a:pt x="0" y="810"/>
                  </a:lnTo>
                  <a:lnTo>
                    <a:pt x="2" y="756"/>
                  </a:lnTo>
                  <a:lnTo>
                    <a:pt x="9" y="700"/>
                  </a:lnTo>
                  <a:lnTo>
                    <a:pt x="22" y="644"/>
                  </a:lnTo>
                  <a:lnTo>
                    <a:pt x="41" y="587"/>
                  </a:lnTo>
                  <a:lnTo>
                    <a:pt x="65" y="531"/>
                  </a:lnTo>
                  <a:lnTo>
                    <a:pt x="94" y="475"/>
                  </a:lnTo>
                  <a:lnTo>
                    <a:pt x="128" y="419"/>
                  </a:lnTo>
                  <a:lnTo>
                    <a:pt x="168" y="364"/>
                  </a:lnTo>
                  <a:lnTo>
                    <a:pt x="212" y="311"/>
                  </a:lnTo>
                  <a:lnTo>
                    <a:pt x="260" y="259"/>
                  </a:lnTo>
                  <a:lnTo>
                    <a:pt x="311" y="211"/>
                  </a:lnTo>
                  <a:lnTo>
                    <a:pt x="364" y="168"/>
                  </a:lnTo>
                  <a:lnTo>
                    <a:pt x="418" y="129"/>
                  </a:lnTo>
                  <a:lnTo>
                    <a:pt x="474" y="94"/>
                  </a:lnTo>
                  <a:lnTo>
                    <a:pt x="531" y="66"/>
                  </a:lnTo>
                  <a:lnTo>
                    <a:pt x="587" y="40"/>
                  </a:lnTo>
                  <a:lnTo>
                    <a:pt x="644" y="22"/>
                  </a:lnTo>
                  <a:lnTo>
                    <a:pt x="701" y="9"/>
                  </a:lnTo>
                  <a:lnTo>
                    <a:pt x="755" y="2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rgbClr val="FFE65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51"/>
            <p:cNvSpPr>
              <a:spLocks/>
            </p:cNvSpPr>
            <p:nvPr/>
          </p:nvSpPr>
          <p:spPr bwMode="auto">
            <a:xfrm>
              <a:off x="985" y="1028"/>
              <a:ext cx="204" cy="366"/>
            </a:xfrm>
            <a:custGeom>
              <a:avLst/>
              <a:gdLst>
                <a:gd name="T0" fmla="*/ 111 w 612"/>
                <a:gd name="T1" fmla="*/ 0 h 1098"/>
                <a:gd name="T2" fmla="*/ 126 w 612"/>
                <a:gd name="T3" fmla="*/ 4 h 1098"/>
                <a:gd name="T4" fmla="*/ 181 w 612"/>
                <a:gd name="T5" fmla="*/ 29 h 1098"/>
                <a:gd name="T6" fmla="*/ 234 w 612"/>
                <a:gd name="T7" fmla="*/ 61 h 1098"/>
                <a:gd name="T8" fmla="*/ 286 w 612"/>
                <a:gd name="T9" fmla="*/ 100 h 1098"/>
                <a:gd name="T10" fmla="*/ 335 w 612"/>
                <a:gd name="T11" fmla="*/ 146 h 1098"/>
                <a:gd name="T12" fmla="*/ 382 w 612"/>
                <a:gd name="T13" fmla="*/ 198 h 1098"/>
                <a:gd name="T14" fmla="*/ 426 w 612"/>
                <a:gd name="T15" fmla="*/ 255 h 1098"/>
                <a:gd name="T16" fmla="*/ 466 w 612"/>
                <a:gd name="T17" fmla="*/ 317 h 1098"/>
                <a:gd name="T18" fmla="*/ 502 w 612"/>
                <a:gd name="T19" fmla="*/ 384 h 1098"/>
                <a:gd name="T20" fmla="*/ 535 w 612"/>
                <a:gd name="T21" fmla="*/ 454 h 1098"/>
                <a:gd name="T22" fmla="*/ 558 w 612"/>
                <a:gd name="T23" fmla="*/ 514 h 1098"/>
                <a:gd name="T24" fmla="*/ 577 w 612"/>
                <a:gd name="T25" fmla="*/ 574 h 1098"/>
                <a:gd name="T26" fmla="*/ 591 w 612"/>
                <a:gd name="T27" fmla="*/ 633 h 1098"/>
                <a:gd name="T28" fmla="*/ 602 w 612"/>
                <a:gd name="T29" fmla="*/ 692 h 1098"/>
                <a:gd name="T30" fmla="*/ 609 w 612"/>
                <a:gd name="T31" fmla="*/ 750 h 1098"/>
                <a:gd name="T32" fmla="*/ 612 w 612"/>
                <a:gd name="T33" fmla="*/ 807 h 1098"/>
                <a:gd name="T34" fmla="*/ 610 w 612"/>
                <a:gd name="T35" fmla="*/ 863 h 1098"/>
                <a:gd name="T36" fmla="*/ 605 w 612"/>
                <a:gd name="T37" fmla="*/ 915 h 1098"/>
                <a:gd name="T38" fmla="*/ 595 w 612"/>
                <a:gd name="T39" fmla="*/ 967 h 1098"/>
                <a:gd name="T40" fmla="*/ 582 w 612"/>
                <a:gd name="T41" fmla="*/ 1016 h 1098"/>
                <a:gd name="T42" fmla="*/ 564 w 612"/>
                <a:gd name="T43" fmla="*/ 1061 h 1098"/>
                <a:gd name="T44" fmla="*/ 555 w 612"/>
                <a:gd name="T45" fmla="*/ 1077 h 1098"/>
                <a:gd name="T46" fmla="*/ 541 w 612"/>
                <a:gd name="T47" fmla="*/ 1088 h 1098"/>
                <a:gd name="T48" fmla="*/ 525 w 612"/>
                <a:gd name="T49" fmla="*/ 1096 h 1098"/>
                <a:gd name="T50" fmla="*/ 508 w 612"/>
                <a:gd name="T51" fmla="*/ 1098 h 1098"/>
                <a:gd name="T52" fmla="*/ 496 w 612"/>
                <a:gd name="T53" fmla="*/ 1097 h 1098"/>
                <a:gd name="T54" fmla="*/ 485 w 612"/>
                <a:gd name="T55" fmla="*/ 1094 h 1098"/>
                <a:gd name="T56" fmla="*/ 430 w 612"/>
                <a:gd name="T57" fmla="*/ 1068 h 1098"/>
                <a:gd name="T58" fmla="*/ 378 w 612"/>
                <a:gd name="T59" fmla="*/ 1037 h 1098"/>
                <a:gd name="T60" fmla="*/ 326 w 612"/>
                <a:gd name="T61" fmla="*/ 997 h 1098"/>
                <a:gd name="T62" fmla="*/ 276 w 612"/>
                <a:gd name="T63" fmla="*/ 952 h 1098"/>
                <a:gd name="T64" fmla="*/ 230 w 612"/>
                <a:gd name="T65" fmla="*/ 900 h 1098"/>
                <a:gd name="T66" fmla="*/ 186 w 612"/>
                <a:gd name="T67" fmla="*/ 843 h 1098"/>
                <a:gd name="T68" fmla="*/ 146 w 612"/>
                <a:gd name="T69" fmla="*/ 782 h 1098"/>
                <a:gd name="T70" fmla="*/ 109 w 612"/>
                <a:gd name="T71" fmla="*/ 715 h 1098"/>
                <a:gd name="T72" fmla="*/ 77 w 612"/>
                <a:gd name="T73" fmla="*/ 644 h 1098"/>
                <a:gd name="T74" fmla="*/ 54 w 612"/>
                <a:gd name="T75" fmla="*/ 584 h 1098"/>
                <a:gd name="T76" fmla="*/ 35 w 612"/>
                <a:gd name="T77" fmla="*/ 525 h 1098"/>
                <a:gd name="T78" fmla="*/ 20 w 612"/>
                <a:gd name="T79" fmla="*/ 465 h 1098"/>
                <a:gd name="T80" fmla="*/ 10 w 612"/>
                <a:gd name="T81" fmla="*/ 406 h 1098"/>
                <a:gd name="T82" fmla="*/ 3 w 612"/>
                <a:gd name="T83" fmla="*/ 348 h 1098"/>
                <a:gd name="T84" fmla="*/ 0 w 612"/>
                <a:gd name="T85" fmla="*/ 291 h 1098"/>
                <a:gd name="T86" fmla="*/ 1 w 612"/>
                <a:gd name="T87" fmla="*/ 236 h 1098"/>
                <a:gd name="T88" fmla="*/ 7 w 612"/>
                <a:gd name="T89" fmla="*/ 182 h 1098"/>
                <a:gd name="T90" fmla="*/ 17 w 612"/>
                <a:gd name="T91" fmla="*/ 131 h 1098"/>
                <a:gd name="T92" fmla="*/ 30 w 612"/>
                <a:gd name="T93" fmla="*/ 83 h 1098"/>
                <a:gd name="T94" fmla="*/ 47 w 612"/>
                <a:gd name="T95" fmla="*/ 37 h 1098"/>
                <a:gd name="T96" fmla="*/ 56 w 612"/>
                <a:gd name="T97" fmla="*/ 23 h 1098"/>
                <a:gd name="T98" fmla="*/ 67 w 612"/>
                <a:gd name="T99" fmla="*/ 12 h 1098"/>
                <a:gd name="T100" fmla="*/ 80 w 612"/>
                <a:gd name="T101" fmla="*/ 4 h 1098"/>
                <a:gd name="T102" fmla="*/ 96 w 612"/>
                <a:gd name="T103" fmla="*/ 1 h 1098"/>
                <a:gd name="T104" fmla="*/ 111 w 612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2" h="1098">
                  <a:moveTo>
                    <a:pt x="111" y="0"/>
                  </a:moveTo>
                  <a:lnTo>
                    <a:pt x="126" y="4"/>
                  </a:lnTo>
                  <a:lnTo>
                    <a:pt x="181" y="29"/>
                  </a:lnTo>
                  <a:lnTo>
                    <a:pt x="234" y="61"/>
                  </a:lnTo>
                  <a:lnTo>
                    <a:pt x="286" y="100"/>
                  </a:lnTo>
                  <a:lnTo>
                    <a:pt x="335" y="146"/>
                  </a:lnTo>
                  <a:lnTo>
                    <a:pt x="382" y="198"/>
                  </a:lnTo>
                  <a:lnTo>
                    <a:pt x="426" y="255"/>
                  </a:lnTo>
                  <a:lnTo>
                    <a:pt x="466" y="317"/>
                  </a:lnTo>
                  <a:lnTo>
                    <a:pt x="502" y="384"/>
                  </a:lnTo>
                  <a:lnTo>
                    <a:pt x="535" y="454"/>
                  </a:lnTo>
                  <a:lnTo>
                    <a:pt x="558" y="514"/>
                  </a:lnTo>
                  <a:lnTo>
                    <a:pt x="577" y="574"/>
                  </a:lnTo>
                  <a:lnTo>
                    <a:pt x="591" y="633"/>
                  </a:lnTo>
                  <a:lnTo>
                    <a:pt x="602" y="692"/>
                  </a:lnTo>
                  <a:lnTo>
                    <a:pt x="609" y="750"/>
                  </a:lnTo>
                  <a:lnTo>
                    <a:pt x="612" y="807"/>
                  </a:lnTo>
                  <a:lnTo>
                    <a:pt x="610" y="863"/>
                  </a:lnTo>
                  <a:lnTo>
                    <a:pt x="605" y="915"/>
                  </a:lnTo>
                  <a:lnTo>
                    <a:pt x="595" y="967"/>
                  </a:lnTo>
                  <a:lnTo>
                    <a:pt x="582" y="1016"/>
                  </a:lnTo>
                  <a:lnTo>
                    <a:pt x="564" y="1061"/>
                  </a:lnTo>
                  <a:lnTo>
                    <a:pt x="555" y="1077"/>
                  </a:lnTo>
                  <a:lnTo>
                    <a:pt x="541" y="1088"/>
                  </a:lnTo>
                  <a:lnTo>
                    <a:pt x="525" y="1096"/>
                  </a:lnTo>
                  <a:lnTo>
                    <a:pt x="508" y="1098"/>
                  </a:lnTo>
                  <a:lnTo>
                    <a:pt x="496" y="1097"/>
                  </a:lnTo>
                  <a:lnTo>
                    <a:pt x="485" y="1094"/>
                  </a:lnTo>
                  <a:lnTo>
                    <a:pt x="430" y="1068"/>
                  </a:lnTo>
                  <a:lnTo>
                    <a:pt x="378" y="1037"/>
                  </a:lnTo>
                  <a:lnTo>
                    <a:pt x="326" y="997"/>
                  </a:lnTo>
                  <a:lnTo>
                    <a:pt x="276" y="952"/>
                  </a:lnTo>
                  <a:lnTo>
                    <a:pt x="230" y="900"/>
                  </a:lnTo>
                  <a:lnTo>
                    <a:pt x="186" y="843"/>
                  </a:lnTo>
                  <a:lnTo>
                    <a:pt x="146" y="782"/>
                  </a:lnTo>
                  <a:lnTo>
                    <a:pt x="109" y="715"/>
                  </a:lnTo>
                  <a:lnTo>
                    <a:pt x="77" y="644"/>
                  </a:lnTo>
                  <a:lnTo>
                    <a:pt x="54" y="584"/>
                  </a:lnTo>
                  <a:lnTo>
                    <a:pt x="35" y="525"/>
                  </a:lnTo>
                  <a:lnTo>
                    <a:pt x="20" y="465"/>
                  </a:lnTo>
                  <a:lnTo>
                    <a:pt x="10" y="406"/>
                  </a:lnTo>
                  <a:lnTo>
                    <a:pt x="3" y="348"/>
                  </a:lnTo>
                  <a:lnTo>
                    <a:pt x="0" y="291"/>
                  </a:lnTo>
                  <a:lnTo>
                    <a:pt x="1" y="236"/>
                  </a:lnTo>
                  <a:lnTo>
                    <a:pt x="7" y="182"/>
                  </a:lnTo>
                  <a:lnTo>
                    <a:pt x="17" y="131"/>
                  </a:lnTo>
                  <a:lnTo>
                    <a:pt x="30" y="83"/>
                  </a:lnTo>
                  <a:lnTo>
                    <a:pt x="47" y="37"/>
                  </a:lnTo>
                  <a:lnTo>
                    <a:pt x="56" y="23"/>
                  </a:lnTo>
                  <a:lnTo>
                    <a:pt x="67" y="12"/>
                  </a:lnTo>
                  <a:lnTo>
                    <a:pt x="80" y="4"/>
                  </a:lnTo>
                  <a:lnTo>
                    <a:pt x="96" y="1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52"/>
            <p:cNvSpPr>
              <a:spLocks/>
            </p:cNvSpPr>
            <p:nvPr/>
          </p:nvSpPr>
          <p:spPr bwMode="auto">
            <a:xfrm>
              <a:off x="1294" y="1773"/>
              <a:ext cx="203" cy="366"/>
            </a:xfrm>
            <a:custGeom>
              <a:avLst/>
              <a:gdLst>
                <a:gd name="T0" fmla="*/ 110 w 611"/>
                <a:gd name="T1" fmla="*/ 0 h 1098"/>
                <a:gd name="T2" fmla="*/ 126 w 611"/>
                <a:gd name="T3" fmla="*/ 4 h 1098"/>
                <a:gd name="T4" fmla="*/ 180 w 611"/>
                <a:gd name="T5" fmla="*/ 29 h 1098"/>
                <a:gd name="T6" fmla="*/ 234 w 611"/>
                <a:gd name="T7" fmla="*/ 61 h 1098"/>
                <a:gd name="T8" fmla="*/ 285 w 611"/>
                <a:gd name="T9" fmla="*/ 100 h 1098"/>
                <a:gd name="T10" fmla="*/ 335 w 611"/>
                <a:gd name="T11" fmla="*/ 146 h 1098"/>
                <a:gd name="T12" fmla="*/ 382 w 611"/>
                <a:gd name="T13" fmla="*/ 198 h 1098"/>
                <a:gd name="T14" fmla="*/ 425 w 611"/>
                <a:gd name="T15" fmla="*/ 255 h 1098"/>
                <a:gd name="T16" fmla="*/ 466 w 611"/>
                <a:gd name="T17" fmla="*/ 317 h 1098"/>
                <a:gd name="T18" fmla="*/ 502 w 611"/>
                <a:gd name="T19" fmla="*/ 384 h 1098"/>
                <a:gd name="T20" fmla="*/ 535 w 611"/>
                <a:gd name="T21" fmla="*/ 454 h 1098"/>
                <a:gd name="T22" fmla="*/ 558 w 611"/>
                <a:gd name="T23" fmla="*/ 514 h 1098"/>
                <a:gd name="T24" fmla="*/ 576 w 611"/>
                <a:gd name="T25" fmla="*/ 574 h 1098"/>
                <a:gd name="T26" fmla="*/ 590 w 611"/>
                <a:gd name="T27" fmla="*/ 633 h 1098"/>
                <a:gd name="T28" fmla="*/ 601 w 611"/>
                <a:gd name="T29" fmla="*/ 692 h 1098"/>
                <a:gd name="T30" fmla="*/ 608 w 611"/>
                <a:gd name="T31" fmla="*/ 750 h 1098"/>
                <a:gd name="T32" fmla="*/ 611 w 611"/>
                <a:gd name="T33" fmla="*/ 807 h 1098"/>
                <a:gd name="T34" fmla="*/ 610 w 611"/>
                <a:gd name="T35" fmla="*/ 863 h 1098"/>
                <a:gd name="T36" fmla="*/ 605 w 611"/>
                <a:gd name="T37" fmla="*/ 915 h 1098"/>
                <a:gd name="T38" fmla="*/ 595 w 611"/>
                <a:gd name="T39" fmla="*/ 967 h 1098"/>
                <a:gd name="T40" fmla="*/ 582 w 611"/>
                <a:gd name="T41" fmla="*/ 1016 h 1098"/>
                <a:gd name="T42" fmla="*/ 564 w 611"/>
                <a:gd name="T43" fmla="*/ 1061 h 1098"/>
                <a:gd name="T44" fmla="*/ 554 w 611"/>
                <a:gd name="T45" fmla="*/ 1077 h 1098"/>
                <a:gd name="T46" fmla="*/ 541 w 611"/>
                <a:gd name="T47" fmla="*/ 1088 h 1098"/>
                <a:gd name="T48" fmla="*/ 525 w 611"/>
                <a:gd name="T49" fmla="*/ 1096 h 1098"/>
                <a:gd name="T50" fmla="*/ 507 w 611"/>
                <a:gd name="T51" fmla="*/ 1098 h 1098"/>
                <a:gd name="T52" fmla="*/ 496 w 611"/>
                <a:gd name="T53" fmla="*/ 1097 h 1098"/>
                <a:gd name="T54" fmla="*/ 485 w 611"/>
                <a:gd name="T55" fmla="*/ 1094 h 1098"/>
                <a:gd name="T56" fmla="*/ 431 w 611"/>
                <a:gd name="T57" fmla="*/ 1070 h 1098"/>
                <a:gd name="T58" fmla="*/ 377 w 611"/>
                <a:gd name="T59" fmla="*/ 1037 h 1098"/>
                <a:gd name="T60" fmla="*/ 326 w 611"/>
                <a:gd name="T61" fmla="*/ 997 h 1098"/>
                <a:gd name="T62" fmla="*/ 277 w 611"/>
                <a:gd name="T63" fmla="*/ 952 h 1098"/>
                <a:gd name="T64" fmla="*/ 230 w 611"/>
                <a:gd name="T65" fmla="*/ 900 h 1098"/>
                <a:gd name="T66" fmla="*/ 186 w 611"/>
                <a:gd name="T67" fmla="*/ 843 h 1098"/>
                <a:gd name="T68" fmla="*/ 145 w 611"/>
                <a:gd name="T69" fmla="*/ 782 h 1098"/>
                <a:gd name="T70" fmla="*/ 109 w 611"/>
                <a:gd name="T71" fmla="*/ 715 h 1098"/>
                <a:gd name="T72" fmla="*/ 76 w 611"/>
                <a:gd name="T73" fmla="*/ 644 h 1098"/>
                <a:gd name="T74" fmla="*/ 53 w 611"/>
                <a:gd name="T75" fmla="*/ 584 h 1098"/>
                <a:gd name="T76" fmla="*/ 35 w 611"/>
                <a:gd name="T77" fmla="*/ 525 h 1098"/>
                <a:gd name="T78" fmla="*/ 21 w 611"/>
                <a:gd name="T79" fmla="*/ 465 h 1098"/>
                <a:gd name="T80" fmla="*/ 10 w 611"/>
                <a:gd name="T81" fmla="*/ 405 h 1098"/>
                <a:gd name="T82" fmla="*/ 3 w 611"/>
                <a:gd name="T83" fmla="*/ 348 h 1098"/>
                <a:gd name="T84" fmla="*/ 0 w 611"/>
                <a:gd name="T85" fmla="*/ 291 h 1098"/>
                <a:gd name="T86" fmla="*/ 1 w 611"/>
                <a:gd name="T87" fmla="*/ 236 h 1098"/>
                <a:gd name="T88" fmla="*/ 6 w 611"/>
                <a:gd name="T89" fmla="*/ 182 h 1098"/>
                <a:gd name="T90" fmla="*/ 16 w 611"/>
                <a:gd name="T91" fmla="*/ 131 h 1098"/>
                <a:gd name="T92" fmla="*/ 29 w 611"/>
                <a:gd name="T93" fmla="*/ 83 h 1098"/>
                <a:gd name="T94" fmla="*/ 47 w 611"/>
                <a:gd name="T95" fmla="*/ 37 h 1098"/>
                <a:gd name="T96" fmla="*/ 56 w 611"/>
                <a:gd name="T97" fmla="*/ 23 h 1098"/>
                <a:gd name="T98" fmla="*/ 67 w 611"/>
                <a:gd name="T99" fmla="*/ 12 h 1098"/>
                <a:gd name="T100" fmla="*/ 80 w 611"/>
                <a:gd name="T101" fmla="*/ 4 h 1098"/>
                <a:gd name="T102" fmla="*/ 95 w 611"/>
                <a:gd name="T103" fmla="*/ 1 h 1098"/>
                <a:gd name="T104" fmla="*/ 110 w 611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1098">
                  <a:moveTo>
                    <a:pt x="110" y="0"/>
                  </a:moveTo>
                  <a:lnTo>
                    <a:pt x="126" y="4"/>
                  </a:lnTo>
                  <a:lnTo>
                    <a:pt x="180" y="29"/>
                  </a:lnTo>
                  <a:lnTo>
                    <a:pt x="234" y="61"/>
                  </a:lnTo>
                  <a:lnTo>
                    <a:pt x="285" y="100"/>
                  </a:lnTo>
                  <a:lnTo>
                    <a:pt x="335" y="146"/>
                  </a:lnTo>
                  <a:lnTo>
                    <a:pt x="382" y="198"/>
                  </a:lnTo>
                  <a:lnTo>
                    <a:pt x="425" y="255"/>
                  </a:lnTo>
                  <a:lnTo>
                    <a:pt x="466" y="317"/>
                  </a:lnTo>
                  <a:lnTo>
                    <a:pt x="502" y="384"/>
                  </a:lnTo>
                  <a:lnTo>
                    <a:pt x="535" y="454"/>
                  </a:lnTo>
                  <a:lnTo>
                    <a:pt x="558" y="514"/>
                  </a:lnTo>
                  <a:lnTo>
                    <a:pt x="576" y="574"/>
                  </a:lnTo>
                  <a:lnTo>
                    <a:pt x="590" y="633"/>
                  </a:lnTo>
                  <a:lnTo>
                    <a:pt x="601" y="692"/>
                  </a:lnTo>
                  <a:lnTo>
                    <a:pt x="608" y="750"/>
                  </a:lnTo>
                  <a:lnTo>
                    <a:pt x="611" y="807"/>
                  </a:lnTo>
                  <a:lnTo>
                    <a:pt x="610" y="863"/>
                  </a:lnTo>
                  <a:lnTo>
                    <a:pt x="605" y="915"/>
                  </a:lnTo>
                  <a:lnTo>
                    <a:pt x="595" y="967"/>
                  </a:lnTo>
                  <a:lnTo>
                    <a:pt x="582" y="1016"/>
                  </a:lnTo>
                  <a:lnTo>
                    <a:pt x="564" y="1061"/>
                  </a:lnTo>
                  <a:lnTo>
                    <a:pt x="554" y="1077"/>
                  </a:lnTo>
                  <a:lnTo>
                    <a:pt x="541" y="1088"/>
                  </a:lnTo>
                  <a:lnTo>
                    <a:pt x="525" y="1096"/>
                  </a:lnTo>
                  <a:lnTo>
                    <a:pt x="507" y="1098"/>
                  </a:lnTo>
                  <a:lnTo>
                    <a:pt x="496" y="1097"/>
                  </a:lnTo>
                  <a:lnTo>
                    <a:pt x="485" y="1094"/>
                  </a:lnTo>
                  <a:lnTo>
                    <a:pt x="431" y="1070"/>
                  </a:lnTo>
                  <a:lnTo>
                    <a:pt x="377" y="1037"/>
                  </a:lnTo>
                  <a:lnTo>
                    <a:pt x="326" y="997"/>
                  </a:lnTo>
                  <a:lnTo>
                    <a:pt x="277" y="952"/>
                  </a:lnTo>
                  <a:lnTo>
                    <a:pt x="230" y="900"/>
                  </a:lnTo>
                  <a:lnTo>
                    <a:pt x="186" y="843"/>
                  </a:lnTo>
                  <a:lnTo>
                    <a:pt x="145" y="782"/>
                  </a:lnTo>
                  <a:lnTo>
                    <a:pt x="109" y="715"/>
                  </a:lnTo>
                  <a:lnTo>
                    <a:pt x="76" y="644"/>
                  </a:lnTo>
                  <a:lnTo>
                    <a:pt x="53" y="584"/>
                  </a:lnTo>
                  <a:lnTo>
                    <a:pt x="35" y="525"/>
                  </a:lnTo>
                  <a:lnTo>
                    <a:pt x="21" y="465"/>
                  </a:lnTo>
                  <a:lnTo>
                    <a:pt x="10" y="405"/>
                  </a:lnTo>
                  <a:lnTo>
                    <a:pt x="3" y="348"/>
                  </a:lnTo>
                  <a:lnTo>
                    <a:pt x="0" y="291"/>
                  </a:lnTo>
                  <a:lnTo>
                    <a:pt x="1" y="236"/>
                  </a:lnTo>
                  <a:lnTo>
                    <a:pt x="6" y="182"/>
                  </a:lnTo>
                  <a:lnTo>
                    <a:pt x="16" y="131"/>
                  </a:lnTo>
                  <a:lnTo>
                    <a:pt x="29" y="83"/>
                  </a:lnTo>
                  <a:lnTo>
                    <a:pt x="47" y="37"/>
                  </a:lnTo>
                  <a:lnTo>
                    <a:pt x="56" y="23"/>
                  </a:lnTo>
                  <a:lnTo>
                    <a:pt x="67" y="12"/>
                  </a:lnTo>
                  <a:lnTo>
                    <a:pt x="80" y="4"/>
                  </a:lnTo>
                  <a:lnTo>
                    <a:pt x="95" y="1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53"/>
            <p:cNvSpPr>
              <a:spLocks/>
            </p:cNvSpPr>
            <p:nvPr/>
          </p:nvSpPr>
          <p:spPr bwMode="auto">
            <a:xfrm>
              <a:off x="686" y="1636"/>
              <a:ext cx="366" cy="204"/>
            </a:xfrm>
            <a:custGeom>
              <a:avLst/>
              <a:gdLst>
                <a:gd name="T0" fmla="*/ 808 w 1099"/>
                <a:gd name="T1" fmla="*/ 0 h 612"/>
                <a:gd name="T2" fmla="*/ 862 w 1099"/>
                <a:gd name="T3" fmla="*/ 2 h 612"/>
                <a:gd name="T4" fmla="*/ 916 w 1099"/>
                <a:gd name="T5" fmla="*/ 7 h 612"/>
                <a:gd name="T6" fmla="*/ 967 w 1099"/>
                <a:gd name="T7" fmla="*/ 17 h 612"/>
                <a:gd name="T8" fmla="*/ 1015 w 1099"/>
                <a:gd name="T9" fmla="*/ 30 h 612"/>
                <a:gd name="T10" fmla="*/ 1061 w 1099"/>
                <a:gd name="T11" fmla="*/ 47 h 612"/>
                <a:gd name="T12" fmla="*/ 1076 w 1099"/>
                <a:gd name="T13" fmla="*/ 56 h 612"/>
                <a:gd name="T14" fmla="*/ 1087 w 1099"/>
                <a:gd name="T15" fmla="*/ 67 h 612"/>
                <a:gd name="T16" fmla="*/ 1094 w 1099"/>
                <a:gd name="T17" fmla="*/ 81 h 612"/>
                <a:gd name="T18" fmla="*/ 1097 w 1099"/>
                <a:gd name="T19" fmla="*/ 95 h 612"/>
                <a:gd name="T20" fmla="*/ 1099 w 1099"/>
                <a:gd name="T21" fmla="*/ 111 h 612"/>
                <a:gd name="T22" fmla="*/ 1094 w 1099"/>
                <a:gd name="T23" fmla="*/ 127 h 612"/>
                <a:gd name="T24" fmla="*/ 1069 w 1099"/>
                <a:gd name="T25" fmla="*/ 182 h 612"/>
                <a:gd name="T26" fmla="*/ 1037 w 1099"/>
                <a:gd name="T27" fmla="*/ 234 h 612"/>
                <a:gd name="T28" fmla="*/ 998 w 1099"/>
                <a:gd name="T29" fmla="*/ 286 h 612"/>
                <a:gd name="T30" fmla="*/ 952 w 1099"/>
                <a:gd name="T31" fmla="*/ 335 h 612"/>
                <a:gd name="T32" fmla="*/ 901 w 1099"/>
                <a:gd name="T33" fmla="*/ 382 h 612"/>
                <a:gd name="T34" fmla="*/ 844 w 1099"/>
                <a:gd name="T35" fmla="*/ 426 h 612"/>
                <a:gd name="T36" fmla="*/ 781 w 1099"/>
                <a:gd name="T37" fmla="*/ 466 h 612"/>
                <a:gd name="T38" fmla="*/ 715 w 1099"/>
                <a:gd name="T39" fmla="*/ 504 h 612"/>
                <a:gd name="T40" fmla="*/ 645 w 1099"/>
                <a:gd name="T41" fmla="*/ 535 h 612"/>
                <a:gd name="T42" fmla="*/ 570 w 1099"/>
                <a:gd name="T43" fmla="*/ 563 h 612"/>
                <a:gd name="T44" fmla="*/ 497 w 1099"/>
                <a:gd name="T45" fmla="*/ 584 h 612"/>
                <a:gd name="T46" fmla="*/ 424 w 1099"/>
                <a:gd name="T47" fmla="*/ 600 h 612"/>
                <a:gd name="T48" fmla="*/ 351 w 1099"/>
                <a:gd name="T49" fmla="*/ 609 h 612"/>
                <a:gd name="T50" fmla="*/ 281 w 1099"/>
                <a:gd name="T51" fmla="*/ 612 h 612"/>
                <a:gd name="T52" fmla="*/ 228 w 1099"/>
                <a:gd name="T53" fmla="*/ 610 h 612"/>
                <a:gd name="T54" fmla="*/ 176 w 1099"/>
                <a:gd name="T55" fmla="*/ 604 h 612"/>
                <a:gd name="T56" fmla="*/ 128 w 1099"/>
                <a:gd name="T57" fmla="*/ 595 h 612"/>
                <a:gd name="T58" fmla="*/ 81 w 1099"/>
                <a:gd name="T59" fmla="*/ 582 h 612"/>
                <a:gd name="T60" fmla="*/ 37 w 1099"/>
                <a:gd name="T61" fmla="*/ 565 h 612"/>
                <a:gd name="T62" fmla="*/ 23 w 1099"/>
                <a:gd name="T63" fmla="*/ 556 h 612"/>
                <a:gd name="T64" fmla="*/ 12 w 1099"/>
                <a:gd name="T65" fmla="*/ 545 h 612"/>
                <a:gd name="T66" fmla="*/ 5 w 1099"/>
                <a:gd name="T67" fmla="*/ 532 h 612"/>
                <a:gd name="T68" fmla="*/ 0 w 1099"/>
                <a:gd name="T69" fmla="*/ 517 h 612"/>
                <a:gd name="T70" fmla="*/ 0 w 1099"/>
                <a:gd name="T71" fmla="*/ 501 h 612"/>
                <a:gd name="T72" fmla="*/ 5 w 1099"/>
                <a:gd name="T73" fmla="*/ 486 h 612"/>
                <a:gd name="T74" fmla="*/ 29 w 1099"/>
                <a:gd name="T75" fmla="*/ 431 h 612"/>
                <a:gd name="T76" fmla="*/ 62 w 1099"/>
                <a:gd name="T77" fmla="*/ 378 h 612"/>
                <a:gd name="T78" fmla="*/ 101 w 1099"/>
                <a:gd name="T79" fmla="*/ 326 h 612"/>
                <a:gd name="T80" fmla="*/ 146 w 1099"/>
                <a:gd name="T81" fmla="*/ 277 h 612"/>
                <a:gd name="T82" fmla="*/ 197 w 1099"/>
                <a:gd name="T83" fmla="*/ 230 h 612"/>
                <a:gd name="T84" fmla="*/ 255 w 1099"/>
                <a:gd name="T85" fmla="*/ 186 h 612"/>
                <a:gd name="T86" fmla="*/ 316 w 1099"/>
                <a:gd name="T87" fmla="*/ 146 h 612"/>
                <a:gd name="T88" fmla="*/ 383 w 1099"/>
                <a:gd name="T89" fmla="*/ 110 h 612"/>
                <a:gd name="T90" fmla="*/ 454 w 1099"/>
                <a:gd name="T91" fmla="*/ 77 h 612"/>
                <a:gd name="T92" fmla="*/ 514 w 1099"/>
                <a:gd name="T93" fmla="*/ 54 h 612"/>
                <a:gd name="T94" fmla="*/ 573 w 1099"/>
                <a:gd name="T95" fmla="*/ 35 h 612"/>
                <a:gd name="T96" fmla="*/ 634 w 1099"/>
                <a:gd name="T97" fmla="*/ 21 h 612"/>
                <a:gd name="T98" fmla="*/ 693 w 1099"/>
                <a:gd name="T99" fmla="*/ 10 h 612"/>
                <a:gd name="T100" fmla="*/ 751 w 1099"/>
                <a:gd name="T101" fmla="*/ 4 h 612"/>
                <a:gd name="T102" fmla="*/ 808 w 1099"/>
                <a:gd name="T10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12">
                  <a:moveTo>
                    <a:pt x="808" y="0"/>
                  </a:moveTo>
                  <a:lnTo>
                    <a:pt x="862" y="2"/>
                  </a:lnTo>
                  <a:lnTo>
                    <a:pt x="916" y="7"/>
                  </a:lnTo>
                  <a:lnTo>
                    <a:pt x="967" y="17"/>
                  </a:lnTo>
                  <a:lnTo>
                    <a:pt x="1015" y="30"/>
                  </a:lnTo>
                  <a:lnTo>
                    <a:pt x="1061" y="47"/>
                  </a:lnTo>
                  <a:lnTo>
                    <a:pt x="1076" y="56"/>
                  </a:lnTo>
                  <a:lnTo>
                    <a:pt x="1087" y="67"/>
                  </a:lnTo>
                  <a:lnTo>
                    <a:pt x="1094" y="81"/>
                  </a:lnTo>
                  <a:lnTo>
                    <a:pt x="1097" y="95"/>
                  </a:lnTo>
                  <a:lnTo>
                    <a:pt x="1099" y="111"/>
                  </a:lnTo>
                  <a:lnTo>
                    <a:pt x="1094" y="127"/>
                  </a:lnTo>
                  <a:lnTo>
                    <a:pt x="1069" y="182"/>
                  </a:lnTo>
                  <a:lnTo>
                    <a:pt x="1037" y="234"/>
                  </a:lnTo>
                  <a:lnTo>
                    <a:pt x="998" y="286"/>
                  </a:lnTo>
                  <a:lnTo>
                    <a:pt x="952" y="335"/>
                  </a:lnTo>
                  <a:lnTo>
                    <a:pt x="901" y="382"/>
                  </a:lnTo>
                  <a:lnTo>
                    <a:pt x="844" y="426"/>
                  </a:lnTo>
                  <a:lnTo>
                    <a:pt x="781" y="466"/>
                  </a:lnTo>
                  <a:lnTo>
                    <a:pt x="715" y="504"/>
                  </a:lnTo>
                  <a:lnTo>
                    <a:pt x="645" y="535"/>
                  </a:lnTo>
                  <a:lnTo>
                    <a:pt x="570" y="563"/>
                  </a:lnTo>
                  <a:lnTo>
                    <a:pt x="497" y="584"/>
                  </a:lnTo>
                  <a:lnTo>
                    <a:pt x="424" y="600"/>
                  </a:lnTo>
                  <a:lnTo>
                    <a:pt x="351" y="609"/>
                  </a:lnTo>
                  <a:lnTo>
                    <a:pt x="281" y="612"/>
                  </a:lnTo>
                  <a:lnTo>
                    <a:pt x="228" y="610"/>
                  </a:lnTo>
                  <a:lnTo>
                    <a:pt x="176" y="604"/>
                  </a:lnTo>
                  <a:lnTo>
                    <a:pt x="128" y="595"/>
                  </a:lnTo>
                  <a:lnTo>
                    <a:pt x="81" y="582"/>
                  </a:lnTo>
                  <a:lnTo>
                    <a:pt x="37" y="565"/>
                  </a:lnTo>
                  <a:lnTo>
                    <a:pt x="23" y="556"/>
                  </a:lnTo>
                  <a:lnTo>
                    <a:pt x="12" y="545"/>
                  </a:lnTo>
                  <a:lnTo>
                    <a:pt x="5" y="532"/>
                  </a:lnTo>
                  <a:lnTo>
                    <a:pt x="0" y="517"/>
                  </a:lnTo>
                  <a:lnTo>
                    <a:pt x="0" y="501"/>
                  </a:lnTo>
                  <a:lnTo>
                    <a:pt x="5" y="486"/>
                  </a:lnTo>
                  <a:lnTo>
                    <a:pt x="29" y="431"/>
                  </a:lnTo>
                  <a:lnTo>
                    <a:pt x="62" y="378"/>
                  </a:lnTo>
                  <a:lnTo>
                    <a:pt x="101" y="326"/>
                  </a:lnTo>
                  <a:lnTo>
                    <a:pt x="146" y="277"/>
                  </a:lnTo>
                  <a:lnTo>
                    <a:pt x="197" y="230"/>
                  </a:lnTo>
                  <a:lnTo>
                    <a:pt x="255" y="186"/>
                  </a:lnTo>
                  <a:lnTo>
                    <a:pt x="316" y="146"/>
                  </a:lnTo>
                  <a:lnTo>
                    <a:pt x="383" y="110"/>
                  </a:lnTo>
                  <a:lnTo>
                    <a:pt x="454" y="77"/>
                  </a:lnTo>
                  <a:lnTo>
                    <a:pt x="514" y="54"/>
                  </a:lnTo>
                  <a:lnTo>
                    <a:pt x="573" y="35"/>
                  </a:lnTo>
                  <a:lnTo>
                    <a:pt x="634" y="21"/>
                  </a:lnTo>
                  <a:lnTo>
                    <a:pt x="693" y="10"/>
                  </a:lnTo>
                  <a:lnTo>
                    <a:pt x="751" y="4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54"/>
            <p:cNvSpPr>
              <a:spLocks/>
            </p:cNvSpPr>
            <p:nvPr/>
          </p:nvSpPr>
          <p:spPr bwMode="auto">
            <a:xfrm>
              <a:off x="1431" y="1328"/>
              <a:ext cx="366" cy="203"/>
            </a:xfrm>
            <a:custGeom>
              <a:avLst/>
              <a:gdLst>
                <a:gd name="T0" fmla="*/ 807 w 1098"/>
                <a:gd name="T1" fmla="*/ 0 h 611"/>
                <a:gd name="T2" fmla="*/ 862 w 1098"/>
                <a:gd name="T3" fmla="*/ 1 h 611"/>
                <a:gd name="T4" fmla="*/ 916 w 1098"/>
                <a:gd name="T5" fmla="*/ 6 h 611"/>
                <a:gd name="T6" fmla="*/ 967 w 1098"/>
                <a:gd name="T7" fmla="*/ 16 h 611"/>
                <a:gd name="T8" fmla="*/ 1015 w 1098"/>
                <a:gd name="T9" fmla="*/ 29 h 611"/>
                <a:gd name="T10" fmla="*/ 1061 w 1098"/>
                <a:gd name="T11" fmla="*/ 47 h 611"/>
                <a:gd name="T12" fmla="*/ 1075 w 1098"/>
                <a:gd name="T13" fmla="*/ 56 h 611"/>
                <a:gd name="T14" fmla="*/ 1086 w 1098"/>
                <a:gd name="T15" fmla="*/ 67 h 611"/>
                <a:gd name="T16" fmla="*/ 1094 w 1098"/>
                <a:gd name="T17" fmla="*/ 80 h 611"/>
                <a:gd name="T18" fmla="*/ 1097 w 1098"/>
                <a:gd name="T19" fmla="*/ 95 h 611"/>
                <a:gd name="T20" fmla="*/ 1098 w 1098"/>
                <a:gd name="T21" fmla="*/ 110 h 611"/>
                <a:gd name="T22" fmla="*/ 1094 w 1098"/>
                <a:gd name="T23" fmla="*/ 126 h 611"/>
                <a:gd name="T24" fmla="*/ 1069 w 1098"/>
                <a:gd name="T25" fmla="*/ 180 h 611"/>
                <a:gd name="T26" fmla="*/ 1037 w 1098"/>
                <a:gd name="T27" fmla="*/ 234 h 611"/>
                <a:gd name="T28" fmla="*/ 998 w 1098"/>
                <a:gd name="T29" fmla="*/ 285 h 611"/>
                <a:gd name="T30" fmla="*/ 952 w 1098"/>
                <a:gd name="T31" fmla="*/ 335 h 611"/>
                <a:gd name="T32" fmla="*/ 900 w 1098"/>
                <a:gd name="T33" fmla="*/ 382 h 611"/>
                <a:gd name="T34" fmla="*/ 843 w 1098"/>
                <a:gd name="T35" fmla="*/ 425 h 611"/>
                <a:gd name="T36" fmla="*/ 781 w 1098"/>
                <a:gd name="T37" fmla="*/ 466 h 611"/>
                <a:gd name="T38" fmla="*/ 714 w 1098"/>
                <a:gd name="T39" fmla="*/ 502 h 611"/>
                <a:gd name="T40" fmla="*/ 644 w 1098"/>
                <a:gd name="T41" fmla="*/ 535 h 611"/>
                <a:gd name="T42" fmla="*/ 570 w 1098"/>
                <a:gd name="T43" fmla="*/ 562 h 611"/>
                <a:gd name="T44" fmla="*/ 497 w 1098"/>
                <a:gd name="T45" fmla="*/ 584 h 611"/>
                <a:gd name="T46" fmla="*/ 423 w 1098"/>
                <a:gd name="T47" fmla="*/ 599 h 611"/>
                <a:gd name="T48" fmla="*/ 351 w 1098"/>
                <a:gd name="T49" fmla="*/ 608 h 611"/>
                <a:gd name="T50" fmla="*/ 281 w 1098"/>
                <a:gd name="T51" fmla="*/ 611 h 611"/>
                <a:gd name="T52" fmla="*/ 228 w 1098"/>
                <a:gd name="T53" fmla="*/ 609 h 611"/>
                <a:gd name="T54" fmla="*/ 176 w 1098"/>
                <a:gd name="T55" fmla="*/ 604 h 611"/>
                <a:gd name="T56" fmla="*/ 128 w 1098"/>
                <a:gd name="T57" fmla="*/ 594 h 611"/>
                <a:gd name="T58" fmla="*/ 81 w 1098"/>
                <a:gd name="T59" fmla="*/ 581 h 611"/>
                <a:gd name="T60" fmla="*/ 37 w 1098"/>
                <a:gd name="T61" fmla="*/ 564 h 611"/>
                <a:gd name="T62" fmla="*/ 23 w 1098"/>
                <a:gd name="T63" fmla="*/ 556 h 611"/>
                <a:gd name="T64" fmla="*/ 12 w 1098"/>
                <a:gd name="T65" fmla="*/ 545 h 611"/>
                <a:gd name="T66" fmla="*/ 4 w 1098"/>
                <a:gd name="T67" fmla="*/ 531 h 611"/>
                <a:gd name="T68" fmla="*/ 1 w 1098"/>
                <a:gd name="T69" fmla="*/ 516 h 611"/>
                <a:gd name="T70" fmla="*/ 0 w 1098"/>
                <a:gd name="T71" fmla="*/ 501 h 611"/>
                <a:gd name="T72" fmla="*/ 4 w 1098"/>
                <a:gd name="T73" fmla="*/ 486 h 611"/>
                <a:gd name="T74" fmla="*/ 30 w 1098"/>
                <a:gd name="T75" fmla="*/ 431 h 611"/>
                <a:gd name="T76" fmla="*/ 61 w 1098"/>
                <a:gd name="T77" fmla="*/ 377 h 611"/>
                <a:gd name="T78" fmla="*/ 101 w 1098"/>
                <a:gd name="T79" fmla="*/ 326 h 611"/>
                <a:gd name="T80" fmla="*/ 146 w 1098"/>
                <a:gd name="T81" fmla="*/ 277 h 611"/>
                <a:gd name="T82" fmla="*/ 198 w 1098"/>
                <a:gd name="T83" fmla="*/ 230 h 611"/>
                <a:gd name="T84" fmla="*/ 255 w 1098"/>
                <a:gd name="T85" fmla="*/ 186 h 611"/>
                <a:gd name="T86" fmla="*/ 316 w 1098"/>
                <a:gd name="T87" fmla="*/ 145 h 611"/>
                <a:gd name="T88" fmla="*/ 383 w 1098"/>
                <a:gd name="T89" fmla="*/ 109 h 611"/>
                <a:gd name="T90" fmla="*/ 454 w 1098"/>
                <a:gd name="T91" fmla="*/ 76 h 611"/>
                <a:gd name="T92" fmla="*/ 514 w 1098"/>
                <a:gd name="T93" fmla="*/ 53 h 611"/>
                <a:gd name="T94" fmla="*/ 573 w 1098"/>
                <a:gd name="T95" fmla="*/ 35 h 611"/>
                <a:gd name="T96" fmla="*/ 633 w 1098"/>
                <a:gd name="T97" fmla="*/ 21 h 611"/>
                <a:gd name="T98" fmla="*/ 693 w 1098"/>
                <a:gd name="T99" fmla="*/ 10 h 611"/>
                <a:gd name="T100" fmla="*/ 750 w 1098"/>
                <a:gd name="T101" fmla="*/ 3 h 611"/>
                <a:gd name="T102" fmla="*/ 807 w 1098"/>
                <a:gd name="T10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8" h="611">
                  <a:moveTo>
                    <a:pt x="807" y="0"/>
                  </a:moveTo>
                  <a:lnTo>
                    <a:pt x="862" y="1"/>
                  </a:lnTo>
                  <a:lnTo>
                    <a:pt x="916" y="6"/>
                  </a:lnTo>
                  <a:lnTo>
                    <a:pt x="967" y="16"/>
                  </a:lnTo>
                  <a:lnTo>
                    <a:pt x="1015" y="29"/>
                  </a:lnTo>
                  <a:lnTo>
                    <a:pt x="1061" y="47"/>
                  </a:lnTo>
                  <a:lnTo>
                    <a:pt x="1075" y="56"/>
                  </a:lnTo>
                  <a:lnTo>
                    <a:pt x="1086" y="67"/>
                  </a:lnTo>
                  <a:lnTo>
                    <a:pt x="1094" y="80"/>
                  </a:lnTo>
                  <a:lnTo>
                    <a:pt x="1097" y="95"/>
                  </a:lnTo>
                  <a:lnTo>
                    <a:pt x="1098" y="110"/>
                  </a:lnTo>
                  <a:lnTo>
                    <a:pt x="1094" y="126"/>
                  </a:lnTo>
                  <a:lnTo>
                    <a:pt x="1069" y="180"/>
                  </a:lnTo>
                  <a:lnTo>
                    <a:pt x="1037" y="234"/>
                  </a:lnTo>
                  <a:lnTo>
                    <a:pt x="998" y="285"/>
                  </a:lnTo>
                  <a:lnTo>
                    <a:pt x="952" y="335"/>
                  </a:lnTo>
                  <a:lnTo>
                    <a:pt x="900" y="382"/>
                  </a:lnTo>
                  <a:lnTo>
                    <a:pt x="843" y="425"/>
                  </a:lnTo>
                  <a:lnTo>
                    <a:pt x="781" y="466"/>
                  </a:lnTo>
                  <a:lnTo>
                    <a:pt x="714" y="502"/>
                  </a:lnTo>
                  <a:lnTo>
                    <a:pt x="644" y="535"/>
                  </a:lnTo>
                  <a:lnTo>
                    <a:pt x="570" y="562"/>
                  </a:lnTo>
                  <a:lnTo>
                    <a:pt x="497" y="584"/>
                  </a:lnTo>
                  <a:lnTo>
                    <a:pt x="423" y="599"/>
                  </a:lnTo>
                  <a:lnTo>
                    <a:pt x="351" y="608"/>
                  </a:lnTo>
                  <a:lnTo>
                    <a:pt x="281" y="611"/>
                  </a:lnTo>
                  <a:lnTo>
                    <a:pt x="228" y="609"/>
                  </a:lnTo>
                  <a:lnTo>
                    <a:pt x="176" y="604"/>
                  </a:lnTo>
                  <a:lnTo>
                    <a:pt x="128" y="594"/>
                  </a:lnTo>
                  <a:lnTo>
                    <a:pt x="81" y="581"/>
                  </a:lnTo>
                  <a:lnTo>
                    <a:pt x="37" y="564"/>
                  </a:lnTo>
                  <a:lnTo>
                    <a:pt x="23" y="556"/>
                  </a:lnTo>
                  <a:lnTo>
                    <a:pt x="12" y="545"/>
                  </a:lnTo>
                  <a:lnTo>
                    <a:pt x="4" y="531"/>
                  </a:lnTo>
                  <a:lnTo>
                    <a:pt x="1" y="516"/>
                  </a:lnTo>
                  <a:lnTo>
                    <a:pt x="0" y="501"/>
                  </a:lnTo>
                  <a:lnTo>
                    <a:pt x="4" y="486"/>
                  </a:lnTo>
                  <a:lnTo>
                    <a:pt x="30" y="431"/>
                  </a:lnTo>
                  <a:lnTo>
                    <a:pt x="61" y="377"/>
                  </a:lnTo>
                  <a:lnTo>
                    <a:pt x="101" y="326"/>
                  </a:lnTo>
                  <a:lnTo>
                    <a:pt x="146" y="277"/>
                  </a:lnTo>
                  <a:lnTo>
                    <a:pt x="198" y="230"/>
                  </a:lnTo>
                  <a:lnTo>
                    <a:pt x="255" y="186"/>
                  </a:lnTo>
                  <a:lnTo>
                    <a:pt x="316" y="145"/>
                  </a:lnTo>
                  <a:lnTo>
                    <a:pt x="383" y="109"/>
                  </a:lnTo>
                  <a:lnTo>
                    <a:pt x="454" y="76"/>
                  </a:lnTo>
                  <a:lnTo>
                    <a:pt x="514" y="53"/>
                  </a:lnTo>
                  <a:lnTo>
                    <a:pt x="573" y="35"/>
                  </a:lnTo>
                  <a:lnTo>
                    <a:pt x="633" y="21"/>
                  </a:lnTo>
                  <a:lnTo>
                    <a:pt x="693" y="10"/>
                  </a:lnTo>
                  <a:lnTo>
                    <a:pt x="750" y="3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55"/>
            <p:cNvSpPr>
              <a:spLocks/>
            </p:cNvSpPr>
            <p:nvPr/>
          </p:nvSpPr>
          <p:spPr bwMode="auto">
            <a:xfrm>
              <a:off x="686" y="1328"/>
              <a:ext cx="366" cy="203"/>
            </a:xfrm>
            <a:custGeom>
              <a:avLst/>
              <a:gdLst>
                <a:gd name="T0" fmla="*/ 291 w 1099"/>
                <a:gd name="T1" fmla="*/ 0 h 611"/>
                <a:gd name="T2" fmla="*/ 348 w 1099"/>
                <a:gd name="T3" fmla="*/ 3 h 611"/>
                <a:gd name="T4" fmla="*/ 406 w 1099"/>
                <a:gd name="T5" fmla="*/ 10 h 611"/>
                <a:gd name="T6" fmla="*/ 465 w 1099"/>
                <a:gd name="T7" fmla="*/ 21 h 611"/>
                <a:gd name="T8" fmla="*/ 524 w 1099"/>
                <a:gd name="T9" fmla="*/ 35 h 611"/>
                <a:gd name="T10" fmla="*/ 584 w 1099"/>
                <a:gd name="T11" fmla="*/ 53 h 611"/>
                <a:gd name="T12" fmla="*/ 645 w 1099"/>
                <a:gd name="T13" fmla="*/ 76 h 611"/>
                <a:gd name="T14" fmla="*/ 715 w 1099"/>
                <a:gd name="T15" fmla="*/ 109 h 611"/>
                <a:gd name="T16" fmla="*/ 781 w 1099"/>
                <a:gd name="T17" fmla="*/ 145 h 611"/>
                <a:gd name="T18" fmla="*/ 844 w 1099"/>
                <a:gd name="T19" fmla="*/ 186 h 611"/>
                <a:gd name="T20" fmla="*/ 901 w 1099"/>
                <a:gd name="T21" fmla="*/ 230 h 611"/>
                <a:gd name="T22" fmla="*/ 952 w 1099"/>
                <a:gd name="T23" fmla="*/ 277 h 611"/>
                <a:gd name="T24" fmla="*/ 998 w 1099"/>
                <a:gd name="T25" fmla="*/ 326 h 611"/>
                <a:gd name="T26" fmla="*/ 1037 w 1099"/>
                <a:gd name="T27" fmla="*/ 377 h 611"/>
                <a:gd name="T28" fmla="*/ 1069 w 1099"/>
                <a:gd name="T29" fmla="*/ 431 h 611"/>
                <a:gd name="T30" fmla="*/ 1094 w 1099"/>
                <a:gd name="T31" fmla="*/ 486 h 611"/>
                <a:gd name="T32" fmla="*/ 1099 w 1099"/>
                <a:gd name="T33" fmla="*/ 501 h 611"/>
                <a:gd name="T34" fmla="*/ 1097 w 1099"/>
                <a:gd name="T35" fmla="*/ 516 h 611"/>
                <a:gd name="T36" fmla="*/ 1094 w 1099"/>
                <a:gd name="T37" fmla="*/ 531 h 611"/>
                <a:gd name="T38" fmla="*/ 1087 w 1099"/>
                <a:gd name="T39" fmla="*/ 545 h 611"/>
                <a:gd name="T40" fmla="*/ 1076 w 1099"/>
                <a:gd name="T41" fmla="*/ 556 h 611"/>
                <a:gd name="T42" fmla="*/ 1061 w 1099"/>
                <a:gd name="T43" fmla="*/ 564 h 611"/>
                <a:gd name="T44" fmla="*/ 1018 w 1099"/>
                <a:gd name="T45" fmla="*/ 581 h 611"/>
                <a:gd name="T46" fmla="*/ 971 w 1099"/>
                <a:gd name="T47" fmla="*/ 594 h 611"/>
                <a:gd name="T48" fmla="*/ 921 w 1099"/>
                <a:gd name="T49" fmla="*/ 604 h 611"/>
                <a:gd name="T50" fmla="*/ 870 w 1099"/>
                <a:gd name="T51" fmla="*/ 609 h 611"/>
                <a:gd name="T52" fmla="*/ 817 w 1099"/>
                <a:gd name="T53" fmla="*/ 611 h 611"/>
                <a:gd name="T54" fmla="*/ 747 w 1099"/>
                <a:gd name="T55" fmla="*/ 608 h 611"/>
                <a:gd name="T56" fmla="*/ 675 w 1099"/>
                <a:gd name="T57" fmla="*/ 599 h 611"/>
                <a:gd name="T58" fmla="*/ 602 w 1099"/>
                <a:gd name="T59" fmla="*/ 584 h 611"/>
                <a:gd name="T60" fmla="*/ 529 w 1099"/>
                <a:gd name="T61" fmla="*/ 562 h 611"/>
                <a:gd name="T62" fmla="*/ 454 w 1099"/>
                <a:gd name="T63" fmla="*/ 535 h 611"/>
                <a:gd name="T64" fmla="*/ 383 w 1099"/>
                <a:gd name="T65" fmla="*/ 502 h 611"/>
                <a:gd name="T66" fmla="*/ 316 w 1099"/>
                <a:gd name="T67" fmla="*/ 466 h 611"/>
                <a:gd name="T68" fmla="*/ 255 w 1099"/>
                <a:gd name="T69" fmla="*/ 425 h 611"/>
                <a:gd name="T70" fmla="*/ 197 w 1099"/>
                <a:gd name="T71" fmla="*/ 382 h 611"/>
                <a:gd name="T72" fmla="*/ 146 w 1099"/>
                <a:gd name="T73" fmla="*/ 335 h 611"/>
                <a:gd name="T74" fmla="*/ 101 w 1099"/>
                <a:gd name="T75" fmla="*/ 285 h 611"/>
                <a:gd name="T76" fmla="*/ 62 w 1099"/>
                <a:gd name="T77" fmla="*/ 234 h 611"/>
                <a:gd name="T78" fmla="*/ 29 w 1099"/>
                <a:gd name="T79" fmla="*/ 180 h 611"/>
                <a:gd name="T80" fmla="*/ 5 w 1099"/>
                <a:gd name="T81" fmla="*/ 126 h 611"/>
                <a:gd name="T82" fmla="*/ 0 w 1099"/>
                <a:gd name="T83" fmla="*/ 110 h 611"/>
                <a:gd name="T84" fmla="*/ 0 w 1099"/>
                <a:gd name="T85" fmla="*/ 95 h 611"/>
                <a:gd name="T86" fmla="*/ 5 w 1099"/>
                <a:gd name="T87" fmla="*/ 80 h 611"/>
                <a:gd name="T88" fmla="*/ 12 w 1099"/>
                <a:gd name="T89" fmla="*/ 67 h 611"/>
                <a:gd name="T90" fmla="*/ 23 w 1099"/>
                <a:gd name="T91" fmla="*/ 56 h 611"/>
                <a:gd name="T92" fmla="*/ 37 w 1099"/>
                <a:gd name="T93" fmla="*/ 47 h 611"/>
                <a:gd name="T94" fmla="*/ 82 w 1099"/>
                <a:gd name="T95" fmla="*/ 29 h 611"/>
                <a:gd name="T96" fmla="*/ 132 w 1099"/>
                <a:gd name="T97" fmla="*/ 16 h 611"/>
                <a:gd name="T98" fmla="*/ 183 w 1099"/>
                <a:gd name="T99" fmla="*/ 6 h 611"/>
                <a:gd name="T100" fmla="*/ 235 w 1099"/>
                <a:gd name="T101" fmla="*/ 1 h 611"/>
                <a:gd name="T102" fmla="*/ 291 w 1099"/>
                <a:gd name="T103" fmla="*/ 0 h 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9" h="611">
                  <a:moveTo>
                    <a:pt x="291" y="0"/>
                  </a:moveTo>
                  <a:lnTo>
                    <a:pt x="348" y="3"/>
                  </a:lnTo>
                  <a:lnTo>
                    <a:pt x="406" y="10"/>
                  </a:lnTo>
                  <a:lnTo>
                    <a:pt x="465" y="21"/>
                  </a:lnTo>
                  <a:lnTo>
                    <a:pt x="524" y="35"/>
                  </a:lnTo>
                  <a:lnTo>
                    <a:pt x="584" y="53"/>
                  </a:lnTo>
                  <a:lnTo>
                    <a:pt x="645" y="76"/>
                  </a:lnTo>
                  <a:lnTo>
                    <a:pt x="715" y="109"/>
                  </a:lnTo>
                  <a:lnTo>
                    <a:pt x="781" y="145"/>
                  </a:lnTo>
                  <a:lnTo>
                    <a:pt x="844" y="186"/>
                  </a:lnTo>
                  <a:lnTo>
                    <a:pt x="901" y="230"/>
                  </a:lnTo>
                  <a:lnTo>
                    <a:pt x="952" y="277"/>
                  </a:lnTo>
                  <a:lnTo>
                    <a:pt x="998" y="326"/>
                  </a:lnTo>
                  <a:lnTo>
                    <a:pt x="1037" y="377"/>
                  </a:lnTo>
                  <a:lnTo>
                    <a:pt x="1069" y="431"/>
                  </a:lnTo>
                  <a:lnTo>
                    <a:pt x="1094" y="486"/>
                  </a:lnTo>
                  <a:lnTo>
                    <a:pt x="1099" y="501"/>
                  </a:lnTo>
                  <a:lnTo>
                    <a:pt x="1097" y="516"/>
                  </a:lnTo>
                  <a:lnTo>
                    <a:pt x="1094" y="531"/>
                  </a:lnTo>
                  <a:lnTo>
                    <a:pt x="1087" y="545"/>
                  </a:lnTo>
                  <a:lnTo>
                    <a:pt x="1076" y="556"/>
                  </a:lnTo>
                  <a:lnTo>
                    <a:pt x="1061" y="564"/>
                  </a:lnTo>
                  <a:lnTo>
                    <a:pt x="1018" y="581"/>
                  </a:lnTo>
                  <a:lnTo>
                    <a:pt x="971" y="594"/>
                  </a:lnTo>
                  <a:lnTo>
                    <a:pt x="921" y="604"/>
                  </a:lnTo>
                  <a:lnTo>
                    <a:pt x="870" y="609"/>
                  </a:lnTo>
                  <a:lnTo>
                    <a:pt x="817" y="611"/>
                  </a:lnTo>
                  <a:lnTo>
                    <a:pt x="747" y="608"/>
                  </a:lnTo>
                  <a:lnTo>
                    <a:pt x="675" y="599"/>
                  </a:lnTo>
                  <a:lnTo>
                    <a:pt x="602" y="584"/>
                  </a:lnTo>
                  <a:lnTo>
                    <a:pt x="529" y="562"/>
                  </a:lnTo>
                  <a:lnTo>
                    <a:pt x="454" y="535"/>
                  </a:lnTo>
                  <a:lnTo>
                    <a:pt x="383" y="502"/>
                  </a:lnTo>
                  <a:lnTo>
                    <a:pt x="316" y="466"/>
                  </a:lnTo>
                  <a:lnTo>
                    <a:pt x="255" y="425"/>
                  </a:lnTo>
                  <a:lnTo>
                    <a:pt x="197" y="382"/>
                  </a:lnTo>
                  <a:lnTo>
                    <a:pt x="146" y="335"/>
                  </a:lnTo>
                  <a:lnTo>
                    <a:pt x="101" y="285"/>
                  </a:lnTo>
                  <a:lnTo>
                    <a:pt x="62" y="234"/>
                  </a:lnTo>
                  <a:lnTo>
                    <a:pt x="29" y="180"/>
                  </a:lnTo>
                  <a:lnTo>
                    <a:pt x="5" y="126"/>
                  </a:lnTo>
                  <a:lnTo>
                    <a:pt x="0" y="110"/>
                  </a:lnTo>
                  <a:lnTo>
                    <a:pt x="0" y="95"/>
                  </a:lnTo>
                  <a:lnTo>
                    <a:pt x="5" y="80"/>
                  </a:lnTo>
                  <a:lnTo>
                    <a:pt x="12" y="67"/>
                  </a:lnTo>
                  <a:lnTo>
                    <a:pt x="23" y="56"/>
                  </a:lnTo>
                  <a:lnTo>
                    <a:pt x="37" y="47"/>
                  </a:lnTo>
                  <a:lnTo>
                    <a:pt x="82" y="29"/>
                  </a:lnTo>
                  <a:lnTo>
                    <a:pt x="132" y="16"/>
                  </a:lnTo>
                  <a:lnTo>
                    <a:pt x="183" y="6"/>
                  </a:lnTo>
                  <a:lnTo>
                    <a:pt x="235" y="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56"/>
            <p:cNvSpPr>
              <a:spLocks/>
            </p:cNvSpPr>
            <p:nvPr/>
          </p:nvSpPr>
          <p:spPr bwMode="auto">
            <a:xfrm>
              <a:off x="1431" y="1636"/>
              <a:ext cx="366" cy="204"/>
            </a:xfrm>
            <a:custGeom>
              <a:avLst/>
              <a:gdLst>
                <a:gd name="T0" fmla="*/ 291 w 1098"/>
                <a:gd name="T1" fmla="*/ 0 h 612"/>
                <a:gd name="T2" fmla="*/ 348 w 1098"/>
                <a:gd name="T3" fmla="*/ 4 h 612"/>
                <a:gd name="T4" fmla="*/ 406 w 1098"/>
                <a:gd name="T5" fmla="*/ 10 h 612"/>
                <a:gd name="T6" fmla="*/ 465 w 1098"/>
                <a:gd name="T7" fmla="*/ 21 h 612"/>
                <a:gd name="T8" fmla="*/ 524 w 1098"/>
                <a:gd name="T9" fmla="*/ 35 h 612"/>
                <a:gd name="T10" fmla="*/ 584 w 1098"/>
                <a:gd name="T11" fmla="*/ 54 h 612"/>
                <a:gd name="T12" fmla="*/ 644 w 1098"/>
                <a:gd name="T13" fmla="*/ 77 h 612"/>
                <a:gd name="T14" fmla="*/ 714 w 1098"/>
                <a:gd name="T15" fmla="*/ 110 h 612"/>
                <a:gd name="T16" fmla="*/ 781 w 1098"/>
                <a:gd name="T17" fmla="*/ 146 h 612"/>
                <a:gd name="T18" fmla="*/ 843 w 1098"/>
                <a:gd name="T19" fmla="*/ 186 h 612"/>
                <a:gd name="T20" fmla="*/ 900 w 1098"/>
                <a:gd name="T21" fmla="*/ 230 h 612"/>
                <a:gd name="T22" fmla="*/ 952 w 1098"/>
                <a:gd name="T23" fmla="*/ 277 h 612"/>
                <a:gd name="T24" fmla="*/ 998 w 1098"/>
                <a:gd name="T25" fmla="*/ 326 h 612"/>
                <a:gd name="T26" fmla="*/ 1037 w 1098"/>
                <a:gd name="T27" fmla="*/ 378 h 612"/>
                <a:gd name="T28" fmla="*/ 1069 w 1098"/>
                <a:gd name="T29" fmla="*/ 431 h 612"/>
                <a:gd name="T30" fmla="*/ 1094 w 1098"/>
                <a:gd name="T31" fmla="*/ 486 h 612"/>
                <a:gd name="T32" fmla="*/ 1098 w 1098"/>
                <a:gd name="T33" fmla="*/ 501 h 612"/>
                <a:gd name="T34" fmla="*/ 1097 w 1098"/>
                <a:gd name="T35" fmla="*/ 517 h 612"/>
                <a:gd name="T36" fmla="*/ 1094 w 1098"/>
                <a:gd name="T37" fmla="*/ 532 h 612"/>
                <a:gd name="T38" fmla="*/ 1086 w 1098"/>
                <a:gd name="T39" fmla="*/ 545 h 612"/>
                <a:gd name="T40" fmla="*/ 1075 w 1098"/>
                <a:gd name="T41" fmla="*/ 556 h 612"/>
                <a:gd name="T42" fmla="*/ 1061 w 1098"/>
                <a:gd name="T43" fmla="*/ 565 h 612"/>
                <a:gd name="T44" fmla="*/ 1017 w 1098"/>
                <a:gd name="T45" fmla="*/ 582 h 612"/>
                <a:gd name="T46" fmla="*/ 970 w 1098"/>
                <a:gd name="T47" fmla="*/ 595 h 612"/>
                <a:gd name="T48" fmla="*/ 921 w 1098"/>
                <a:gd name="T49" fmla="*/ 604 h 612"/>
                <a:gd name="T50" fmla="*/ 870 w 1098"/>
                <a:gd name="T51" fmla="*/ 610 h 612"/>
                <a:gd name="T52" fmla="*/ 817 w 1098"/>
                <a:gd name="T53" fmla="*/ 612 h 612"/>
                <a:gd name="T54" fmla="*/ 747 w 1098"/>
                <a:gd name="T55" fmla="*/ 609 h 612"/>
                <a:gd name="T56" fmla="*/ 675 w 1098"/>
                <a:gd name="T57" fmla="*/ 600 h 612"/>
                <a:gd name="T58" fmla="*/ 602 w 1098"/>
                <a:gd name="T59" fmla="*/ 584 h 612"/>
                <a:gd name="T60" fmla="*/ 528 w 1098"/>
                <a:gd name="T61" fmla="*/ 563 h 612"/>
                <a:gd name="T62" fmla="*/ 454 w 1098"/>
                <a:gd name="T63" fmla="*/ 535 h 612"/>
                <a:gd name="T64" fmla="*/ 383 w 1098"/>
                <a:gd name="T65" fmla="*/ 504 h 612"/>
                <a:gd name="T66" fmla="*/ 316 w 1098"/>
                <a:gd name="T67" fmla="*/ 466 h 612"/>
                <a:gd name="T68" fmla="*/ 255 w 1098"/>
                <a:gd name="T69" fmla="*/ 426 h 612"/>
                <a:gd name="T70" fmla="*/ 198 w 1098"/>
                <a:gd name="T71" fmla="*/ 382 h 612"/>
                <a:gd name="T72" fmla="*/ 146 w 1098"/>
                <a:gd name="T73" fmla="*/ 336 h 612"/>
                <a:gd name="T74" fmla="*/ 101 w 1098"/>
                <a:gd name="T75" fmla="*/ 286 h 612"/>
                <a:gd name="T76" fmla="*/ 61 w 1098"/>
                <a:gd name="T77" fmla="*/ 234 h 612"/>
                <a:gd name="T78" fmla="*/ 30 w 1098"/>
                <a:gd name="T79" fmla="*/ 182 h 612"/>
                <a:gd name="T80" fmla="*/ 4 w 1098"/>
                <a:gd name="T81" fmla="*/ 127 h 612"/>
                <a:gd name="T82" fmla="*/ 0 w 1098"/>
                <a:gd name="T83" fmla="*/ 111 h 612"/>
                <a:gd name="T84" fmla="*/ 1 w 1098"/>
                <a:gd name="T85" fmla="*/ 95 h 612"/>
                <a:gd name="T86" fmla="*/ 4 w 1098"/>
                <a:gd name="T87" fmla="*/ 81 h 612"/>
                <a:gd name="T88" fmla="*/ 12 w 1098"/>
                <a:gd name="T89" fmla="*/ 67 h 612"/>
                <a:gd name="T90" fmla="*/ 23 w 1098"/>
                <a:gd name="T91" fmla="*/ 56 h 612"/>
                <a:gd name="T92" fmla="*/ 37 w 1098"/>
                <a:gd name="T93" fmla="*/ 47 h 612"/>
                <a:gd name="T94" fmla="*/ 82 w 1098"/>
                <a:gd name="T95" fmla="*/ 30 h 612"/>
                <a:gd name="T96" fmla="*/ 131 w 1098"/>
                <a:gd name="T97" fmla="*/ 17 h 612"/>
                <a:gd name="T98" fmla="*/ 183 w 1098"/>
                <a:gd name="T99" fmla="*/ 7 h 612"/>
                <a:gd name="T100" fmla="*/ 235 w 1098"/>
                <a:gd name="T101" fmla="*/ 2 h 612"/>
                <a:gd name="T102" fmla="*/ 291 w 1098"/>
                <a:gd name="T103" fmla="*/ 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98" h="612">
                  <a:moveTo>
                    <a:pt x="291" y="0"/>
                  </a:moveTo>
                  <a:lnTo>
                    <a:pt x="348" y="4"/>
                  </a:lnTo>
                  <a:lnTo>
                    <a:pt x="406" y="10"/>
                  </a:lnTo>
                  <a:lnTo>
                    <a:pt x="465" y="21"/>
                  </a:lnTo>
                  <a:lnTo>
                    <a:pt x="524" y="35"/>
                  </a:lnTo>
                  <a:lnTo>
                    <a:pt x="584" y="54"/>
                  </a:lnTo>
                  <a:lnTo>
                    <a:pt x="644" y="77"/>
                  </a:lnTo>
                  <a:lnTo>
                    <a:pt x="714" y="110"/>
                  </a:lnTo>
                  <a:lnTo>
                    <a:pt x="781" y="146"/>
                  </a:lnTo>
                  <a:lnTo>
                    <a:pt x="843" y="186"/>
                  </a:lnTo>
                  <a:lnTo>
                    <a:pt x="900" y="230"/>
                  </a:lnTo>
                  <a:lnTo>
                    <a:pt x="952" y="277"/>
                  </a:lnTo>
                  <a:lnTo>
                    <a:pt x="998" y="326"/>
                  </a:lnTo>
                  <a:lnTo>
                    <a:pt x="1037" y="378"/>
                  </a:lnTo>
                  <a:lnTo>
                    <a:pt x="1069" y="431"/>
                  </a:lnTo>
                  <a:lnTo>
                    <a:pt x="1094" y="486"/>
                  </a:lnTo>
                  <a:lnTo>
                    <a:pt x="1098" y="501"/>
                  </a:lnTo>
                  <a:lnTo>
                    <a:pt x="1097" y="517"/>
                  </a:lnTo>
                  <a:lnTo>
                    <a:pt x="1094" y="532"/>
                  </a:lnTo>
                  <a:lnTo>
                    <a:pt x="1086" y="545"/>
                  </a:lnTo>
                  <a:lnTo>
                    <a:pt x="1075" y="556"/>
                  </a:lnTo>
                  <a:lnTo>
                    <a:pt x="1061" y="565"/>
                  </a:lnTo>
                  <a:lnTo>
                    <a:pt x="1017" y="582"/>
                  </a:lnTo>
                  <a:lnTo>
                    <a:pt x="970" y="595"/>
                  </a:lnTo>
                  <a:lnTo>
                    <a:pt x="921" y="604"/>
                  </a:lnTo>
                  <a:lnTo>
                    <a:pt x="870" y="610"/>
                  </a:lnTo>
                  <a:lnTo>
                    <a:pt x="817" y="612"/>
                  </a:lnTo>
                  <a:lnTo>
                    <a:pt x="747" y="609"/>
                  </a:lnTo>
                  <a:lnTo>
                    <a:pt x="675" y="600"/>
                  </a:lnTo>
                  <a:lnTo>
                    <a:pt x="602" y="584"/>
                  </a:lnTo>
                  <a:lnTo>
                    <a:pt x="528" y="563"/>
                  </a:lnTo>
                  <a:lnTo>
                    <a:pt x="454" y="535"/>
                  </a:lnTo>
                  <a:lnTo>
                    <a:pt x="383" y="504"/>
                  </a:lnTo>
                  <a:lnTo>
                    <a:pt x="316" y="466"/>
                  </a:lnTo>
                  <a:lnTo>
                    <a:pt x="255" y="426"/>
                  </a:lnTo>
                  <a:lnTo>
                    <a:pt x="198" y="382"/>
                  </a:lnTo>
                  <a:lnTo>
                    <a:pt x="146" y="336"/>
                  </a:lnTo>
                  <a:lnTo>
                    <a:pt x="101" y="286"/>
                  </a:lnTo>
                  <a:lnTo>
                    <a:pt x="61" y="234"/>
                  </a:lnTo>
                  <a:lnTo>
                    <a:pt x="30" y="182"/>
                  </a:lnTo>
                  <a:lnTo>
                    <a:pt x="4" y="127"/>
                  </a:lnTo>
                  <a:lnTo>
                    <a:pt x="0" y="111"/>
                  </a:lnTo>
                  <a:lnTo>
                    <a:pt x="1" y="95"/>
                  </a:lnTo>
                  <a:lnTo>
                    <a:pt x="4" y="81"/>
                  </a:lnTo>
                  <a:lnTo>
                    <a:pt x="12" y="67"/>
                  </a:lnTo>
                  <a:lnTo>
                    <a:pt x="23" y="56"/>
                  </a:lnTo>
                  <a:lnTo>
                    <a:pt x="37" y="47"/>
                  </a:lnTo>
                  <a:lnTo>
                    <a:pt x="82" y="30"/>
                  </a:lnTo>
                  <a:lnTo>
                    <a:pt x="131" y="17"/>
                  </a:lnTo>
                  <a:lnTo>
                    <a:pt x="183" y="7"/>
                  </a:lnTo>
                  <a:lnTo>
                    <a:pt x="235" y="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57"/>
            <p:cNvSpPr>
              <a:spLocks/>
            </p:cNvSpPr>
            <p:nvPr/>
          </p:nvSpPr>
          <p:spPr bwMode="auto">
            <a:xfrm>
              <a:off x="985" y="1773"/>
              <a:ext cx="204" cy="366"/>
            </a:xfrm>
            <a:custGeom>
              <a:avLst/>
              <a:gdLst>
                <a:gd name="T0" fmla="*/ 501 w 612"/>
                <a:gd name="T1" fmla="*/ 0 h 1098"/>
                <a:gd name="T2" fmla="*/ 517 w 612"/>
                <a:gd name="T3" fmla="*/ 1 h 1098"/>
                <a:gd name="T4" fmla="*/ 531 w 612"/>
                <a:gd name="T5" fmla="*/ 4 h 1098"/>
                <a:gd name="T6" fmla="*/ 545 w 612"/>
                <a:gd name="T7" fmla="*/ 12 h 1098"/>
                <a:gd name="T8" fmla="*/ 556 w 612"/>
                <a:gd name="T9" fmla="*/ 23 h 1098"/>
                <a:gd name="T10" fmla="*/ 564 w 612"/>
                <a:gd name="T11" fmla="*/ 37 h 1098"/>
                <a:gd name="T12" fmla="*/ 582 w 612"/>
                <a:gd name="T13" fmla="*/ 83 h 1098"/>
                <a:gd name="T14" fmla="*/ 595 w 612"/>
                <a:gd name="T15" fmla="*/ 131 h 1098"/>
                <a:gd name="T16" fmla="*/ 605 w 612"/>
                <a:gd name="T17" fmla="*/ 182 h 1098"/>
                <a:gd name="T18" fmla="*/ 610 w 612"/>
                <a:gd name="T19" fmla="*/ 236 h 1098"/>
                <a:gd name="T20" fmla="*/ 612 w 612"/>
                <a:gd name="T21" fmla="*/ 291 h 1098"/>
                <a:gd name="T22" fmla="*/ 609 w 612"/>
                <a:gd name="T23" fmla="*/ 348 h 1098"/>
                <a:gd name="T24" fmla="*/ 602 w 612"/>
                <a:gd name="T25" fmla="*/ 405 h 1098"/>
                <a:gd name="T26" fmla="*/ 591 w 612"/>
                <a:gd name="T27" fmla="*/ 465 h 1098"/>
                <a:gd name="T28" fmla="*/ 577 w 612"/>
                <a:gd name="T29" fmla="*/ 525 h 1098"/>
                <a:gd name="T30" fmla="*/ 558 w 612"/>
                <a:gd name="T31" fmla="*/ 584 h 1098"/>
                <a:gd name="T32" fmla="*/ 535 w 612"/>
                <a:gd name="T33" fmla="*/ 644 h 1098"/>
                <a:gd name="T34" fmla="*/ 502 w 612"/>
                <a:gd name="T35" fmla="*/ 715 h 1098"/>
                <a:gd name="T36" fmla="*/ 466 w 612"/>
                <a:gd name="T37" fmla="*/ 782 h 1098"/>
                <a:gd name="T38" fmla="*/ 426 w 612"/>
                <a:gd name="T39" fmla="*/ 843 h 1098"/>
                <a:gd name="T40" fmla="*/ 382 w 612"/>
                <a:gd name="T41" fmla="*/ 900 h 1098"/>
                <a:gd name="T42" fmla="*/ 335 w 612"/>
                <a:gd name="T43" fmla="*/ 952 h 1098"/>
                <a:gd name="T44" fmla="*/ 286 w 612"/>
                <a:gd name="T45" fmla="*/ 997 h 1098"/>
                <a:gd name="T46" fmla="*/ 234 w 612"/>
                <a:gd name="T47" fmla="*/ 1037 h 1098"/>
                <a:gd name="T48" fmla="*/ 181 w 612"/>
                <a:gd name="T49" fmla="*/ 1070 h 1098"/>
                <a:gd name="T50" fmla="*/ 126 w 612"/>
                <a:gd name="T51" fmla="*/ 1094 h 1098"/>
                <a:gd name="T52" fmla="*/ 115 w 612"/>
                <a:gd name="T53" fmla="*/ 1097 h 1098"/>
                <a:gd name="T54" fmla="*/ 104 w 612"/>
                <a:gd name="T55" fmla="*/ 1098 h 1098"/>
                <a:gd name="T56" fmla="*/ 87 w 612"/>
                <a:gd name="T57" fmla="*/ 1096 h 1098"/>
                <a:gd name="T58" fmla="*/ 70 w 612"/>
                <a:gd name="T59" fmla="*/ 1088 h 1098"/>
                <a:gd name="T60" fmla="*/ 57 w 612"/>
                <a:gd name="T61" fmla="*/ 1077 h 1098"/>
                <a:gd name="T62" fmla="*/ 47 w 612"/>
                <a:gd name="T63" fmla="*/ 1061 h 1098"/>
                <a:gd name="T64" fmla="*/ 30 w 612"/>
                <a:gd name="T65" fmla="*/ 1016 h 1098"/>
                <a:gd name="T66" fmla="*/ 17 w 612"/>
                <a:gd name="T67" fmla="*/ 967 h 1098"/>
                <a:gd name="T68" fmla="*/ 7 w 612"/>
                <a:gd name="T69" fmla="*/ 915 h 1098"/>
                <a:gd name="T70" fmla="*/ 1 w 612"/>
                <a:gd name="T71" fmla="*/ 863 h 1098"/>
                <a:gd name="T72" fmla="*/ 0 w 612"/>
                <a:gd name="T73" fmla="*/ 807 h 1098"/>
                <a:gd name="T74" fmla="*/ 3 w 612"/>
                <a:gd name="T75" fmla="*/ 750 h 1098"/>
                <a:gd name="T76" fmla="*/ 10 w 612"/>
                <a:gd name="T77" fmla="*/ 692 h 1098"/>
                <a:gd name="T78" fmla="*/ 20 w 612"/>
                <a:gd name="T79" fmla="*/ 633 h 1098"/>
                <a:gd name="T80" fmla="*/ 35 w 612"/>
                <a:gd name="T81" fmla="*/ 574 h 1098"/>
                <a:gd name="T82" fmla="*/ 54 w 612"/>
                <a:gd name="T83" fmla="*/ 514 h 1098"/>
                <a:gd name="T84" fmla="*/ 77 w 612"/>
                <a:gd name="T85" fmla="*/ 454 h 1098"/>
                <a:gd name="T86" fmla="*/ 109 w 612"/>
                <a:gd name="T87" fmla="*/ 384 h 1098"/>
                <a:gd name="T88" fmla="*/ 146 w 612"/>
                <a:gd name="T89" fmla="*/ 317 h 1098"/>
                <a:gd name="T90" fmla="*/ 186 w 612"/>
                <a:gd name="T91" fmla="*/ 255 h 1098"/>
                <a:gd name="T92" fmla="*/ 230 w 612"/>
                <a:gd name="T93" fmla="*/ 198 h 1098"/>
                <a:gd name="T94" fmla="*/ 276 w 612"/>
                <a:gd name="T95" fmla="*/ 146 h 1098"/>
                <a:gd name="T96" fmla="*/ 326 w 612"/>
                <a:gd name="T97" fmla="*/ 100 h 1098"/>
                <a:gd name="T98" fmla="*/ 378 w 612"/>
                <a:gd name="T99" fmla="*/ 61 h 1098"/>
                <a:gd name="T100" fmla="*/ 430 w 612"/>
                <a:gd name="T101" fmla="*/ 29 h 1098"/>
                <a:gd name="T102" fmla="*/ 485 w 612"/>
                <a:gd name="T103" fmla="*/ 4 h 1098"/>
                <a:gd name="T104" fmla="*/ 501 w 612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2" h="1098">
                  <a:moveTo>
                    <a:pt x="501" y="0"/>
                  </a:moveTo>
                  <a:lnTo>
                    <a:pt x="517" y="1"/>
                  </a:lnTo>
                  <a:lnTo>
                    <a:pt x="531" y="4"/>
                  </a:lnTo>
                  <a:lnTo>
                    <a:pt x="545" y="12"/>
                  </a:lnTo>
                  <a:lnTo>
                    <a:pt x="556" y="23"/>
                  </a:lnTo>
                  <a:lnTo>
                    <a:pt x="564" y="37"/>
                  </a:lnTo>
                  <a:lnTo>
                    <a:pt x="582" y="83"/>
                  </a:lnTo>
                  <a:lnTo>
                    <a:pt x="595" y="131"/>
                  </a:lnTo>
                  <a:lnTo>
                    <a:pt x="605" y="182"/>
                  </a:lnTo>
                  <a:lnTo>
                    <a:pt x="610" y="236"/>
                  </a:lnTo>
                  <a:lnTo>
                    <a:pt x="612" y="291"/>
                  </a:lnTo>
                  <a:lnTo>
                    <a:pt x="609" y="348"/>
                  </a:lnTo>
                  <a:lnTo>
                    <a:pt x="602" y="405"/>
                  </a:lnTo>
                  <a:lnTo>
                    <a:pt x="591" y="465"/>
                  </a:lnTo>
                  <a:lnTo>
                    <a:pt x="577" y="525"/>
                  </a:lnTo>
                  <a:lnTo>
                    <a:pt x="558" y="584"/>
                  </a:lnTo>
                  <a:lnTo>
                    <a:pt x="535" y="644"/>
                  </a:lnTo>
                  <a:lnTo>
                    <a:pt x="502" y="715"/>
                  </a:lnTo>
                  <a:lnTo>
                    <a:pt x="466" y="782"/>
                  </a:lnTo>
                  <a:lnTo>
                    <a:pt x="426" y="843"/>
                  </a:lnTo>
                  <a:lnTo>
                    <a:pt x="382" y="900"/>
                  </a:lnTo>
                  <a:lnTo>
                    <a:pt x="335" y="952"/>
                  </a:lnTo>
                  <a:lnTo>
                    <a:pt x="286" y="997"/>
                  </a:lnTo>
                  <a:lnTo>
                    <a:pt x="234" y="1037"/>
                  </a:lnTo>
                  <a:lnTo>
                    <a:pt x="181" y="1070"/>
                  </a:lnTo>
                  <a:lnTo>
                    <a:pt x="126" y="1094"/>
                  </a:lnTo>
                  <a:lnTo>
                    <a:pt x="115" y="1097"/>
                  </a:lnTo>
                  <a:lnTo>
                    <a:pt x="104" y="1098"/>
                  </a:lnTo>
                  <a:lnTo>
                    <a:pt x="87" y="1096"/>
                  </a:lnTo>
                  <a:lnTo>
                    <a:pt x="70" y="1088"/>
                  </a:lnTo>
                  <a:lnTo>
                    <a:pt x="57" y="1077"/>
                  </a:lnTo>
                  <a:lnTo>
                    <a:pt x="47" y="1061"/>
                  </a:lnTo>
                  <a:lnTo>
                    <a:pt x="30" y="1016"/>
                  </a:lnTo>
                  <a:lnTo>
                    <a:pt x="17" y="967"/>
                  </a:lnTo>
                  <a:lnTo>
                    <a:pt x="7" y="915"/>
                  </a:lnTo>
                  <a:lnTo>
                    <a:pt x="1" y="863"/>
                  </a:lnTo>
                  <a:lnTo>
                    <a:pt x="0" y="807"/>
                  </a:lnTo>
                  <a:lnTo>
                    <a:pt x="3" y="750"/>
                  </a:lnTo>
                  <a:lnTo>
                    <a:pt x="10" y="692"/>
                  </a:lnTo>
                  <a:lnTo>
                    <a:pt x="20" y="633"/>
                  </a:lnTo>
                  <a:lnTo>
                    <a:pt x="35" y="574"/>
                  </a:lnTo>
                  <a:lnTo>
                    <a:pt x="54" y="514"/>
                  </a:lnTo>
                  <a:lnTo>
                    <a:pt x="77" y="454"/>
                  </a:lnTo>
                  <a:lnTo>
                    <a:pt x="109" y="384"/>
                  </a:lnTo>
                  <a:lnTo>
                    <a:pt x="146" y="317"/>
                  </a:lnTo>
                  <a:lnTo>
                    <a:pt x="186" y="255"/>
                  </a:lnTo>
                  <a:lnTo>
                    <a:pt x="230" y="198"/>
                  </a:lnTo>
                  <a:lnTo>
                    <a:pt x="276" y="146"/>
                  </a:lnTo>
                  <a:lnTo>
                    <a:pt x="326" y="100"/>
                  </a:lnTo>
                  <a:lnTo>
                    <a:pt x="378" y="61"/>
                  </a:lnTo>
                  <a:lnTo>
                    <a:pt x="430" y="29"/>
                  </a:lnTo>
                  <a:lnTo>
                    <a:pt x="485" y="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58"/>
            <p:cNvSpPr>
              <a:spLocks/>
            </p:cNvSpPr>
            <p:nvPr/>
          </p:nvSpPr>
          <p:spPr bwMode="auto">
            <a:xfrm>
              <a:off x="1294" y="1028"/>
              <a:ext cx="203" cy="366"/>
            </a:xfrm>
            <a:custGeom>
              <a:avLst/>
              <a:gdLst>
                <a:gd name="T0" fmla="*/ 501 w 611"/>
                <a:gd name="T1" fmla="*/ 0 h 1098"/>
                <a:gd name="T2" fmla="*/ 516 w 611"/>
                <a:gd name="T3" fmla="*/ 1 h 1098"/>
                <a:gd name="T4" fmla="*/ 531 w 611"/>
                <a:gd name="T5" fmla="*/ 4 h 1098"/>
                <a:gd name="T6" fmla="*/ 545 w 611"/>
                <a:gd name="T7" fmla="*/ 12 h 1098"/>
                <a:gd name="T8" fmla="*/ 555 w 611"/>
                <a:gd name="T9" fmla="*/ 23 h 1098"/>
                <a:gd name="T10" fmla="*/ 564 w 611"/>
                <a:gd name="T11" fmla="*/ 37 h 1098"/>
                <a:gd name="T12" fmla="*/ 582 w 611"/>
                <a:gd name="T13" fmla="*/ 83 h 1098"/>
                <a:gd name="T14" fmla="*/ 595 w 611"/>
                <a:gd name="T15" fmla="*/ 131 h 1098"/>
                <a:gd name="T16" fmla="*/ 605 w 611"/>
                <a:gd name="T17" fmla="*/ 182 h 1098"/>
                <a:gd name="T18" fmla="*/ 610 w 611"/>
                <a:gd name="T19" fmla="*/ 236 h 1098"/>
                <a:gd name="T20" fmla="*/ 611 w 611"/>
                <a:gd name="T21" fmla="*/ 291 h 1098"/>
                <a:gd name="T22" fmla="*/ 608 w 611"/>
                <a:gd name="T23" fmla="*/ 348 h 1098"/>
                <a:gd name="T24" fmla="*/ 601 w 611"/>
                <a:gd name="T25" fmla="*/ 406 h 1098"/>
                <a:gd name="T26" fmla="*/ 590 w 611"/>
                <a:gd name="T27" fmla="*/ 465 h 1098"/>
                <a:gd name="T28" fmla="*/ 576 w 611"/>
                <a:gd name="T29" fmla="*/ 525 h 1098"/>
                <a:gd name="T30" fmla="*/ 558 w 611"/>
                <a:gd name="T31" fmla="*/ 584 h 1098"/>
                <a:gd name="T32" fmla="*/ 535 w 611"/>
                <a:gd name="T33" fmla="*/ 644 h 1098"/>
                <a:gd name="T34" fmla="*/ 502 w 611"/>
                <a:gd name="T35" fmla="*/ 715 h 1098"/>
                <a:gd name="T36" fmla="*/ 466 w 611"/>
                <a:gd name="T37" fmla="*/ 782 h 1098"/>
                <a:gd name="T38" fmla="*/ 425 w 611"/>
                <a:gd name="T39" fmla="*/ 843 h 1098"/>
                <a:gd name="T40" fmla="*/ 382 w 611"/>
                <a:gd name="T41" fmla="*/ 900 h 1098"/>
                <a:gd name="T42" fmla="*/ 335 w 611"/>
                <a:gd name="T43" fmla="*/ 951 h 1098"/>
                <a:gd name="T44" fmla="*/ 285 w 611"/>
                <a:gd name="T45" fmla="*/ 997 h 1098"/>
                <a:gd name="T46" fmla="*/ 234 w 611"/>
                <a:gd name="T47" fmla="*/ 1037 h 1098"/>
                <a:gd name="T48" fmla="*/ 180 w 611"/>
                <a:gd name="T49" fmla="*/ 1068 h 1098"/>
                <a:gd name="T50" fmla="*/ 126 w 611"/>
                <a:gd name="T51" fmla="*/ 1094 h 1098"/>
                <a:gd name="T52" fmla="*/ 115 w 611"/>
                <a:gd name="T53" fmla="*/ 1097 h 1098"/>
                <a:gd name="T54" fmla="*/ 104 w 611"/>
                <a:gd name="T55" fmla="*/ 1098 h 1098"/>
                <a:gd name="T56" fmla="*/ 86 w 611"/>
                <a:gd name="T57" fmla="*/ 1096 h 1098"/>
                <a:gd name="T58" fmla="*/ 71 w 611"/>
                <a:gd name="T59" fmla="*/ 1088 h 1098"/>
                <a:gd name="T60" fmla="*/ 57 w 611"/>
                <a:gd name="T61" fmla="*/ 1077 h 1098"/>
                <a:gd name="T62" fmla="*/ 47 w 611"/>
                <a:gd name="T63" fmla="*/ 1061 h 1098"/>
                <a:gd name="T64" fmla="*/ 29 w 611"/>
                <a:gd name="T65" fmla="*/ 1016 h 1098"/>
                <a:gd name="T66" fmla="*/ 16 w 611"/>
                <a:gd name="T67" fmla="*/ 967 h 1098"/>
                <a:gd name="T68" fmla="*/ 6 w 611"/>
                <a:gd name="T69" fmla="*/ 915 h 1098"/>
                <a:gd name="T70" fmla="*/ 1 w 611"/>
                <a:gd name="T71" fmla="*/ 863 h 1098"/>
                <a:gd name="T72" fmla="*/ 0 w 611"/>
                <a:gd name="T73" fmla="*/ 807 h 1098"/>
                <a:gd name="T74" fmla="*/ 3 w 611"/>
                <a:gd name="T75" fmla="*/ 750 h 1098"/>
                <a:gd name="T76" fmla="*/ 10 w 611"/>
                <a:gd name="T77" fmla="*/ 692 h 1098"/>
                <a:gd name="T78" fmla="*/ 21 w 611"/>
                <a:gd name="T79" fmla="*/ 633 h 1098"/>
                <a:gd name="T80" fmla="*/ 35 w 611"/>
                <a:gd name="T81" fmla="*/ 574 h 1098"/>
                <a:gd name="T82" fmla="*/ 53 w 611"/>
                <a:gd name="T83" fmla="*/ 514 h 1098"/>
                <a:gd name="T84" fmla="*/ 76 w 611"/>
                <a:gd name="T85" fmla="*/ 454 h 1098"/>
                <a:gd name="T86" fmla="*/ 109 w 611"/>
                <a:gd name="T87" fmla="*/ 384 h 1098"/>
                <a:gd name="T88" fmla="*/ 145 w 611"/>
                <a:gd name="T89" fmla="*/ 317 h 1098"/>
                <a:gd name="T90" fmla="*/ 186 w 611"/>
                <a:gd name="T91" fmla="*/ 255 h 1098"/>
                <a:gd name="T92" fmla="*/ 230 w 611"/>
                <a:gd name="T93" fmla="*/ 198 h 1098"/>
                <a:gd name="T94" fmla="*/ 277 w 611"/>
                <a:gd name="T95" fmla="*/ 146 h 1098"/>
                <a:gd name="T96" fmla="*/ 326 w 611"/>
                <a:gd name="T97" fmla="*/ 100 h 1098"/>
                <a:gd name="T98" fmla="*/ 377 w 611"/>
                <a:gd name="T99" fmla="*/ 61 h 1098"/>
                <a:gd name="T100" fmla="*/ 431 w 611"/>
                <a:gd name="T101" fmla="*/ 29 h 1098"/>
                <a:gd name="T102" fmla="*/ 485 w 611"/>
                <a:gd name="T103" fmla="*/ 4 h 1098"/>
                <a:gd name="T104" fmla="*/ 501 w 611"/>
                <a:gd name="T105" fmla="*/ 0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11" h="1098">
                  <a:moveTo>
                    <a:pt x="501" y="0"/>
                  </a:moveTo>
                  <a:lnTo>
                    <a:pt x="516" y="1"/>
                  </a:lnTo>
                  <a:lnTo>
                    <a:pt x="531" y="4"/>
                  </a:lnTo>
                  <a:lnTo>
                    <a:pt x="545" y="12"/>
                  </a:lnTo>
                  <a:lnTo>
                    <a:pt x="555" y="23"/>
                  </a:lnTo>
                  <a:lnTo>
                    <a:pt x="564" y="37"/>
                  </a:lnTo>
                  <a:lnTo>
                    <a:pt x="582" y="83"/>
                  </a:lnTo>
                  <a:lnTo>
                    <a:pt x="595" y="131"/>
                  </a:lnTo>
                  <a:lnTo>
                    <a:pt x="605" y="182"/>
                  </a:lnTo>
                  <a:lnTo>
                    <a:pt x="610" y="236"/>
                  </a:lnTo>
                  <a:lnTo>
                    <a:pt x="611" y="291"/>
                  </a:lnTo>
                  <a:lnTo>
                    <a:pt x="608" y="348"/>
                  </a:lnTo>
                  <a:lnTo>
                    <a:pt x="601" y="406"/>
                  </a:lnTo>
                  <a:lnTo>
                    <a:pt x="590" y="465"/>
                  </a:lnTo>
                  <a:lnTo>
                    <a:pt x="576" y="525"/>
                  </a:lnTo>
                  <a:lnTo>
                    <a:pt x="558" y="584"/>
                  </a:lnTo>
                  <a:lnTo>
                    <a:pt x="535" y="644"/>
                  </a:lnTo>
                  <a:lnTo>
                    <a:pt x="502" y="715"/>
                  </a:lnTo>
                  <a:lnTo>
                    <a:pt x="466" y="782"/>
                  </a:lnTo>
                  <a:lnTo>
                    <a:pt x="425" y="843"/>
                  </a:lnTo>
                  <a:lnTo>
                    <a:pt x="382" y="900"/>
                  </a:lnTo>
                  <a:lnTo>
                    <a:pt x="335" y="951"/>
                  </a:lnTo>
                  <a:lnTo>
                    <a:pt x="285" y="997"/>
                  </a:lnTo>
                  <a:lnTo>
                    <a:pt x="234" y="1037"/>
                  </a:lnTo>
                  <a:lnTo>
                    <a:pt x="180" y="1068"/>
                  </a:lnTo>
                  <a:lnTo>
                    <a:pt x="126" y="1094"/>
                  </a:lnTo>
                  <a:lnTo>
                    <a:pt x="115" y="1097"/>
                  </a:lnTo>
                  <a:lnTo>
                    <a:pt x="104" y="1098"/>
                  </a:lnTo>
                  <a:lnTo>
                    <a:pt x="86" y="1096"/>
                  </a:lnTo>
                  <a:lnTo>
                    <a:pt x="71" y="1088"/>
                  </a:lnTo>
                  <a:lnTo>
                    <a:pt x="57" y="1077"/>
                  </a:lnTo>
                  <a:lnTo>
                    <a:pt x="47" y="1061"/>
                  </a:lnTo>
                  <a:lnTo>
                    <a:pt x="29" y="1016"/>
                  </a:lnTo>
                  <a:lnTo>
                    <a:pt x="16" y="967"/>
                  </a:lnTo>
                  <a:lnTo>
                    <a:pt x="6" y="915"/>
                  </a:lnTo>
                  <a:lnTo>
                    <a:pt x="1" y="863"/>
                  </a:lnTo>
                  <a:lnTo>
                    <a:pt x="0" y="807"/>
                  </a:lnTo>
                  <a:lnTo>
                    <a:pt x="3" y="750"/>
                  </a:lnTo>
                  <a:lnTo>
                    <a:pt x="10" y="692"/>
                  </a:lnTo>
                  <a:lnTo>
                    <a:pt x="21" y="633"/>
                  </a:lnTo>
                  <a:lnTo>
                    <a:pt x="35" y="574"/>
                  </a:lnTo>
                  <a:lnTo>
                    <a:pt x="53" y="514"/>
                  </a:lnTo>
                  <a:lnTo>
                    <a:pt x="76" y="454"/>
                  </a:lnTo>
                  <a:lnTo>
                    <a:pt x="109" y="384"/>
                  </a:lnTo>
                  <a:lnTo>
                    <a:pt x="145" y="317"/>
                  </a:lnTo>
                  <a:lnTo>
                    <a:pt x="186" y="255"/>
                  </a:lnTo>
                  <a:lnTo>
                    <a:pt x="230" y="198"/>
                  </a:lnTo>
                  <a:lnTo>
                    <a:pt x="277" y="146"/>
                  </a:lnTo>
                  <a:lnTo>
                    <a:pt x="326" y="100"/>
                  </a:lnTo>
                  <a:lnTo>
                    <a:pt x="377" y="61"/>
                  </a:lnTo>
                  <a:lnTo>
                    <a:pt x="431" y="29"/>
                  </a:lnTo>
                  <a:lnTo>
                    <a:pt x="485" y="4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rgbClr val="FFD74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59"/>
            <p:cNvSpPr>
              <a:spLocks/>
            </p:cNvSpPr>
            <p:nvPr/>
          </p:nvSpPr>
          <p:spPr bwMode="auto">
            <a:xfrm>
              <a:off x="1159" y="1501"/>
              <a:ext cx="165" cy="165"/>
            </a:xfrm>
            <a:custGeom>
              <a:avLst/>
              <a:gdLst>
                <a:gd name="T0" fmla="*/ 247 w 496"/>
                <a:gd name="T1" fmla="*/ 0 h 495"/>
                <a:gd name="T2" fmla="*/ 288 w 496"/>
                <a:gd name="T3" fmla="*/ 3 h 495"/>
                <a:gd name="T4" fmla="*/ 326 w 496"/>
                <a:gd name="T5" fmla="*/ 12 h 495"/>
                <a:gd name="T6" fmla="*/ 362 w 496"/>
                <a:gd name="T7" fmla="*/ 27 h 495"/>
                <a:gd name="T8" fmla="*/ 394 w 496"/>
                <a:gd name="T9" fmla="*/ 48 h 495"/>
                <a:gd name="T10" fmla="*/ 423 w 496"/>
                <a:gd name="T11" fmla="*/ 72 h 495"/>
                <a:gd name="T12" fmla="*/ 447 w 496"/>
                <a:gd name="T13" fmla="*/ 101 h 495"/>
                <a:gd name="T14" fmla="*/ 468 w 496"/>
                <a:gd name="T15" fmla="*/ 133 h 495"/>
                <a:gd name="T16" fmla="*/ 484 w 496"/>
                <a:gd name="T17" fmla="*/ 169 h 495"/>
                <a:gd name="T18" fmla="*/ 492 w 496"/>
                <a:gd name="T19" fmla="*/ 207 h 495"/>
                <a:gd name="T20" fmla="*/ 496 w 496"/>
                <a:gd name="T21" fmla="*/ 248 h 495"/>
                <a:gd name="T22" fmla="*/ 492 w 496"/>
                <a:gd name="T23" fmla="*/ 287 h 495"/>
                <a:gd name="T24" fmla="*/ 484 w 496"/>
                <a:gd name="T25" fmla="*/ 326 h 495"/>
                <a:gd name="T26" fmla="*/ 468 w 496"/>
                <a:gd name="T27" fmla="*/ 362 h 495"/>
                <a:gd name="T28" fmla="*/ 447 w 496"/>
                <a:gd name="T29" fmla="*/ 394 h 495"/>
                <a:gd name="T30" fmla="*/ 423 w 496"/>
                <a:gd name="T31" fmla="*/ 423 h 495"/>
                <a:gd name="T32" fmla="*/ 394 w 496"/>
                <a:gd name="T33" fmla="*/ 448 h 495"/>
                <a:gd name="T34" fmla="*/ 362 w 496"/>
                <a:gd name="T35" fmla="*/ 468 h 495"/>
                <a:gd name="T36" fmla="*/ 326 w 496"/>
                <a:gd name="T37" fmla="*/ 483 h 495"/>
                <a:gd name="T38" fmla="*/ 288 w 496"/>
                <a:gd name="T39" fmla="*/ 492 h 495"/>
                <a:gd name="T40" fmla="*/ 247 w 496"/>
                <a:gd name="T41" fmla="*/ 495 h 495"/>
                <a:gd name="T42" fmla="*/ 208 w 496"/>
                <a:gd name="T43" fmla="*/ 492 h 495"/>
                <a:gd name="T44" fmla="*/ 170 w 496"/>
                <a:gd name="T45" fmla="*/ 483 h 495"/>
                <a:gd name="T46" fmla="*/ 134 w 496"/>
                <a:gd name="T47" fmla="*/ 468 h 495"/>
                <a:gd name="T48" fmla="*/ 101 w 496"/>
                <a:gd name="T49" fmla="*/ 448 h 495"/>
                <a:gd name="T50" fmla="*/ 72 w 496"/>
                <a:gd name="T51" fmla="*/ 423 h 495"/>
                <a:gd name="T52" fmla="*/ 47 w 496"/>
                <a:gd name="T53" fmla="*/ 394 h 495"/>
                <a:gd name="T54" fmla="*/ 27 w 496"/>
                <a:gd name="T55" fmla="*/ 362 h 495"/>
                <a:gd name="T56" fmla="*/ 12 w 496"/>
                <a:gd name="T57" fmla="*/ 326 h 495"/>
                <a:gd name="T58" fmla="*/ 3 w 496"/>
                <a:gd name="T59" fmla="*/ 287 h 495"/>
                <a:gd name="T60" fmla="*/ 0 w 496"/>
                <a:gd name="T61" fmla="*/ 248 h 495"/>
                <a:gd name="T62" fmla="*/ 3 w 496"/>
                <a:gd name="T63" fmla="*/ 207 h 495"/>
                <a:gd name="T64" fmla="*/ 12 w 496"/>
                <a:gd name="T65" fmla="*/ 169 h 495"/>
                <a:gd name="T66" fmla="*/ 27 w 496"/>
                <a:gd name="T67" fmla="*/ 133 h 495"/>
                <a:gd name="T68" fmla="*/ 47 w 496"/>
                <a:gd name="T69" fmla="*/ 101 h 495"/>
                <a:gd name="T70" fmla="*/ 72 w 496"/>
                <a:gd name="T71" fmla="*/ 72 h 495"/>
                <a:gd name="T72" fmla="*/ 101 w 496"/>
                <a:gd name="T73" fmla="*/ 48 h 495"/>
                <a:gd name="T74" fmla="*/ 134 w 496"/>
                <a:gd name="T75" fmla="*/ 27 h 495"/>
                <a:gd name="T76" fmla="*/ 170 w 496"/>
                <a:gd name="T77" fmla="*/ 12 h 495"/>
                <a:gd name="T78" fmla="*/ 208 w 496"/>
                <a:gd name="T79" fmla="*/ 3 h 495"/>
                <a:gd name="T80" fmla="*/ 247 w 496"/>
                <a:gd name="T81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96" h="495">
                  <a:moveTo>
                    <a:pt x="247" y="0"/>
                  </a:moveTo>
                  <a:lnTo>
                    <a:pt x="288" y="3"/>
                  </a:lnTo>
                  <a:lnTo>
                    <a:pt x="326" y="12"/>
                  </a:lnTo>
                  <a:lnTo>
                    <a:pt x="362" y="27"/>
                  </a:lnTo>
                  <a:lnTo>
                    <a:pt x="394" y="48"/>
                  </a:lnTo>
                  <a:lnTo>
                    <a:pt x="423" y="72"/>
                  </a:lnTo>
                  <a:lnTo>
                    <a:pt x="447" y="101"/>
                  </a:lnTo>
                  <a:lnTo>
                    <a:pt x="468" y="133"/>
                  </a:lnTo>
                  <a:lnTo>
                    <a:pt x="484" y="169"/>
                  </a:lnTo>
                  <a:lnTo>
                    <a:pt x="492" y="207"/>
                  </a:lnTo>
                  <a:lnTo>
                    <a:pt x="496" y="248"/>
                  </a:lnTo>
                  <a:lnTo>
                    <a:pt x="492" y="287"/>
                  </a:lnTo>
                  <a:lnTo>
                    <a:pt x="484" y="326"/>
                  </a:lnTo>
                  <a:lnTo>
                    <a:pt x="468" y="362"/>
                  </a:lnTo>
                  <a:lnTo>
                    <a:pt x="447" y="394"/>
                  </a:lnTo>
                  <a:lnTo>
                    <a:pt x="423" y="423"/>
                  </a:lnTo>
                  <a:lnTo>
                    <a:pt x="394" y="448"/>
                  </a:lnTo>
                  <a:lnTo>
                    <a:pt x="362" y="468"/>
                  </a:lnTo>
                  <a:lnTo>
                    <a:pt x="326" y="483"/>
                  </a:lnTo>
                  <a:lnTo>
                    <a:pt x="288" y="492"/>
                  </a:lnTo>
                  <a:lnTo>
                    <a:pt x="247" y="495"/>
                  </a:lnTo>
                  <a:lnTo>
                    <a:pt x="208" y="492"/>
                  </a:lnTo>
                  <a:lnTo>
                    <a:pt x="170" y="483"/>
                  </a:lnTo>
                  <a:lnTo>
                    <a:pt x="134" y="468"/>
                  </a:lnTo>
                  <a:lnTo>
                    <a:pt x="101" y="448"/>
                  </a:lnTo>
                  <a:lnTo>
                    <a:pt x="72" y="423"/>
                  </a:lnTo>
                  <a:lnTo>
                    <a:pt x="47" y="394"/>
                  </a:lnTo>
                  <a:lnTo>
                    <a:pt x="27" y="362"/>
                  </a:lnTo>
                  <a:lnTo>
                    <a:pt x="12" y="326"/>
                  </a:lnTo>
                  <a:lnTo>
                    <a:pt x="3" y="287"/>
                  </a:lnTo>
                  <a:lnTo>
                    <a:pt x="0" y="248"/>
                  </a:lnTo>
                  <a:lnTo>
                    <a:pt x="3" y="207"/>
                  </a:lnTo>
                  <a:lnTo>
                    <a:pt x="12" y="169"/>
                  </a:lnTo>
                  <a:lnTo>
                    <a:pt x="27" y="133"/>
                  </a:lnTo>
                  <a:lnTo>
                    <a:pt x="47" y="101"/>
                  </a:lnTo>
                  <a:lnTo>
                    <a:pt x="72" y="72"/>
                  </a:lnTo>
                  <a:lnTo>
                    <a:pt x="101" y="48"/>
                  </a:lnTo>
                  <a:lnTo>
                    <a:pt x="134" y="27"/>
                  </a:lnTo>
                  <a:lnTo>
                    <a:pt x="170" y="12"/>
                  </a:lnTo>
                  <a:lnTo>
                    <a:pt x="208" y="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B4D24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88" name="직사각형 87"/>
          <p:cNvSpPr/>
          <p:nvPr/>
        </p:nvSpPr>
        <p:spPr>
          <a:xfrm>
            <a:off x="1257068" y="1538967"/>
            <a:ext cx="2632762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B088C8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컨텐츠에 대한 내용을 적어요</a:t>
            </a:r>
            <a:endParaRPr lang="en-US" altLang="ko-KR" sz="1600" dirty="0">
              <a:solidFill>
                <a:srgbClr val="B088C8"/>
              </a:solidFill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Enjoy your stylish business and campus life with BIZCAM </a:t>
            </a:r>
          </a:p>
        </p:txBody>
      </p:sp>
      <p:sp>
        <p:nvSpPr>
          <p:cNvPr id="90" name="모서리가 둥근 직사각형 89"/>
          <p:cNvSpPr/>
          <p:nvPr/>
        </p:nvSpPr>
        <p:spPr>
          <a:xfrm>
            <a:off x="761246" y="5709137"/>
            <a:ext cx="3028970" cy="382953"/>
          </a:xfrm>
          <a:prstGeom prst="roundRect">
            <a:avLst>
              <a:gd name="adj" fmla="val 0"/>
            </a:avLst>
          </a:prstGeom>
          <a:solidFill>
            <a:srgbClr val="B08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lvl="0" algn="ctr">
              <a:lnSpc>
                <a:spcPct val="150000"/>
              </a:lnSpc>
            </a:pPr>
            <a:r>
              <a:rPr lang="ko-KR" altLang="en-US" sz="1100" dirty="0">
                <a:solidFill>
                  <a:schemeClr val="bg1"/>
                </a:solidFill>
                <a:latin typeface="+mn-ea"/>
              </a:rPr>
              <a:t>컨텐츠에 대한 내용을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</a:rPr>
              <a:t>적어요</a:t>
            </a:r>
            <a:endParaRPr lang="en-US" altLang="ko-KR" sz="1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4519468" y="1289597"/>
            <a:ext cx="7250857" cy="2329903"/>
          </a:xfrm>
          <a:prstGeom prst="roundRect">
            <a:avLst>
              <a:gd name="adj" fmla="val 8156"/>
            </a:avLst>
          </a:prstGeom>
          <a:solidFill>
            <a:schemeClr val="bg1">
              <a:alpha val="4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자유형 92"/>
          <p:cNvSpPr>
            <a:spLocks/>
          </p:cNvSpPr>
          <p:nvPr/>
        </p:nvSpPr>
        <p:spPr bwMode="auto">
          <a:xfrm>
            <a:off x="4678620" y="1493800"/>
            <a:ext cx="1945460" cy="1945460"/>
          </a:xfrm>
          <a:custGeom>
            <a:avLst/>
            <a:gdLst>
              <a:gd name="connsiteX0" fmla="*/ 195834 w 420565"/>
              <a:gd name="connsiteY0" fmla="*/ 175489 h 420565"/>
              <a:gd name="connsiteX1" fmla="*/ 195834 w 420565"/>
              <a:gd name="connsiteY1" fmla="*/ 181692 h 420565"/>
              <a:gd name="connsiteX2" fmla="*/ 194604 w 420565"/>
              <a:gd name="connsiteY2" fmla="*/ 187533 h 420565"/>
              <a:gd name="connsiteX3" fmla="*/ 191530 w 420565"/>
              <a:gd name="connsiteY3" fmla="*/ 191530 h 420565"/>
              <a:gd name="connsiteX4" fmla="*/ 187533 w 420565"/>
              <a:gd name="connsiteY4" fmla="*/ 194604 h 420565"/>
              <a:gd name="connsiteX5" fmla="*/ 181692 w 420565"/>
              <a:gd name="connsiteY5" fmla="*/ 195834 h 420565"/>
              <a:gd name="connsiteX6" fmla="*/ 175802 w 420565"/>
              <a:gd name="connsiteY6" fmla="*/ 196114 h 420565"/>
              <a:gd name="connsiteX7" fmla="*/ 178925 w 420565"/>
              <a:gd name="connsiteY7" fmla="*/ 198908 h 420565"/>
              <a:gd name="connsiteX8" fmla="*/ 182614 w 420565"/>
              <a:gd name="connsiteY8" fmla="*/ 204749 h 420565"/>
              <a:gd name="connsiteX9" fmla="*/ 184151 w 420565"/>
              <a:gd name="connsiteY9" fmla="*/ 210283 h 420565"/>
              <a:gd name="connsiteX10" fmla="*/ 182614 w 420565"/>
              <a:gd name="connsiteY10" fmla="*/ 216124 h 420565"/>
              <a:gd name="connsiteX11" fmla="*/ 178925 w 420565"/>
              <a:gd name="connsiteY11" fmla="*/ 221350 h 420565"/>
              <a:gd name="connsiteX12" fmla="*/ 175680 w 420565"/>
              <a:gd name="connsiteY12" fmla="*/ 224424 h 420565"/>
              <a:gd name="connsiteX13" fmla="*/ 181692 w 420565"/>
              <a:gd name="connsiteY13" fmla="*/ 224424 h 420565"/>
              <a:gd name="connsiteX14" fmla="*/ 187533 w 420565"/>
              <a:gd name="connsiteY14" fmla="*/ 225961 h 420565"/>
              <a:gd name="connsiteX15" fmla="*/ 191530 w 420565"/>
              <a:gd name="connsiteY15" fmla="*/ 228728 h 420565"/>
              <a:gd name="connsiteX16" fmla="*/ 194604 w 420565"/>
              <a:gd name="connsiteY16" fmla="*/ 233340 h 420565"/>
              <a:gd name="connsiteX17" fmla="*/ 195834 w 420565"/>
              <a:gd name="connsiteY17" fmla="*/ 238566 h 420565"/>
              <a:gd name="connsiteX18" fmla="*/ 196115 w 420565"/>
              <a:gd name="connsiteY18" fmla="*/ 244762 h 420565"/>
              <a:gd name="connsiteX19" fmla="*/ 198908 w 420565"/>
              <a:gd name="connsiteY19" fmla="*/ 241641 h 420565"/>
              <a:gd name="connsiteX20" fmla="*/ 204749 w 420565"/>
              <a:gd name="connsiteY20" fmla="*/ 237952 h 420565"/>
              <a:gd name="connsiteX21" fmla="*/ 210283 w 420565"/>
              <a:gd name="connsiteY21" fmla="*/ 236722 h 420565"/>
              <a:gd name="connsiteX22" fmla="*/ 216124 w 420565"/>
              <a:gd name="connsiteY22" fmla="*/ 237952 h 420565"/>
              <a:gd name="connsiteX23" fmla="*/ 221350 w 420565"/>
              <a:gd name="connsiteY23" fmla="*/ 241641 h 420565"/>
              <a:gd name="connsiteX24" fmla="*/ 224424 w 420565"/>
              <a:gd name="connsiteY24" fmla="*/ 244885 h 420565"/>
              <a:gd name="connsiteX25" fmla="*/ 224424 w 420565"/>
              <a:gd name="connsiteY25" fmla="*/ 238566 h 420565"/>
              <a:gd name="connsiteX26" fmla="*/ 225961 w 420565"/>
              <a:gd name="connsiteY26" fmla="*/ 233340 h 420565"/>
              <a:gd name="connsiteX27" fmla="*/ 228728 w 420565"/>
              <a:gd name="connsiteY27" fmla="*/ 228728 h 420565"/>
              <a:gd name="connsiteX28" fmla="*/ 233340 w 420565"/>
              <a:gd name="connsiteY28" fmla="*/ 225961 h 420565"/>
              <a:gd name="connsiteX29" fmla="*/ 238566 w 420565"/>
              <a:gd name="connsiteY29" fmla="*/ 224424 h 420565"/>
              <a:gd name="connsiteX30" fmla="*/ 244885 w 420565"/>
              <a:gd name="connsiteY30" fmla="*/ 224424 h 420565"/>
              <a:gd name="connsiteX31" fmla="*/ 241641 w 420565"/>
              <a:gd name="connsiteY31" fmla="*/ 221350 h 420565"/>
              <a:gd name="connsiteX32" fmla="*/ 237952 w 420565"/>
              <a:gd name="connsiteY32" fmla="*/ 216124 h 420565"/>
              <a:gd name="connsiteX33" fmla="*/ 236722 w 420565"/>
              <a:gd name="connsiteY33" fmla="*/ 210283 h 420565"/>
              <a:gd name="connsiteX34" fmla="*/ 237952 w 420565"/>
              <a:gd name="connsiteY34" fmla="*/ 204749 h 420565"/>
              <a:gd name="connsiteX35" fmla="*/ 241641 w 420565"/>
              <a:gd name="connsiteY35" fmla="*/ 198908 h 420565"/>
              <a:gd name="connsiteX36" fmla="*/ 245076 w 420565"/>
              <a:gd name="connsiteY36" fmla="*/ 195834 h 420565"/>
              <a:gd name="connsiteX37" fmla="*/ 238566 w 420565"/>
              <a:gd name="connsiteY37" fmla="*/ 195834 h 420565"/>
              <a:gd name="connsiteX38" fmla="*/ 233340 w 420565"/>
              <a:gd name="connsiteY38" fmla="*/ 194604 h 420565"/>
              <a:gd name="connsiteX39" fmla="*/ 228728 w 420565"/>
              <a:gd name="connsiteY39" fmla="*/ 191530 h 420565"/>
              <a:gd name="connsiteX40" fmla="*/ 225961 w 420565"/>
              <a:gd name="connsiteY40" fmla="*/ 187533 h 420565"/>
              <a:gd name="connsiteX41" fmla="*/ 224424 w 420565"/>
              <a:gd name="connsiteY41" fmla="*/ 181692 h 420565"/>
              <a:gd name="connsiteX42" fmla="*/ 224424 w 420565"/>
              <a:gd name="connsiteY42" fmla="*/ 175680 h 420565"/>
              <a:gd name="connsiteX43" fmla="*/ 221350 w 420565"/>
              <a:gd name="connsiteY43" fmla="*/ 178925 h 420565"/>
              <a:gd name="connsiteX44" fmla="*/ 216124 w 420565"/>
              <a:gd name="connsiteY44" fmla="*/ 182614 h 420565"/>
              <a:gd name="connsiteX45" fmla="*/ 210283 w 420565"/>
              <a:gd name="connsiteY45" fmla="*/ 184151 h 420565"/>
              <a:gd name="connsiteX46" fmla="*/ 204749 w 420565"/>
              <a:gd name="connsiteY46" fmla="*/ 182614 h 420565"/>
              <a:gd name="connsiteX47" fmla="*/ 198908 w 420565"/>
              <a:gd name="connsiteY47" fmla="*/ 178925 h 420565"/>
              <a:gd name="connsiteX48" fmla="*/ 210283 w 420565"/>
              <a:gd name="connsiteY48" fmla="*/ 0 h 420565"/>
              <a:gd name="connsiteX49" fmla="*/ 221043 w 420565"/>
              <a:gd name="connsiteY49" fmla="*/ 1230 h 420565"/>
              <a:gd name="connsiteX50" fmla="*/ 230573 w 420565"/>
              <a:gd name="connsiteY50" fmla="*/ 4304 h 420565"/>
              <a:gd name="connsiteX51" fmla="*/ 239796 w 420565"/>
              <a:gd name="connsiteY51" fmla="*/ 9223 h 420565"/>
              <a:gd name="connsiteX52" fmla="*/ 247482 w 420565"/>
              <a:gd name="connsiteY52" fmla="*/ 15372 h 420565"/>
              <a:gd name="connsiteX53" fmla="*/ 253938 w 420565"/>
              <a:gd name="connsiteY53" fmla="*/ 23365 h 420565"/>
              <a:gd name="connsiteX54" fmla="*/ 258857 w 420565"/>
              <a:gd name="connsiteY54" fmla="*/ 31973 h 420565"/>
              <a:gd name="connsiteX55" fmla="*/ 261931 w 420565"/>
              <a:gd name="connsiteY55" fmla="*/ 42118 h 420565"/>
              <a:gd name="connsiteX56" fmla="*/ 262546 w 420565"/>
              <a:gd name="connsiteY56" fmla="*/ 52571 h 420565"/>
              <a:gd name="connsiteX57" fmla="*/ 262546 w 420565"/>
              <a:gd name="connsiteY57" fmla="*/ 59027 h 420565"/>
              <a:gd name="connsiteX58" fmla="*/ 261624 w 420565"/>
              <a:gd name="connsiteY58" fmla="*/ 67635 h 420565"/>
              <a:gd name="connsiteX59" fmla="*/ 260087 w 420565"/>
              <a:gd name="connsiteY59" fmla="*/ 77473 h 420565"/>
              <a:gd name="connsiteX60" fmla="*/ 257935 w 420565"/>
              <a:gd name="connsiteY60" fmla="*/ 88233 h 420565"/>
              <a:gd name="connsiteX61" fmla="*/ 255783 w 420565"/>
              <a:gd name="connsiteY61" fmla="*/ 99608 h 420565"/>
              <a:gd name="connsiteX62" fmla="*/ 255162 w 420565"/>
              <a:gd name="connsiteY62" fmla="*/ 102027 h 420565"/>
              <a:gd name="connsiteX63" fmla="*/ 260394 w 420565"/>
              <a:gd name="connsiteY63" fmla="*/ 93767 h 420565"/>
              <a:gd name="connsiteX64" fmla="*/ 265620 w 420565"/>
              <a:gd name="connsiteY64" fmla="*/ 85466 h 420565"/>
              <a:gd name="connsiteX65" fmla="*/ 271154 w 420565"/>
              <a:gd name="connsiteY65" fmla="*/ 78395 h 420565"/>
              <a:gd name="connsiteX66" fmla="*/ 276073 w 420565"/>
              <a:gd name="connsiteY66" fmla="*/ 71324 h 420565"/>
              <a:gd name="connsiteX67" fmla="*/ 280684 w 420565"/>
              <a:gd name="connsiteY67" fmla="*/ 66098 h 420565"/>
              <a:gd name="connsiteX68" fmla="*/ 284681 w 420565"/>
              <a:gd name="connsiteY68" fmla="*/ 61487 h 420565"/>
              <a:gd name="connsiteX69" fmla="*/ 292059 w 420565"/>
              <a:gd name="connsiteY69" fmla="*/ 55338 h 420565"/>
              <a:gd name="connsiteX70" fmla="*/ 300052 w 420565"/>
              <a:gd name="connsiteY70" fmla="*/ 50726 h 420565"/>
              <a:gd name="connsiteX71" fmla="*/ 308353 w 420565"/>
              <a:gd name="connsiteY71" fmla="*/ 47652 h 420565"/>
              <a:gd name="connsiteX72" fmla="*/ 317268 w 420565"/>
              <a:gd name="connsiteY72" fmla="*/ 46115 h 420565"/>
              <a:gd name="connsiteX73" fmla="*/ 326491 w 420565"/>
              <a:gd name="connsiteY73" fmla="*/ 46115 h 420565"/>
              <a:gd name="connsiteX74" fmla="*/ 335099 w 420565"/>
              <a:gd name="connsiteY74" fmla="*/ 47652 h 420565"/>
              <a:gd name="connsiteX75" fmla="*/ 343707 w 420565"/>
              <a:gd name="connsiteY75" fmla="*/ 50726 h 420565"/>
              <a:gd name="connsiteX76" fmla="*/ 351701 w 420565"/>
              <a:gd name="connsiteY76" fmla="*/ 55338 h 420565"/>
              <a:gd name="connsiteX77" fmla="*/ 358772 w 420565"/>
              <a:gd name="connsiteY77" fmla="*/ 61487 h 420565"/>
              <a:gd name="connsiteX78" fmla="*/ 364920 w 420565"/>
              <a:gd name="connsiteY78" fmla="*/ 68865 h 420565"/>
              <a:gd name="connsiteX79" fmla="*/ 369532 w 420565"/>
              <a:gd name="connsiteY79" fmla="*/ 76858 h 420565"/>
              <a:gd name="connsiteX80" fmla="*/ 372606 w 420565"/>
              <a:gd name="connsiteY80" fmla="*/ 85466 h 420565"/>
              <a:gd name="connsiteX81" fmla="*/ 374143 w 420565"/>
              <a:gd name="connsiteY81" fmla="*/ 94382 h 420565"/>
              <a:gd name="connsiteX82" fmla="*/ 374143 w 420565"/>
              <a:gd name="connsiteY82" fmla="*/ 102990 h 420565"/>
              <a:gd name="connsiteX83" fmla="*/ 372606 w 420565"/>
              <a:gd name="connsiteY83" fmla="*/ 112213 h 420565"/>
              <a:gd name="connsiteX84" fmla="*/ 369532 w 420565"/>
              <a:gd name="connsiteY84" fmla="*/ 120513 h 420565"/>
              <a:gd name="connsiteX85" fmla="*/ 364920 w 420565"/>
              <a:gd name="connsiteY85" fmla="*/ 128507 h 420565"/>
              <a:gd name="connsiteX86" fmla="*/ 358772 w 420565"/>
              <a:gd name="connsiteY86" fmla="*/ 135885 h 420565"/>
              <a:gd name="connsiteX87" fmla="*/ 354775 w 420565"/>
              <a:gd name="connsiteY87" fmla="*/ 139882 h 420565"/>
              <a:gd name="connsiteX88" fmla="*/ 348934 w 420565"/>
              <a:gd name="connsiteY88" fmla="*/ 144186 h 420565"/>
              <a:gd name="connsiteX89" fmla="*/ 342478 w 420565"/>
              <a:gd name="connsiteY89" fmla="*/ 149719 h 420565"/>
              <a:gd name="connsiteX90" fmla="*/ 334792 w 420565"/>
              <a:gd name="connsiteY90" fmla="*/ 154946 h 420565"/>
              <a:gd name="connsiteX91" fmla="*/ 326491 w 420565"/>
              <a:gd name="connsiteY91" fmla="*/ 160479 h 420565"/>
              <a:gd name="connsiteX92" fmla="*/ 318527 w 420565"/>
              <a:gd name="connsiteY92" fmla="*/ 165423 h 420565"/>
              <a:gd name="connsiteX93" fmla="*/ 320958 w 420565"/>
              <a:gd name="connsiteY93" fmla="*/ 164783 h 420565"/>
              <a:gd name="connsiteX94" fmla="*/ 332640 w 420565"/>
              <a:gd name="connsiteY94" fmla="*/ 162323 h 420565"/>
              <a:gd name="connsiteX95" fmla="*/ 343093 w 420565"/>
              <a:gd name="connsiteY95" fmla="*/ 160479 h 420565"/>
              <a:gd name="connsiteX96" fmla="*/ 352623 w 420565"/>
              <a:gd name="connsiteY96" fmla="*/ 158942 h 420565"/>
              <a:gd name="connsiteX97" fmla="*/ 361231 w 420565"/>
              <a:gd name="connsiteY97" fmla="*/ 158019 h 420565"/>
              <a:gd name="connsiteX98" fmla="*/ 367995 w 420565"/>
              <a:gd name="connsiteY98" fmla="*/ 157712 h 420565"/>
              <a:gd name="connsiteX99" fmla="*/ 378755 w 420565"/>
              <a:gd name="connsiteY99" fmla="*/ 158942 h 420565"/>
              <a:gd name="connsiteX100" fmla="*/ 388285 w 420565"/>
              <a:gd name="connsiteY100" fmla="*/ 162016 h 420565"/>
              <a:gd name="connsiteX101" fmla="*/ 397508 w 420565"/>
              <a:gd name="connsiteY101" fmla="*/ 166935 h 420565"/>
              <a:gd name="connsiteX102" fmla="*/ 405194 w 420565"/>
              <a:gd name="connsiteY102" fmla="*/ 173084 h 420565"/>
              <a:gd name="connsiteX103" fmla="*/ 411650 w 420565"/>
              <a:gd name="connsiteY103" fmla="*/ 181077 h 420565"/>
              <a:gd name="connsiteX104" fmla="*/ 416568 w 420565"/>
              <a:gd name="connsiteY104" fmla="*/ 189685 h 420565"/>
              <a:gd name="connsiteX105" fmla="*/ 419643 w 420565"/>
              <a:gd name="connsiteY105" fmla="*/ 199523 h 420565"/>
              <a:gd name="connsiteX106" fmla="*/ 420565 w 420565"/>
              <a:gd name="connsiteY106" fmla="*/ 210283 h 420565"/>
              <a:gd name="connsiteX107" fmla="*/ 419643 w 420565"/>
              <a:gd name="connsiteY107" fmla="*/ 221043 h 420565"/>
              <a:gd name="connsiteX108" fmla="*/ 416568 w 420565"/>
              <a:gd name="connsiteY108" fmla="*/ 230573 h 420565"/>
              <a:gd name="connsiteX109" fmla="*/ 411650 w 420565"/>
              <a:gd name="connsiteY109" fmla="*/ 239796 h 420565"/>
              <a:gd name="connsiteX110" fmla="*/ 405194 w 420565"/>
              <a:gd name="connsiteY110" fmla="*/ 247482 h 420565"/>
              <a:gd name="connsiteX111" fmla="*/ 397508 w 420565"/>
              <a:gd name="connsiteY111" fmla="*/ 253938 h 420565"/>
              <a:gd name="connsiteX112" fmla="*/ 388285 w 420565"/>
              <a:gd name="connsiteY112" fmla="*/ 258857 h 420565"/>
              <a:gd name="connsiteX113" fmla="*/ 378755 w 420565"/>
              <a:gd name="connsiteY113" fmla="*/ 261931 h 420565"/>
              <a:gd name="connsiteX114" fmla="*/ 367995 w 420565"/>
              <a:gd name="connsiteY114" fmla="*/ 262546 h 420565"/>
              <a:gd name="connsiteX115" fmla="*/ 361231 w 420565"/>
              <a:gd name="connsiteY115" fmla="*/ 262546 h 420565"/>
              <a:gd name="connsiteX116" fmla="*/ 352623 w 420565"/>
              <a:gd name="connsiteY116" fmla="*/ 261624 h 420565"/>
              <a:gd name="connsiteX117" fmla="*/ 343093 w 420565"/>
              <a:gd name="connsiteY117" fmla="*/ 260087 h 420565"/>
              <a:gd name="connsiteX118" fmla="*/ 332640 w 420565"/>
              <a:gd name="connsiteY118" fmla="*/ 257935 h 420565"/>
              <a:gd name="connsiteX119" fmla="*/ 320958 w 420565"/>
              <a:gd name="connsiteY119" fmla="*/ 255783 h 420565"/>
              <a:gd name="connsiteX120" fmla="*/ 318444 w 420565"/>
              <a:gd name="connsiteY120" fmla="*/ 255121 h 420565"/>
              <a:gd name="connsiteX121" fmla="*/ 326491 w 420565"/>
              <a:gd name="connsiteY121" fmla="*/ 260393 h 420565"/>
              <a:gd name="connsiteX122" fmla="*/ 334792 w 420565"/>
              <a:gd name="connsiteY122" fmla="*/ 265620 h 420565"/>
              <a:gd name="connsiteX123" fmla="*/ 342478 w 420565"/>
              <a:gd name="connsiteY123" fmla="*/ 271154 h 420565"/>
              <a:gd name="connsiteX124" fmla="*/ 348934 w 420565"/>
              <a:gd name="connsiteY124" fmla="*/ 276072 h 420565"/>
              <a:gd name="connsiteX125" fmla="*/ 354775 w 420565"/>
              <a:gd name="connsiteY125" fmla="*/ 280684 h 420565"/>
              <a:gd name="connsiteX126" fmla="*/ 358772 w 420565"/>
              <a:gd name="connsiteY126" fmla="*/ 284681 h 420565"/>
              <a:gd name="connsiteX127" fmla="*/ 364920 w 420565"/>
              <a:gd name="connsiteY127" fmla="*/ 292059 h 420565"/>
              <a:gd name="connsiteX128" fmla="*/ 369532 w 420565"/>
              <a:gd name="connsiteY128" fmla="*/ 300052 h 420565"/>
              <a:gd name="connsiteX129" fmla="*/ 372606 w 420565"/>
              <a:gd name="connsiteY129" fmla="*/ 308353 h 420565"/>
              <a:gd name="connsiteX130" fmla="*/ 374143 w 420565"/>
              <a:gd name="connsiteY130" fmla="*/ 317268 h 420565"/>
              <a:gd name="connsiteX131" fmla="*/ 374143 w 420565"/>
              <a:gd name="connsiteY131" fmla="*/ 326491 h 420565"/>
              <a:gd name="connsiteX132" fmla="*/ 372606 w 420565"/>
              <a:gd name="connsiteY132" fmla="*/ 335099 h 420565"/>
              <a:gd name="connsiteX133" fmla="*/ 369532 w 420565"/>
              <a:gd name="connsiteY133" fmla="*/ 343707 h 420565"/>
              <a:gd name="connsiteX134" fmla="*/ 364920 w 420565"/>
              <a:gd name="connsiteY134" fmla="*/ 351701 h 420565"/>
              <a:gd name="connsiteX135" fmla="*/ 358772 w 420565"/>
              <a:gd name="connsiteY135" fmla="*/ 358771 h 420565"/>
              <a:gd name="connsiteX136" fmla="*/ 351701 w 420565"/>
              <a:gd name="connsiteY136" fmla="*/ 364920 h 420565"/>
              <a:gd name="connsiteX137" fmla="*/ 343707 w 420565"/>
              <a:gd name="connsiteY137" fmla="*/ 369532 h 420565"/>
              <a:gd name="connsiteX138" fmla="*/ 335099 w 420565"/>
              <a:gd name="connsiteY138" fmla="*/ 372606 h 420565"/>
              <a:gd name="connsiteX139" fmla="*/ 326491 w 420565"/>
              <a:gd name="connsiteY139" fmla="*/ 374143 h 420565"/>
              <a:gd name="connsiteX140" fmla="*/ 317268 w 420565"/>
              <a:gd name="connsiteY140" fmla="*/ 374143 h 420565"/>
              <a:gd name="connsiteX141" fmla="*/ 308353 w 420565"/>
              <a:gd name="connsiteY141" fmla="*/ 372606 h 420565"/>
              <a:gd name="connsiteX142" fmla="*/ 300052 w 420565"/>
              <a:gd name="connsiteY142" fmla="*/ 369532 h 420565"/>
              <a:gd name="connsiteX143" fmla="*/ 292059 w 420565"/>
              <a:gd name="connsiteY143" fmla="*/ 364920 h 420565"/>
              <a:gd name="connsiteX144" fmla="*/ 284681 w 420565"/>
              <a:gd name="connsiteY144" fmla="*/ 358771 h 420565"/>
              <a:gd name="connsiteX145" fmla="*/ 280684 w 420565"/>
              <a:gd name="connsiteY145" fmla="*/ 354775 h 420565"/>
              <a:gd name="connsiteX146" fmla="*/ 276073 w 420565"/>
              <a:gd name="connsiteY146" fmla="*/ 348934 h 420565"/>
              <a:gd name="connsiteX147" fmla="*/ 271154 w 420565"/>
              <a:gd name="connsiteY147" fmla="*/ 342478 h 420565"/>
              <a:gd name="connsiteX148" fmla="*/ 265620 w 420565"/>
              <a:gd name="connsiteY148" fmla="*/ 334792 h 420565"/>
              <a:gd name="connsiteX149" fmla="*/ 260394 w 420565"/>
              <a:gd name="connsiteY149" fmla="*/ 326491 h 420565"/>
              <a:gd name="connsiteX150" fmla="*/ 255121 w 420565"/>
              <a:gd name="connsiteY150" fmla="*/ 318444 h 420565"/>
              <a:gd name="connsiteX151" fmla="*/ 255783 w 420565"/>
              <a:gd name="connsiteY151" fmla="*/ 320958 h 420565"/>
              <a:gd name="connsiteX152" fmla="*/ 257935 w 420565"/>
              <a:gd name="connsiteY152" fmla="*/ 332640 h 420565"/>
              <a:gd name="connsiteX153" fmla="*/ 260087 w 420565"/>
              <a:gd name="connsiteY153" fmla="*/ 343093 h 420565"/>
              <a:gd name="connsiteX154" fmla="*/ 261624 w 420565"/>
              <a:gd name="connsiteY154" fmla="*/ 352623 h 420565"/>
              <a:gd name="connsiteX155" fmla="*/ 262546 w 420565"/>
              <a:gd name="connsiteY155" fmla="*/ 361231 h 420565"/>
              <a:gd name="connsiteX156" fmla="*/ 262546 w 420565"/>
              <a:gd name="connsiteY156" fmla="*/ 367995 h 420565"/>
              <a:gd name="connsiteX157" fmla="*/ 261931 w 420565"/>
              <a:gd name="connsiteY157" fmla="*/ 378755 h 420565"/>
              <a:gd name="connsiteX158" fmla="*/ 258857 w 420565"/>
              <a:gd name="connsiteY158" fmla="*/ 388285 h 420565"/>
              <a:gd name="connsiteX159" fmla="*/ 253938 w 420565"/>
              <a:gd name="connsiteY159" fmla="*/ 397508 h 420565"/>
              <a:gd name="connsiteX160" fmla="*/ 247482 w 420565"/>
              <a:gd name="connsiteY160" fmla="*/ 405194 h 420565"/>
              <a:gd name="connsiteX161" fmla="*/ 239796 w 420565"/>
              <a:gd name="connsiteY161" fmla="*/ 411650 h 420565"/>
              <a:gd name="connsiteX162" fmla="*/ 230573 w 420565"/>
              <a:gd name="connsiteY162" fmla="*/ 416568 h 420565"/>
              <a:gd name="connsiteX163" fmla="*/ 221043 w 420565"/>
              <a:gd name="connsiteY163" fmla="*/ 419643 h 420565"/>
              <a:gd name="connsiteX164" fmla="*/ 210283 w 420565"/>
              <a:gd name="connsiteY164" fmla="*/ 420565 h 420565"/>
              <a:gd name="connsiteX165" fmla="*/ 199523 w 420565"/>
              <a:gd name="connsiteY165" fmla="*/ 419643 h 420565"/>
              <a:gd name="connsiteX166" fmla="*/ 189685 w 420565"/>
              <a:gd name="connsiteY166" fmla="*/ 416568 h 420565"/>
              <a:gd name="connsiteX167" fmla="*/ 181077 w 420565"/>
              <a:gd name="connsiteY167" fmla="*/ 411650 h 420565"/>
              <a:gd name="connsiteX168" fmla="*/ 173084 w 420565"/>
              <a:gd name="connsiteY168" fmla="*/ 405194 h 420565"/>
              <a:gd name="connsiteX169" fmla="*/ 166935 w 420565"/>
              <a:gd name="connsiteY169" fmla="*/ 397508 h 420565"/>
              <a:gd name="connsiteX170" fmla="*/ 162016 w 420565"/>
              <a:gd name="connsiteY170" fmla="*/ 388285 h 420565"/>
              <a:gd name="connsiteX171" fmla="*/ 158942 w 420565"/>
              <a:gd name="connsiteY171" fmla="*/ 378755 h 420565"/>
              <a:gd name="connsiteX172" fmla="*/ 157712 w 420565"/>
              <a:gd name="connsiteY172" fmla="*/ 367995 h 420565"/>
              <a:gd name="connsiteX173" fmla="*/ 158019 w 420565"/>
              <a:gd name="connsiteY173" fmla="*/ 361231 h 420565"/>
              <a:gd name="connsiteX174" fmla="*/ 158942 w 420565"/>
              <a:gd name="connsiteY174" fmla="*/ 352623 h 420565"/>
              <a:gd name="connsiteX175" fmla="*/ 160479 w 420565"/>
              <a:gd name="connsiteY175" fmla="*/ 343093 h 420565"/>
              <a:gd name="connsiteX176" fmla="*/ 162324 w 420565"/>
              <a:gd name="connsiteY176" fmla="*/ 332640 h 420565"/>
              <a:gd name="connsiteX177" fmla="*/ 164783 w 420565"/>
              <a:gd name="connsiteY177" fmla="*/ 320958 h 420565"/>
              <a:gd name="connsiteX178" fmla="*/ 165423 w 420565"/>
              <a:gd name="connsiteY178" fmla="*/ 318526 h 420565"/>
              <a:gd name="connsiteX179" fmla="*/ 160479 w 420565"/>
              <a:gd name="connsiteY179" fmla="*/ 326491 h 420565"/>
              <a:gd name="connsiteX180" fmla="*/ 154945 w 420565"/>
              <a:gd name="connsiteY180" fmla="*/ 334792 h 420565"/>
              <a:gd name="connsiteX181" fmla="*/ 149719 w 420565"/>
              <a:gd name="connsiteY181" fmla="*/ 342478 h 420565"/>
              <a:gd name="connsiteX182" fmla="*/ 144185 w 420565"/>
              <a:gd name="connsiteY182" fmla="*/ 348934 h 420565"/>
              <a:gd name="connsiteX183" fmla="*/ 139881 w 420565"/>
              <a:gd name="connsiteY183" fmla="*/ 354775 h 420565"/>
              <a:gd name="connsiteX184" fmla="*/ 135885 w 420565"/>
              <a:gd name="connsiteY184" fmla="*/ 358771 h 420565"/>
              <a:gd name="connsiteX185" fmla="*/ 128506 w 420565"/>
              <a:gd name="connsiteY185" fmla="*/ 364920 h 420565"/>
              <a:gd name="connsiteX186" fmla="*/ 120513 w 420565"/>
              <a:gd name="connsiteY186" fmla="*/ 369532 h 420565"/>
              <a:gd name="connsiteX187" fmla="*/ 112212 w 420565"/>
              <a:gd name="connsiteY187" fmla="*/ 372606 h 420565"/>
              <a:gd name="connsiteX188" fmla="*/ 102990 w 420565"/>
              <a:gd name="connsiteY188" fmla="*/ 374143 h 420565"/>
              <a:gd name="connsiteX189" fmla="*/ 94381 w 420565"/>
              <a:gd name="connsiteY189" fmla="*/ 374143 h 420565"/>
              <a:gd name="connsiteX190" fmla="*/ 85466 w 420565"/>
              <a:gd name="connsiteY190" fmla="*/ 372606 h 420565"/>
              <a:gd name="connsiteX191" fmla="*/ 76858 w 420565"/>
              <a:gd name="connsiteY191" fmla="*/ 369532 h 420565"/>
              <a:gd name="connsiteX192" fmla="*/ 68865 w 420565"/>
              <a:gd name="connsiteY192" fmla="*/ 364920 h 420565"/>
              <a:gd name="connsiteX193" fmla="*/ 61486 w 420565"/>
              <a:gd name="connsiteY193" fmla="*/ 358771 h 420565"/>
              <a:gd name="connsiteX194" fmla="*/ 55338 w 420565"/>
              <a:gd name="connsiteY194" fmla="*/ 351701 h 420565"/>
              <a:gd name="connsiteX195" fmla="*/ 50726 w 420565"/>
              <a:gd name="connsiteY195" fmla="*/ 343707 h 420565"/>
              <a:gd name="connsiteX196" fmla="*/ 47652 w 420565"/>
              <a:gd name="connsiteY196" fmla="*/ 335099 h 420565"/>
              <a:gd name="connsiteX197" fmla="*/ 46115 w 420565"/>
              <a:gd name="connsiteY197" fmla="*/ 326491 h 420565"/>
              <a:gd name="connsiteX198" fmla="*/ 46115 w 420565"/>
              <a:gd name="connsiteY198" fmla="*/ 317268 h 420565"/>
              <a:gd name="connsiteX199" fmla="*/ 47652 w 420565"/>
              <a:gd name="connsiteY199" fmla="*/ 308353 h 420565"/>
              <a:gd name="connsiteX200" fmla="*/ 50726 w 420565"/>
              <a:gd name="connsiteY200" fmla="*/ 300052 h 420565"/>
              <a:gd name="connsiteX201" fmla="*/ 55338 w 420565"/>
              <a:gd name="connsiteY201" fmla="*/ 292059 h 420565"/>
              <a:gd name="connsiteX202" fmla="*/ 61486 w 420565"/>
              <a:gd name="connsiteY202" fmla="*/ 284681 h 420565"/>
              <a:gd name="connsiteX203" fmla="*/ 66098 w 420565"/>
              <a:gd name="connsiteY203" fmla="*/ 280684 h 420565"/>
              <a:gd name="connsiteX204" fmla="*/ 71324 w 420565"/>
              <a:gd name="connsiteY204" fmla="*/ 276072 h 420565"/>
              <a:gd name="connsiteX205" fmla="*/ 78395 w 420565"/>
              <a:gd name="connsiteY205" fmla="*/ 271154 h 420565"/>
              <a:gd name="connsiteX206" fmla="*/ 85466 w 420565"/>
              <a:gd name="connsiteY206" fmla="*/ 265620 h 420565"/>
              <a:gd name="connsiteX207" fmla="*/ 93767 w 420565"/>
              <a:gd name="connsiteY207" fmla="*/ 260393 h 420565"/>
              <a:gd name="connsiteX208" fmla="*/ 102026 w 420565"/>
              <a:gd name="connsiteY208" fmla="*/ 255162 h 420565"/>
              <a:gd name="connsiteX209" fmla="*/ 99607 w 420565"/>
              <a:gd name="connsiteY209" fmla="*/ 255783 h 420565"/>
              <a:gd name="connsiteX210" fmla="*/ 88233 w 420565"/>
              <a:gd name="connsiteY210" fmla="*/ 257935 h 420565"/>
              <a:gd name="connsiteX211" fmla="*/ 77472 w 420565"/>
              <a:gd name="connsiteY211" fmla="*/ 260087 h 420565"/>
              <a:gd name="connsiteX212" fmla="*/ 67635 w 420565"/>
              <a:gd name="connsiteY212" fmla="*/ 261624 h 420565"/>
              <a:gd name="connsiteX213" fmla="*/ 59027 w 420565"/>
              <a:gd name="connsiteY213" fmla="*/ 262546 h 420565"/>
              <a:gd name="connsiteX214" fmla="*/ 52571 w 420565"/>
              <a:gd name="connsiteY214" fmla="*/ 262546 h 420565"/>
              <a:gd name="connsiteX215" fmla="*/ 42118 w 420565"/>
              <a:gd name="connsiteY215" fmla="*/ 261931 h 420565"/>
              <a:gd name="connsiteX216" fmla="*/ 31973 w 420565"/>
              <a:gd name="connsiteY216" fmla="*/ 258857 h 420565"/>
              <a:gd name="connsiteX217" fmla="*/ 23365 w 420565"/>
              <a:gd name="connsiteY217" fmla="*/ 253938 h 420565"/>
              <a:gd name="connsiteX218" fmla="*/ 15371 w 420565"/>
              <a:gd name="connsiteY218" fmla="*/ 247482 h 420565"/>
              <a:gd name="connsiteX219" fmla="*/ 9223 w 420565"/>
              <a:gd name="connsiteY219" fmla="*/ 239796 h 420565"/>
              <a:gd name="connsiteX220" fmla="*/ 4304 w 420565"/>
              <a:gd name="connsiteY220" fmla="*/ 230573 h 420565"/>
              <a:gd name="connsiteX221" fmla="*/ 1230 w 420565"/>
              <a:gd name="connsiteY221" fmla="*/ 221043 h 420565"/>
              <a:gd name="connsiteX222" fmla="*/ 0 w 420565"/>
              <a:gd name="connsiteY222" fmla="*/ 210283 h 420565"/>
              <a:gd name="connsiteX223" fmla="*/ 1230 w 420565"/>
              <a:gd name="connsiteY223" fmla="*/ 199523 h 420565"/>
              <a:gd name="connsiteX224" fmla="*/ 4304 w 420565"/>
              <a:gd name="connsiteY224" fmla="*/ 189685 h 420565"/>
              <a:gd name="connsiteX225" fmla="*/ 9223 w 420565"/>
              <a:gd name="connsiteY225" fmla="*/ 181077 h 420565"/>
              <a:gd name="connsiteX226" fmla="*/ 15371 w 420565"/>
              <a:gd name="connsiteY226" fmla="*/ 173084 h 420565"/>
              <a:gd name="connsiteX227" fmla="*/ 23365 w 420565"/>
              <a:gd name="connsiteY227" fmla="*/ 166935 h 420565"/>
              <a:gd name="connsiteX228" fmla="*/ 31973 w 420565"/>
              <a:gd name="connsiteY228" fmla="*/ 162016 h 420565"/>
              <a:gd name="connsiteX229" fmla="*/ 42118 w 420565"/>
              <a:gd name="connsiteY229" fmla="*/ 158942 h 420565"/>
              <a:gd name="connsiteX230" fmla="*/ 52571 w 420565"/>
              <a:gd name="connsiteY230" fmla="*/ 157712 h 420565"/>
              <a:gd name="connsiteX231" fmla="*/ 59027 w 420565"/>
              <a:gd name="connsiteY231" fmla="*/ 158019 h 420565"/>
              <a:gd name="connsiteX232" fmla="*/ 67635 w 420565"/>
              <a:gd name="connsiteY232" fmla="*/ 158942 h 420565"/>
              <a:gd name="connsiteX233" fmla="*/ 77472 w 420565"/>
              <a:gd name="connsiteY233" fmla="*/ 160479 h 420565"/>
              <a:gd name="connsiteX234" fmla="*/ 88233 w 420565"/>
              <a:gd name="connsiteY234" fmla="*/ 162323 h 420565"/>
              <a:gd name="connsiteX235" fmla="*/ 99607 w 420565"/>
              <a:gd name="connsiteY235" fmla="*/ 164783 h 420565"/>
              <a:gd name="connsiteX236" fmla="*/ 101934 w 420565"/>
              <a:gd name="connsiteY236" fmla="*/ 165380 h 420565"/>
              <a:gd name="connsiteX237" fmla="*/ 93767 w 420565"/>
              <a:gd name="connsiteY237" fmla="*/ 160479 h 420565"/>
              <a:gd name="connsiteX238" fmla="*/ 85466 w 420565"/>
              <a:gd name="connsiteY238" fmla="*/ 154945 h 420565"/>
              <a:gd name="connsiteX239" fmla="*/ 78395 w 420565"/>
              <a:gd name="connsiteY239" fmla="*/ 149719 h 420565"/>
              <a:gd name="connsiteX240" fmla="*/ 71324 w 420565"/>
              <a:gd name="connsiteY240" fmla="*/ 144185 h 420565"/>
              <a:gd name="connsiteX241" fmla="*/ 66098 w 420565"/>
              <a:gd name="connsiteY241" fmla="*/ 139881 h 420565"/>
              <a:gd name="connsiteX242" fmla="*/ 61486 w 420565"/>
              <a:gd name="connsiteY242" fmla="*/ 135885 h 420565"/>
              <a:gd name="connsiteX243" fmla="*/ 55338 w 420565"/>
              <a:gd name="connsiteY243" fmla="*/ 128506 h 420565"/>
              <a:gd name="connsiteX244" fmla="*/ 50726 w 420565"/>
              <a:gd name="connsiteY244" fmla="*/ 120513 h 420565"/>
              <a:gd name="connsiteX245" fmla="*/ 47652 w 420565"/>
              <a:gd name="connsiteY245" fmla="*/ 112213 h 420565"/>
              <a:gd name="connsiteX246" fmla="*/ 46115 w 420565"/>
              <a:gd name="connsiteY246" fmla="*/ 102990 h 420565"/>
              <a:gd name="connsiteX247" fmla="*/ 46115 w 420565"/>
              <a:gd name="connsiteY247" fmla="*/ 94382 h 420565"/>
              <a:gd name="connsiteX248" fmla="*/ 47652 w 420565"/>
              <a:gd name="connsiteY248" fmla="*/ 85466 h 420565"/>
              <a:gd name="connsiteX249" fmla="*/ 50726 w 420565"/>
              <a:gd name="connsiteY249" fmla="*/ 76858 h 420565"/>
              <a:gd name="connsiteX250" fmla="*/ 55338 w 420565"/>
              <a:gd name="connsiteY250" fmla="*/ 68865 h 420565"/>
              <a:gd name="connsiteX251" fmla="*/ 61486 w 420565"/>
              <a:gd name="connsiteY251" fmla="*/ 61487 h 420565"/>
              <a:gd name="connsiteX252" fmla="*/ 68865 w 420565"/>
              <a:gd name="connsiteY252" fmla="*/ 55338 h 420565"/>
              <a:gd name="connsiteX253" fmla="*/ 76858 w 420565"/>
              <a:gd name="connsiteY253" fmla="*/ 50726 h 420565"/>
              <a:gd name="connsiteX254" fmla="*/ 85466 w 420565"/>
              <a:gd name="connsiteY254" fmla="*/ 47652 h 420565"/>
              <a:gd name="connsiteX255" fmla="*/ 94382 w 420565"/>
              <a:gd name="connsiteY255" fmla="*/ 46115 h 420565"/>
              <a:gd name="connsiteX256" fmla="*/ 102990 w 420565"/>
              <a:gd name="connsiteY256" fmla="*/ 46115 h 420565"/>
              <a:gd name="connsiteX257" fmla="*/ 112213 w 420565"/>
              <a:gd name="connsiteY257" fmla="*/ 47652 h 420565"/>
              <a:gd name="connsiteX258" fmla="*/ 120513 w 420565"/>
              <a:gd name="connsiteY258" fmla="*/ 50726 h 420565"/>
              <a:gd name="connsiteX259" fmla="*/ 128506 w 420565"/>
              <a:gd name="connsiteY259" fmla="*/ 55338 h 420565"/>
              <a:gd name="connsiteX260" fmla="*/ 135885 w 420565"/>
              <a:gd name="connsiteY260" fmla="*/ 61487 h 420565"/>
              <a:gd name="connsiteX261" fmla="*/ 139881 w 420565"/>
              <a:gd name="connsiteY261" fmla="*/ 66098 h 420565"/>
              <a:gd name="connsiteX262" fmla="*/ 144185 w 420565"/>
              <a:gd name="connsiteY262" fmla="*/ 71324 h 420565"/>
              <a:gd name="connsiteX263" fmla="*/ 149719 w 420565"/>
              <a:gd name="connsiteY263" fmla="*/ 78395 h 420565"/>
              <a:gd name="connsiteX264" fmla="*/ 154946 w 420565"/>
              <a:gd name="connsiteY264" fmla="*/ 85466 h 420565"/>
              <a:gd name="connsiteX265" fmla="*/ 160479 w 420565"/>
              <a:gd name="connsiteY265" fmla="*/ 93767 h 420565"/>
              <a:gd name="connsiteX266" fmla="*/ 165379 w 420565"/>
              <a:gd name="connsiteY266" fmla="*/ 101933 h 420565"/>
              <a:gd name="connsiteX267" fmla="*/ 164783 w 420565"/>
              <a:gd name="connsiteY267" fmla="*/ 99608 h 420565"/>
              <a:gd name="connsiteX268" fmla="*/ 162324 w 420565"/>
              <a:gd name="connsiteY268" fmla="*/ 88233 h 420565"/>
              <a:gd name="connsiteX269" fmla="*/ 160479 w 420565"/>
              <a:gd name="connsiteY269" fmla="*/ 77473 h 420565"/>
              <a:gd name="connsiteX270" fmla="*/ 158942 w 420565"/>
              <a:gd name="connsiteY270" fmla="*/ 67635 h 420565"/>
              <a:gd name="connsiteX271" fmla="*/ 158019 w 420565"/>
              <a:gd name="connsiteY271" fmla="*/ 59027 h 420565"/>
              <a:gd name="connsiteX272" fmla="*/ 157712 w 420565"/>
              <a:gd name="connsiteY272" fmla="*/ 52571 h 420565"/>
              <a:gd name="connsiteX273" fmla="*/ 158942 w 420565"/>
              <a:gd name="connsiteY273" fmla="*/ 42118 h 420565"/>
              <a:gd name="connsiteX274" fmla="*/ 162016 w 420565"/>
              <a:gd name="connsiteY274" fmla="*/ 31973 h 420565"/>
              <a:gd name="connsiteX275" fmla="*/ 166935 w 420565"/>
              <a:gd name="connsiteY275" fmla="*/ 23365 h 420565"/>
              <a:gd name="connsiteX276" fmla="*/ 173084 w 420565"/>
              <a:gd name="connsiteY276" fmla="*/ 15372 h 420565"/>
              <a:gd name="connsiteX277" fmla="*/ 181077 w 420565"/>
              <a:gd name="connsiteY277" fmla="*/ 9223 h 420565"/>
              <a:gd name="connsiteX278" fmla="*/ 189685 w 420565"/>
              <a:gd name="connsiteY278" fmla="*/ 4304 h 420565"/>
              <a:gd name="connsiteX279" fmla="*/ 199523 w 420565"/>
              <a:gd name="connsiteY279" fmla="*/ 1230 h 42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</a:cxnLst>
            <a:rect l="l" t="t" r="r" b="b"/>
            <a:pathLst>
              <a:path w="420565" h="420565">
                <a:moveTo>
                  <a:pt x="195834" y="175489"/>
                </a:moveTo>
                <a:lnTo>
                  <a:pt x="195834" y="181692"/>
                </a:lnTo>
                <a:lnTo>
                  <a:pt x="194604" y="187533"/>
                </a:lnTo>
                <a:lnTo>
                  <a:pt x="191530" y="191530"/>
                </a:lnTo>
                <a:lnTo>
                  <a:pt x="187533" y="194604"/>
                </a:lnTo>
                <a:lnTo>
                  <a:pt x="181692" y="195834"/>
                </a:lnTo>
                <a:lnTo>
                  <a:pt x="175802" y="196114"/>
                </a:lnTo>
                <a:lnTo>
                  <a:pt x="178925" y="198908"/>
                </a:lnTo>
                <a:lnTo>
                  <a:pt x="182614" y="204749"/>
                </a:lnTo>
                <a:lnTo>
                  <a:pt x="184151" y="210283"/>
                </a:lnTo>
                <a:lnTo>
                  <a:pt x="182614" y="216124"/>
                </a:lnTo>
                <a:lnTo>
                  <a:pt x="178925" y="221350"/>
                </a:lnTo>
                <a:lnTo>
                  <a:pt x="175680" y="224424"/>
                </a:lnTo>
                <a:lnTo>
                  <a:pt x="181692" y="224424"/>
                </a:lnTo>
                <a:lnTo>
                  <a:pt x="187533" y="225961"/>
                </a:lnTo>
                <a:lnTo>
                  <a:pt x="191530" y="228728"/>
                </a:lnTo>
                <a:lnTo>
                  <a:pt x="194604" y="233340"/>
                </a:lnTo>
                <a:lnTo>
                  <a:pt x="195834" y="238566"/>
                </a:lnTo>
                <a:lnTo>
                  <a:pt x="196115" y="244762"/>
                </a:lnTo>
                <a:lnTo>
                  <a:pt x="198908" y="241641"/>
                </a:lnTo>
                <a:lnTo>
                  <a:pt x="204749" y="237952"/>
                </a:lnTo>
                <a:lnTo>
                  <a:pt x="210283" y="236722"/>
                </a:lnTo>
                <a:lnTo>
                  <a:pt x="216124" y="237952"/>
                </a:lnTo>
                <a:lnTo>
                  <a:pt x="221350" y="241641"/>
                </a:lnTo>
                <a:lnTo>
                  <a:pt x="224424" y="244885"/>
                </a:lnTo>
                <a:lnTo>
                  <a:pt x="224424" y="238566"/>
                </a:lnTo>
                <a:lnTo>
                  <a:pt x="225961" y="233340"/>
                </a:lnTo>
                <a:lnTo>
                  <a:pt x="228728" y="228728"/>
                </a:lnTo>
                <a:lnTo>
                  <a:pt x="233340" y="225961"/>
                </a:lnTo>
                <a:lnTo>
                  <a:pt x="238566" y="224424"/>
                </a:lnTo>
                <a:lnTo>
                  <a:pt x="244885" y="224424"/>
                </a:lnTo>
                <a:lnTo>
                  <a:pt x="241641" y="221350"/>
                </a:lnTo>
                <a:lnTo>
                  <a:pt x="237952" y="216124"/>
                </a:lnTo>
                <a:lnTo>
                  <a:pt x="236722" y="210283"/>
                </a:lnTo>
                <a:lnTo>
                  <a:pt x="237952" y="204749"/>
                </a:lnTo>
                <a:lnTo>
                  <a:pt x="241641" y="198908"/>
                </a:lnTo>
                <a:lnTo>
                  <a:pt x="245076" y="195834"/>
                </a:lnTo>
                <a:lnTo>
                  <a:pt x="238566" y="195834"/>
                </a:lnTo>
                <a:lnTo>
                  <a:pt x="233340" y="194604"/>
                </a:lnTo>
                <a:lnTo>
                  <a:pt x="228728" y="191530"/>
                </a:lnTo>
                <a:lnTo>
                  <a:pt x="225961" y="187533"/>
                </a:lnTo>
                <a:lnTo>
                  <a:pt x="224424" y="181692"/>
                </a:lnTo>
                <a:lnTo>
                  <a:pt x="224424" y="175680"/>
                </a:lnTo>
                <a:lnTo>
                  <a:pt x="221350" y="178925"/>
                </a:lnTo>
                <a:lnTo>
                  <a:pt x="216124" y="182614"/>
                </a:lnTo>
                <a:lnTo>
                  <a:pt x="210283" y="184151"/>
                </a:lnTo>
                <a:lnTo>
                  <a:pt x="204749" y="182614"/>
                </a:lnTo>
                <a:lnTo>
                  <a:pt x="198908" y="178925"/>
                </a:lnTo>
                <a:close/>
                <a:moveTo>
                  <a:pt x="210283" y="0"/>
                </a:moveTo>
                <a:lnTo>
                  <a:pt x="221043" y="1230"/>
                </a:lnTo>
                <a:lnTo>
                  <a:pt x="230573" y="4304"/>
                </a:lnTo>
                <a:lnTo>
                  <a:pt x="239796" y="9223"/>
                </a:lnTo>
                <a:lnTo>
                  <a:pt x="247482" y="15372"/>
                </a:lnTo>
                <a:lnTo>
                  <a:pt x="253938" y="23365"/>
                </a:lnTo>
                <a:lnTo>
                  <a:pt x="258857" y="31973"/>
                </a:lnTo>
                <a:lnTo>
                  <a:pt x="261931" y="42118"/>
                </a:lnTo>
                <a:lnTo>
                  <a:pt x="262546" y="52571"/>
                </a:lnTo>
                <a:lnTo>
                  <a:pt x="262546" y="59027"/>
                </a:lnTo>
                <a:lnTo>
                  <a:pt x="261624" y="67635"/>
                </a:lnTo>
                <a:lnTo>
                  <a:pt x="260087" y="77473"/>
                </a:lnTo>
                <a:lnTo>
                  <a:pt x="257935" y="88233"/>
                </a:lnTo>
                <a:lnTo>
                  <a:pt x="255783" y="99608"/>
                </a:lnTo>
                <a:lnTo>
                  <a:pt x="255162" y="102027"/>
                </a:lnTo>
                <a:lnTo>
                  <a:pt x="260394" y="93767"/>
                </a:lnTo>
                <a:lnTo>
                  <a:pt x="265620" y="85466"/>
                </a:lnTo>
                <a:lnTo>
                  <a:pt x="271154" y="78395"/>
                </a:lnTo>
                <a:lnTo>
                  <a:pt x="276073" y="71324"/>
                </a:lnTo>
                <a:lnTo>
                  <a:pt x="280684" y="66098"/>
                </a:lnTo>
                <a:lnTo>
                  <a:pt x="284681" y="61487"/>
                </a:lnTo>
                <a:lnTo>
                  <a:pt x="292059" y="55338"/>
                </a:lnTo>
                <a:lnTo>
                  <a:pt x="300052" y="50726"/>
                </a:lnTo>
                <a:lnTo>
                  <a:pt x="308353" y="47652"/>
                </a:lnTo>
                <a:lnTo>
                  <a:pt x="317268" y="46115"/>
                </a:lnTo>
                <a:lnTo>
                  <a:pt x="326491" y="46115"/>
                </a:lnTo>
                <a:lnTo>
                  <a:pt x="335099" y="47652"/>
                </a:lnTo>
                <a:lnTo>
                  <a:pt x="343707" y="50726"/>
                </a:lnTo>
                <a:lnTo>
                  <a:pt x="351701" y="55338"/>
                </a:lnTo>
                <a:lnTo>
                  <a:pt x="358772" y="61487"/>
                </a:lnTo>
                <a:lnTo>
                  <a:pt x="364920" y="68865"/>
                </a:lnTo>
                <a:lnTo>
                  <a:pt x="369532" y="76858"/>
                </a:lnTo>
                <a:lnTo>
                  <a:pt x="372606" y="85466"/>
                </a:lnTo>
                <a:lnTo>
                  <a:pt x="374143" y="94382"/>
                </a:lnTo>
                <a:lnTo>
                  <a:pt x="374143" y="102990"/>
                </a:lnTo>
                <a:lnTo>
                  <a:pt x="372606" y="112213"/>
                </a:lnTo>
                <a:lnTo>
                  <a:pt x="369532" y="120513"/>
                </a:lnTo>
                <a:lnTo>
                  <a:pt x="364920" y="128507"/>
                </a:lnTo>
                <a:lnTo>
                  <a:pt x="358772" y="135885"/>
                </a:lnTo>
                <a:lnTo>
                  <a:pt x="354775" y="139882"/>
                </a:lnTo>
                <a:lnTo>
                  <a:pt x="348934" y="144186"/>
                </a:lnTo>
                <a:lnTo>
                  <a:pt x="342478" y="149719"/>
                </a:lnTo>
                <a:lnTo>
                  <a:pt x="334792" y="154946"/>
                </a:lnTo>
                <a:lnTo>
                  <a:pt x="326491" y="160479"/>
                </a:lnTo>
                <a:lnTo>
                  <a:pt x="318527" y="165423"/>
                </a:lnTo>
                <a:lnTo>
                  <a:pt x="320958" y="164783"/>
                </a:lnTo>
                <a:lnTo>
                  <a:pt x="332640" y="162323"/>
                </a:lnTo>
                <a:lnTo>
                  <a:pt x="343093" y="160479"/>
                </a:lnTo>
                <a:lnTo>
                  <a:pt x="352623" y="158942"/>
                </a:lnTo>
                <a:lnTo>
                  <a:pt x="361231" y="158019"/>
                </a:lnTo>
                <a:lnTo>
                  <a:pt x="367995" y="157712"/>
                </a:lnTo>
                <a:lnTo>
                  <a:pt x="378755" y="158942"/>
                </a:lnTo>
                <a:lnTo>
                  <a:pt x="388285" y="162016"/>
                </a:lnTo>
                <a:lnTo>
                  <a:pt x="397508" y="166935"/>
                </a:lnTo>
                <a:lnTo>
                  <a:pt x="405194" y="173084"/>
                </a:lnTo>
                <a:lnTo>
                  <a:pt x="411650" y="181077"/>
                </a:lnTo>
                <a:lnTo>
                  <a:pt x="416568" y="189685"/>
                </a:lnTo>
                <a:lnTo>
                  <a:pt x="419643" y="199523"/>
                </a:lnTo>
                <a:lnTo>
                  <a:pt x="420565" y="210283"/>
                </a:lnTo>
                <a:lnTo>
                  <a:pt x="419643" y="221043"/>
                </a:lnTo>
                <a:lnTo>
                  <a:pt x="416568" y="230573"/>
                </a:lnTo>
                <a:lnTo>
                  <a:pt x="411650" y="239796"/>
                </a:lnTo>
                <a:lnTo>
                  <a:pt x="405194" y="247482"/>
                </a:lnTo>
                <a:lnTo>
                  <a:pt x="397508" y="253938"/>
                </a:lnTo>
                <a:lnTo>
                  <a:pt x="388285" y="258857"/>
                </a:lnTo>
                <a:lnTo>
                  <a:pt x="378755" y="261931"/>
                </a:lnTo>
                <a:lnTo>
                  <a:pt x="367995" y="262546"/>
                </a:lnTo>
                <a:lnTo>
                  <a:pt x="361231" y="262546"/>
                </a:lnTo>
                <a:lnTo>
                  <a:pt x="352623" y="261624"/>
                </a:lnTo>
                <a:lnTo>
                  <a:pt x="343093" y="260087"/>
                </a:lnTo>
                <a:lnTo>
                  <a:pt x="332640" y="257935"/>
                </a:lnTo>
                <a:lnTo>
                  <a:pt x="320958" y="255783"/>
                </a:lnTo>
                <a:lnTo>
                  <a:pt x="318444" y="255121"/>
                </a:lnTo>
                <a:lnTo>
                  <a:pt x="326491" y="260393"/>
                </a:lnTo>
                <a:lnTo>
                  <a:pt x="334792" y="265620"/>
                </a:lnTo>
                <a:lnTo>
                  <a:pt x="342478" y="271154"/>
                </a:lnTo>
                <a:lnTo>
                  <a:pt x="348934" y="276072"/>
                </a:lnTo>
                <a:lnTo>
                  <a:pt x="354775" y="280684"/>
                </a:lnTo>
                <a:lnTo>
                  <a:pt x="358772" y="284681"/>
                </a:lnTo>
                <a:lnTo>
                  <a:pt x="364920" y="292059"/>
                </a:lnTo>
                <a:lnTo>
                  <a:pt x="369532" y="300052"/>
                </a:lnTo>
                <a:lnTo>
                  <a:pt x="372606" y="308353"/>
                </a:lnTo>
                <a:lnTo>
                  <a:pt x="374143" y="317268"/>
                </a:lnTo>
                <a:lnTo>
                  <a:pt x="374143" y="326491"/>
                </a:lnTo>
                <a:lnTo>
                  <a:pt x="372606" y="335099"/>
                </a:lnTo>
                <a:lnTo>
                  <a:pt x="369532" y="343707"/>
                </a:lnTo>
                <a:lnTo>
                  <a:pt x="364920" y="351701"/>
                </a:lnTo>
                <a:lnTo>
                  <a:pt x="358772" y="358771"/>
                </a:lnTo>
                <a:lnTo>
                  <a:pt x="351701" y="364920"/>
                </a:lnTo>
                <a:lnTo>
                  <a:pt x="343707" y="369532"/>
                </a:lnTo>
                <a:lnTo>
                  <a:pt x="335099" y="372606"/>
                </a:lnTo>
                <a:lnTo>
                  <a:pt x="326491" y="374143"/>
                </a:lnTo>
                <a:lnTo>
                  <a:pt x="317268" y="374143"/>
                </a:lnTo>
                <a:lnTo>
                  <a:pt x="308353" y="372606"/>
                </a:lnTo>
                <a:lnTo>
                  <a:pt x="300052" y="369532"/>
                </a:lnTo>
                <a:lnTo>
                  <a:pt x="292059" y="364920"/>
                </a:lnTo>
                <a:lnTo>
                  <a:pt x="284681" y="358771"/>
                </a:lnTo>
                <a:lnTo>
                  <a:pt x="280684" y="354775"/>
                </a:lnTo>
                <a:lnTo>
                  <a:pt x="276073" y="348934"/>
                </a:lnTo>
                <a:lnTo>
                  <a:pt x="271154" y="342478"/>
                </a:lnTo>
                <a:lnTo>
                  <a:pt x="265620" y="334792"/>
                </a:lnTo>
                <a:lnTo>
                  <a:pt x="260394" y="326491"/>
                </a:lnTo>
                <a:lnTo>
                  <a:pt x="255121" y="318444"/>
                </a:lnTo>
                <a:lnTo>
                  <a:pt x="255783" y="320958"/>
                </a:lnTo>
                <a:lnTo>
                  <a:pt x="257935" y="332640"/>
                </a:lnTo>
                <a:lnTo>
                  <a:pt x="260087" y="343093"/>
                </a:lnTo>
                <a:lnTo>
                  <a:pt x="261624" y="352623"/>
                </a:lnTo>
                <a:lnTo>
                  <a:pt x="262546" y="361231"/>
                </a:lnTo>
                <a:lnTo>
                  <a:pt x="262546" y="367995"/>
                </a:lnTo>
                <a:lnTo>
                  <a:pt x="261931" y="378755"/>
                </a:lnTo>
                <a:lnTo>
                  <a:pt x="258857" y="388285"/>
                </a:lnTo>
                <a:lnTo>
                  <a:pt x="253938" y="397508"/>
                </a:lnTo>
                <a:lnTo>
                  <a:pt x="247482" y="405194"/>
                </a:lnTo>
                <a:lnTo>
                  <a:pt x="239796" y="411650"/>
                </a:lnTo>
                <a:lnTo>
                  <a:pt x="230573" y="416568"/>
                </a:lnTo>
                <a:lnTo>
                  <a:pt x="221043" y="419643"/>
                </a:lnTo>
                <a:lnTo>
                  <a:pt x="210283" y="420565"/>
                </a:lnTo>
                <a:lnTo>
                  <a:pt x="199523" y="419643"/>
                </a:lnTo>
                <a:lnTo>
                  <a:pt x="189685" y="416568"/>
                </a:lnTo>
                <a:lnTo>
                  <a:pt x="181077" y="411650"/>
                </a:lnTo>
                <a:lnTo>
                  <a:pt x="173084" y="405194"/>
                </a:lnTo>
                <a:lnTo>
                  <a:pt x="166935" y="397508"/>
                </a:lnTo>
                <a:lnTo>
                  <a:pt x="162016" y="388285"/>
                </a:lnTo>
                <a:lnTo>
                  <a:pt x="158942" y="378755"/>
                </a:lnTo>
                <a:lnTo>
                  <a:pt x="157712" y="367995"/>
                </a:lnTo>
                <a:lnTo>
                  <a:pt x="158019" y="361231"/>
                </a:lnTo>
                <a:lnTo>
                  <a:pt x="158942" y="352623"/>
                </a:lnTo>
                <a:lnTo>
                  <a:pt x="160479" y="343093"/>
                </a:lnTo>
                <a:lnTo>
                  <a:pt x="162324" y="332640"/>
                </a:lnTo>
                <a:lnTo>
                  <a:pt x="164783" y="320958"/>
                </a:lnTo>
                <a:lnTo>
                  <a:pt x="165423" y="318526"/>
                </a:lnTo>
                <a:lnTo>
                  <a:pt x="160479" y="326491"/>
                </a:lnTo>
                <a:lnTo>
                  <a:pt x="154945" y="334792"/>
                </a:lnTo>
                <a:lnTo>
                  <a:pt x="149719" y="342478"/>
                </a:lnTo>
                <a:lnTo>
                  <a:pt x="144185" y="348934"/>
                </a:lnTo>
                <a:lnTo>
                  <a:pt x="139881" y="354775"/>
                </a:lnTo>
                <a:lnTo>
                  <a:pt x="135885" y="358771"/>
                </a:lnTo>
                <a:lnTo>
                  <a:pt x="128506" y="364920"/>
                </a:lnTo>
                <a:lnTo>
                  <a:pt x="120513" y="369532"/>
                </a:lnTo>
                <a:lnTo>
                  <a:pt x="112212" y="372606"/>
                </a:lnTo>
                <a:lnTo>
                  <a:pt x="102990" y="374143"/>
                </a:lnTo>
                <a:lnTo>
                  <a:pt x="94381" y="374143"/>
                </a:lnTo>
                <a:lnTo>
                  <a:pt x="85466" y="372606"/>
                </a:lnTo>
                <a:lnTo>
                  <a:pt x="76858" y="369532"/>
                </a:lnTo>
                <a:lnTo>
                  <a:pt x="68865" y="364920"/>
                </a:lnTo>
                <a:lnTo>
                  <a:pt x="61486" y="358771"/>
                </a:lnTo>
                <a:lnTo>
                  <a:pt x="55338" y="351701"/>
                </a:lnTo>
                <a:lnTo>
                  <a:pt x="50726" y="343707"/>
                </a:lnTo>
                <a:lnTo>
                  <a:pt x="47652" y="335099"/>
                </a:lnTo>
                <a:lnTo>
                  <a:pt x="46115" y="326491"/>
                </a:lnTo>
                <a:lnTo>
                  <a:pt x="46115" y="317268"/>
                </a:lnTo>
                <a:lnTo>
                  <a:pt x="47652" y="308353"/>
                </a:lnTo>
                <a:lnTo>
                  <a:pt x="50726" y="300052"/>
                </a:lnTo>
                <a:lnTo>
                  <a:pt x="55338" y="292059"/>
                </a:lnTo>
                <a:lnTo>
                  <a:pt x="61486" y="284681"/>
                </a:lnTo>
                <a:lnTo>
                  <a:pt x="66098" y="280684"/>
                </a:lnTo>
                <a:lnTo>
                  <a:pt x="71324" y="276072"/>
                </a:lnTo>
                <a:lnTo>
                  <a:pt x="78395" y="271154"/>
                </a:lnTo>
                <a:lnTo>
                  <a:pt x="85466" y="265620"/>
                </a:lnTo>
                <a:lnTo>
                  <a:pt x="93767" y="260393"/>
                </a:lnTo>
                <a:lnTo>
                  <a:pt x="102026" y="255162"/>
                </a:lnTo>
                <a:lnTo>
                  <a:pt x="99607" y="255783"/>
                </a:lnTo>
                <a:lnTo>
                  <a:pt x="88233" y="257935"/>
                </a:lnTo>
                <a:lnTo>
                  <a:pt x="77472" y="260087"/>
                </a:lnTo>
                <a:lnTo>
                  <a:pt x="67635" y="261624"/>
                </a:lnTo>
                <a:lnTo>
                  <a:pt x="59027" y="262546"/>
                </a:lnTo>
                <a:lnTo>
                  <a:pt x="52571" y="262546"/>
                </a:lnTo>
                <a:lnTo>
                  <a:pt x="42118" y="261931"/>
                </a:lnTo>
                <a:lnTo>
                  <a:pt x="31973" y="258857"/>
                </a:lnTo>
                <a:lnTo>
                  <a:pt x="23365" y="253938"/>
                </a:lnTo>
                <a:lnTo>
                  <a:pt x="15371" y="247482"/>
                </a:lnTo>
                <a:lnTo>
                  <a:pt x="9223" y="239796"/>
                </a:lnTo>
                <a:lnTo>
                  <a:pt x="4304" y="230573"/>
                </a:lnTo>
                <a:lnTo>
                  <a:pt x="1230" y="221043"/>
                </a:lnTo>
                <a:lnTo>
                  <a:pt x="0" y="210283"/>
                </a:lnTo>
                <a:lnTo>
                  <a:pt x="1230" y="199523"/>
                </a:lnTo>
                <a:lnTo>
                  <a:pt x="4304" y="189685"/>
                </a:lnTo>
                <a:lnTo>
                  <a:pt x="9223" y="181077"/>
                </a:lnTo>
                <a:lnTo>
                  <a:pt x="15371" y="173084"/>
                </a:lnTo>
                <a:lnTo>
                  <a:pt x="23365" y="166935"/>
                </a:lnTo>
                <a:lnTo>
                  <a:pt x="31973" y="162016"/>
                </a:lnTo>
                <a:lnTo>
                  <a:pt x="42118" y="158942"/>
                </a:lnTo>
                <a:lnTo>
                  <a:pt x="52571" y="157712"/>
                </a:lnTo>
                <a:lnTo>
                  <a:pt x="59027" y="158019"/>
                </a:lnTo>
                <a:lnTo>
                  <a:pt x="67635" y="158942"/>
                </a:lnTo>
                <a:lnTo>
                  <a:pt x="77472" y="160479"/>
                </a:lnTo>
                <a:lnTo>
                  <a:pt x="88233" y="162323"/>
                </a:lnTo>
                <a:lnTo>
                  <a:pt x="99607" y="164783"/>
                </a:lnTo>
                <a:lnTo>
                  <a:pt x="101934" y="165380"/>
                </a:lnTo>
                <a:lnTo>
                  <a:pt x="93767" y="160479"/>
                </a:lnTo>
                <a:lnTo>
                  <a:pt x="85466" y="154945"/>
                </a:lnTo>
                <a:lnTo>
                  <a:pt x="78395" y="149719"/>
                </a:lnTo>
                <a:lnTo>
                  <a:pt x="71324" y="144185"/>
                </a:lnTo>
                <a:lnTo>
                  <a:pt x="66098" y="139881"/>
                </a:lnTo>
                <a:lnTo>
                  <a:pt x="61486" y="135885"/>
                </a:lnTo>
                <a:lnTo>
                  <a:pt x="55338" y="128506"/>
                </a:lnTo>
                <a:lnTo>
                  <a:pt x="50726" y="120513"/>
                </a:lnTo>
                <a:lnTo>
                  <a:pt x="47652" y="112213"/>
                </a:lnTo>
                <a:lnTo>
                  <a:pt x="46115" y="102990"/>
                </a:lnTo>
                <a:lnTo>
                  <a:pt x="46115" y="94382"/>
                </a:lnTo>
                <a:lnTo>
                  <a:pt x="47652" y="85466"/>
                </a:lnTo>
                <a:lnTo>
                  <a:pt x="50726" y="76858"/>
                </a:lnTo>
                <a:lnTo>
                  <a:pt x="55338" y="68865"/>
                </a:lnTo>
                <a:lnTo>
                  <a:pt x="61486" y="61487"/>
                </a:lnTo>
                <a:lnTo>
                  <a:pt x="68865" y="55338"/>
                </a:lnTo>
                <a:lnTo>
                  <a:pt x="76858" y="50726"/>
                </a:lnTo>
                <a:lnTo>
                  <a:pt x="85466" y="47652"/>
                </a:lnTo>
                <a:lnTo>
                  <a:pt x="94382" y="46115"/>
                </a:lnTo>
                <a:lnTo>
                  <a:pt x="102990" y="46115"/>
                </a:lnTo>
                <a:lnTo>
                  <a:pt x="112213" y="47652"/>
                </a:lnTo>
                <a:lnTo>
                  <a:pt x="120513" y="50726"/>
                </a:lnTo>
                <a:lnTo>
                  <a:pt x="128506" y="55338"/>
                </a:lnTo>
                <a:lnTo>
                  <a:pt x="135885" y="61487"/>
                </a:lnTo>
                <a:lnTo>
                  <a:pt x="139881" y="66098"/>
                </a:lnTo>
                <a:lnTo>
                  <a:pt x="144185" y="71324"/>
                </a:lnTo>
                <a:lnTo>
                  <a:pt x="149719" y="78395"/>
                </a:lnTo>
                <a:lnTo>
                  <a:pt x="154946" y="85466"/>
                </a:lnTo>
                <a:lnTo>
                  <a:pt x="160479" y="93767"/>
                </a:lnTo>
                <a:lnTo>
                  <a:pt x="165379" y="101933"/>
                </a:lnTo>
                <a:lnTo>
                  <a:pt x="164783" y="99608"/>
                </a:lnTo>
                <a:lnTo>
                  <a:pt x="162324" y="88233"/>
                </a:lnTo>
                <a:lnTo>
                  <a:pt x="160479" y="77473"/>
                </a:lnTo>
                <a:lnTo>
                  <a:pt x="158942" y="67635"/>
                </a:lnTo>
                <a:lnTo>
                  <a:pt x="158019" y="59027"/>
                </a:lnTo>
                <a:lnTo>
                  <a:pt x="157712" y="52571"/>
                </a:lnTo>
                <a:lnTo>
                  <a:pt x="158942" y="42118"/>
                </a:lnTo>
                <a:lnTo>
                  <a:pt x="162016" y="31973"/>
                </a:lnTo>
                <a:lnTo>
                  <a:pt x="166935" y="23365"/>
                </a:lnTo>
                <a:lnTo>
                  <a:pt x="173084" y="15372"/>
                </a:lnTo>
                <a:lnTo>
                  <a:pt x="181077" y="9223"/>
                </a:lnTo>
                <a:lnTo>
                  <a:pt x="189685" y="4304"/>
                </a:lnTo>
                <a:lnTo>
                  <a:pt x="199523" y="123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  <a:effectLst>
            <a:outerShdw blurRad="3175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5220484" y="2033300"/>
            <a:ext cx="861733" cy="866460"/>
            <a:chOff x="5404983" y="1833530"/>
            <a:chExt cx="1084382" cy="1090330"/>
          </a:xfrm>
        </p:grpSpPr>
        <p:sp>
          <p:nvSpPr>
            <p:cNvPr id="94" name="Freeform 22"/>
            <p:cNvSpPr>
              <a:spLocks/>
            </p:cNvSpPr>
            <p:nvPr/>
          </p:nvSpPr>
          <p:spPr bwMode="auto">
            <a:xfrm>
              <a:off x="5404983" y="1839478"/>
              <a:ext cx="1084382" cy="108438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16CF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b="1" dirty="0" smtClean="0">
                  <a:solidFill>
                    <a:schemeClr val="bg1"/>
                  </a:solidFill>
                </a:rPr>
                <a:t>55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%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Freeform 22"/>
            <p:cNvSpPr>
              <a:spLocks/>
            </p:cNvSpPr>
            <p:nvPr/>
          </p:nvSpPr>
          <p:spPr bwMode="auto">
            <a:xfrm>
              <a:off x="5404983" y="1833530"/>
              <a:ext cx="1084382" cy="1084382"/>
            </a:xfrm>
            <a:prstGeom prst="arc">
              <a:avLst>
                <a:gd name="adj1" fmla="val 3684124"/>
                <a:gd name="adj2" fmla="val 17579245"/>
              </a:avLst>
            </a:prstGeom>
            <a:noFill/>
            <a:ln w="155575" cap="rnd">
              <a:solidFill>
                <a:srgbClr val="FAD2E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7020729" y="1500867"/>
            <a:ext cx="4040971" cy="1368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27CB8"/>
                </a:solidFill>
                <a:latin typeface="+mn-ea"/>
              </a:rPr>
              <a:t>컨텐츠에 대한 내용을 </a:t>
            </a:r>
            <a:r>
              <a:rPr lang="ko-KR" altLang="en-US" dirty="0" smtClean="0">
                <a:solidFill>
                  <a:srgbClr val="C27CB8"/>
                </a:solidFill>
                <a:latin typeface="+mn-ea"/>
              </a:rPr>
              <a:t>적어요</a:t>
            </a:r>
            <a:endParaRPr lang="en-US" altLang="ko-KR" dirty="0" smtClean="0">
              <a:solidFill>
                <a:srgbClr val="C27CB8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Enjoy your stylish business and campus life with BIZCAM </a:t>
            </a:r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474200" y="4267799"/>
            <a:ext cx="2274333" cy="220614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  <a:alpha val="16000"/>
            </a:schemeClr>
          </a:solidFill>
          <a:ln w="1238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7" name="차트 106"/>
          <p:cNvGraphicFramePr/>
          <p:nvPr>
            <p:extLst>
              <p:ext uri="{D42A27DB-BD31-4B8C-83A1-F6EECF244321}">
                <p14:modId xmlns:p14="http://schemas.microsoft.com/office/powerpoint/2010/main" val="2791684801"/>
              </p:ext>
            </p:extLst>
          </p:nvPr>
        </p:nvGraphicFramePr>
        <p:xfrm>
          <a:off x="4519469" y="4546600"/>
          <a:ext cx="4665106" cy="1927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9" name="직사각형 118"/>
          <p:cNvSpPr/>
          <p:nvPr/>
        </p:nvSpPr>
        <p:spPr>
          <a:xfrm>
            <a:off x="4583088" y="4220174"/>
            <a:ext cx="4601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POWER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POINT DESIGN GRAPH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Cherry blossom</a:t>
            </a:r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9606742" y="4521050"/>
            <a:ext cx="201369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haroni" panose="02010803020104030203" pitchFamily="2" charset="-79"/>
              </a:rPr>
              <a:t>April</a:t>
            </a:r>
          </a:p>
          <a:p>
            <a:r>
              <a:rPr lang="en-US" altLang="ko-KR" sz="2000" dirty="0" smtClean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haroni" panose="02010803020104030203" pitchFamily="2" charset="-79"/>
              </a:rPr>
              <a:t>and</a:t>
            </a:r>
          </a:p>
          <a:p>
            <a:r>
              <a:rPr lang="en-US" altLang="ko-KR" sz="2400" dirty="0" smtClean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haroni" panose="02010803020104030203" pitchFamily="2" charset="-79"/>
              </a:rPr>
              <a:t>CHERRY</a:t>
            </a:r>
          </a:p>
          <a:p>
            <a:r>
              <a:rPr lang="en-US" altLang="ko-KR" sz="3200" dirty="0" smtClean="0">
                <a:solidFill>
                  <a:schemeClr val="bg1"/>
                </a:solidFill>
                <a:latin typeface="Adobe Song Std L" panose="02020300000000000000" pitchFamily="18" charset="-128"/>
                <a:ea typeface="Adobe Song Std L" panose="02020300000000000000" pitchFamily="18" charset="-128"/>
                <a:cs typeface="Aharoni" panose="02010803020104030203" pitchFamily="2" charset="-79"/>
              </a:rPr>
              <a:t>BLOSSOM</a:t>
            </a:r>
            <a:endParaRPr lang="ko-KR" altLang="en-US" sz="3200" dirty="0">
              <a:solidFill>
                <a:schemeClr val="bg1"/>
              </a:solidFill>
              <a:latin typeface="Adobe Song Std L" panose="02020300000000000000" pitchFamily="18" charset="-128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70" y="3316313"/>
            <a:ext cx="3058822" cy="20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1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300">
              <a:srgbClr val="E3E1F7"/>
            </a:gs>
            <a:gs pos="0">
              <a:srgbClr val="FCE2EF"/>
            </a:gs>
            <a:gs pos="100000">
              <a:srgbClr val="DEEDF4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456940" y="1049307"/>
            <a:ext cx="11218782" cy="5765800"/>
          </a:xfrm>
          <a:prstGeom prst="round2SameRect">
            <a:avLst>
              <a:gd name="adj1" fmla="val 5991"/>
              <a:gd name="adj2" fmla="val 0"/>
            </a:avLst>
          </a:prstGeom>
          <a:solidFill>
            <a:schemeClr val="bg1">
              <a:alpha val="6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92219" y="379228"/>
            <a:ext cx="420565" cy="420565"/>
            <a:chOff x="1251987" y="549090"/>
            <a:chExt cx="420565" cy="420565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</p:grpSpPr>
        <p:sp>
          <p:nvSpPr>
            <p:cNvPr id="52" name="자유형 51"/>
            <p:cNvSpPr>
              <a:spLocks/>
            </p:cNvSpPr>
            <p:nvPr/>
          </p:nvSpPr>
          <p:spPr bwMode="auto">
            <a:xfrm>
              <a:off x="1251987" y="549090"/>
              <a:ext cx="420565" cy="420565"/>
            </a:xfrm>
            <a:custGeom>
              <a:avLst/>
              <a:gdLst>
                <a:gd name="connsiteX0" fmla="*/ 195834 w 420565"/>
                <a:gd name="connsiteY0" fmla="*/ 175489 h 420565"/>
                <a:gd name="connsiteX1" fmla="*/ 195834 w 420565"/>
                <a:gd name="connsiteY1" fmla="*/ 181692 h 420565"/>
                <a:gd name="connsiteX2" fmla="*/ 194604 w 420565"/>
                <a:gd name="connsiteY2" fmla="*/ 187533 h 420565"/>
                <a:gd name="connsiteX3" fmla="*/ 191530 w 420565"/>
                <a:gd name="connsiteY3" fmla="*/ 191530 h 420565"/>
                <a:gd name="connsiteX4" fmla="*/ 187533 w 420565"/>
                <a:gd name="connsiteY4" fmla="*/ 194604 h 420565"/>
                <a:gd name="connsiteX5" fmla="*/ 181692 w 420565"/>
                <a:gd name="connsiteY5" fmla="*/ 195834 h 420565"/>
                <a:gd name="connsiteX6" fmla="*/ 175802 w 420565"/>
                <a:gd name="connsiteY6" fmla="*/ 196114 h 420565"/>
                <a:gd name="connsiteX7" fmla="*/ 178925 w 420565"/>
                <a:gd name="connsiteY7" fmla="*/ 198908 h 420565"/>
                <a:gd name="connsiteX8" fmla="*/ 182614 w 420565"/>
                <a:gd name="connsiteY8" fmla="*/ 204749 h 420565"/>
                <a:gd name="connsiteX9" fmla="*/ 184151 w 420565"/>
                <a:gd name="connsiteY9" fmla="*/ 210283 h 420565"/>
                <a:gd name="connsiteX10" fmla="*/ 182614 w 420565"/>
                <a:gd name="connsiteY10" fmla="*/ 216124 h 420565"/>
                <a:gd name="connsiteX11" fmla="*/ 178925 w 420565"/>
                <a:gd name="connsiteY11" fmla="*/ 221350 h 420565"/>
                <a:gd name="connsiteX12" fmla="*/ 175680 w 420565"/>
                <a:gd name="connsiteY12" fmla="*/ 224424 h 420565"/>
                <a:gd name="connsiteX13" fmla="*/ 181692 w 420565"/>
                <a:gd name="connsiteY13" fmla="*/ 224424 h 420565"/>
                <a:gd name="connsiteX14" fmla="*/ 187533 w 420565"/>
                <a:gd name="connsiteY14" fmla="*/ 225961 h 420565"/>
                <a:gd name="connsiteX15" fmla="*/ 191530 w 420565"/>
                <a:gd name="connsiteY15" fmla="*/ 228728 h 420565"/>
                <a:gd name="connsiteX16" fmla="*/ 194604 w 420565"/>
                <a:gd name="connsiteY16" fmla="*/ 233340 h 420565"/>
                <a:gd name="connsiteX17" fmla="*/ 195834 w 420565"/>
                <a:gd name="connsiteY17" fmla="*/ 238566 h 420565"/>
                <a:gd name="connsiteX18" fmla="*/ 196115 w 420565"/>
                <a:gd name="connsiteY18" fmla="*/ 244762 h 420565"/>
                <a:gd name="connsiteX19" fmla="*/ 198908 w 420565"/>
                <a:gd name="connsiteY19" fmla="*/ 241641 h 420565"/>
                <a:gd name="connsiteX20" fmla="*/ 204749 w 420565"/>
                <a:gd name="connsiteY20" fmla="*/ 237952 h 420565"/>
                <a:gd name="connsiteX21" fmla="*/ 210283 w 420565"/>
                <a:gd name="connsiteY21" fmla="*/ 236722 h 420565"/>
                <a:gd name="connsiteX22" fmla="*/ 216124 w 420565"/>
                <a:gd name="connsiteY22" fmla="*/ 237952 h 420565"/>
                <a:gd name="connsiteX23" fmla="*/ 221350 w 420565"/>
                <a:gd name="connsiteY23" fmla="*/ 241641 h 420565"/>
                <a:gd name="connsiteX24" fmla="*/ 224424 w 420565"/>
                <a:gd name="connsiteY24" fmla="*/ 244885 h 420565"/>
                <a:gd name="connsiteX25" fmla="*/ 224424 w 420565"/>
                <a:gd name="connsiteY25" fmla="*/ 238566 h 420565"/>
                <a:gd name="connsiteX26" fmla="*/ 225961 w 420565"/>
                <a:gd name="connsiteY26" fmla="*/ 233340 h 420565"/>
                <a:gd name="connsiteX27" fmla="*/ 228728 w 420565"/>
                <a:gd name="connsiteY27" fmla="*/ 228728 h 420565"/>
                <a:gd name="connsiteX28" fmla="*/ 233340 w 420565"/>
                <a:gd name="connsiteY28" fmla="*/ 225961 h 420565"/>
                <a:gd name="connsiteX29" fmla="*/ 238566 w 420565"/>
                <a:gd name="connsiteY29" fmla="*/ 224424 h 420565"/>
                <a:gd name="connsiteX30" fmla="*/ 244885 w 420565"/>
                <a:gd name="connsiteY30" fmla="*/ 224424 h 420565"/>
                <a:gd name="connsiteX31" fmla="*/ 241641 w 420565"/>
                <a:gd name="connsiteY31" fmla="*/ 221350 h 420565"/>
                <a:gd name="connsiteX32" fmla="*/ 237952 w 420565"/>
                <a:gd name="connsiteY32" fmla="*/ 216124 h 420565"/>
                <a:gd name="connsiteX33" fmla="*/ 236722 w 420565"/>
                <a:gd name="connsiteY33" fmla="*/ 210283 h 420565"/>
                <a:gd name="connsiteX34" fmla="*/ 237952 w 420565"/>
                <a:gd name="connsiteY34" fmla="*/ 204749 h 420565"/>
                <a:gd name="connsiteX35" fmla="*/ 241641 w 420565"/>
                <a:gd name="connsiteY35" fmla="*/ 198908 h 420565"/>
                <a:gd name="connsiteX36" fmla="*/ 245076 w 420565"/>
                <a:gd name="connsiteY36" fmla="*/ 195834 h 420565"/>
                <a:gd name="connsiteX37" fmla="*/ 238566 w 420565"/>
                <a:gd name="connsiteY37" fmla="*/ 195834 h 420565"/>
                <a:gd name="connsiteX38" fmla="*/ 233340 w 420565"/>
                <a:gd name="connsiteY38" fmla="*/ 194604 h 420565"/>
                <a:gd name="connsiteX39" fmla="*/ 228728 w 420565"/>
                <a:gd name="connsiteY39" fmla="*/ 191530 h 420565"/>
                <a:gd name="connsiteX40" fmla="*/ 225961 w 420565"/>
                <a:gd name="connsiteY40" fmla="*/ 187533 h 420565"/>
                <a:gd name="connsiteX41" fmla="*/ 224424 w 420565"/>
                <a:gd name="connsiteY41" fmla="*/ 181692 h 420565"/>
                <a:gd name="connsiteX42" fmla="*/ 224424 w 420565"/>
                <a:gd name="connsiteY42" fmla="*/ 175680 h 420565"/>
                <a:gd name="connsiteX43" fmla="*/ 221350 w 420565"/>
                <a:gd name="connsiteY43" fmla="*/ 178925 h 420565"/>
                <a:gd name="connsiteX44" fmla="*/ 216124 w 420565"/>
                <a:gd name="connsiteY44" fmla="*/ 182614 h 420565"/>
                <a:gd name="connsiteX45" fmla="*/ 210283 w 420565"/>
                <a:gd name="connsiteY45" fmla="*/ 184151 h 420565"/>
                <a:gd name="connsiteX46" fmla="*/ 204749 w 420565"/>
                <a:gd name="connsiteY46" fmla="*/ 182614 h 420565"/>
                <a:gd name="connsiteX47" fmla="*/ 198908 w 420565"/>
                <a:gd name="connsiteY47" fmla="*/ 178925 h 420565"/>
                <a:gd name="connsiteX48" fmla="*/ 210283 w 420565"/>
                <a:gd name="connsiteY48" fmla="*/ 0 h 420565"/>
                <a:gd name="connsiteX49" fmla="*/ 221043 w 420565"/>
                <a:gd name="connsiteY49" fmla="*/ 1230 h 420565"/>
                <a:gd name="connsiteX50" fmla="*/ 230573 w 420565"/>
                <a:gd name="connsiteY50" fmla="*/ 4304 h 420565"/>
                <a:gd name="connsiteX51" fmla="*/ 239796 w 420565"/>
                <a:gd name="connsiteY51" fmla="*/ 9223 h 420565"/>
                <a:gd name="connsiteX52" fmla="*/ 247482 w 420565"/>
                <a:gd name="connsiteY52" fmla="*/ 15372 h 420565"/>
                <a:gd name="connsiteX53" fmla="*/ 253938 w 420565"/>
                <a:gd name="connsiteY53" fmla="*/ 23365 h 420565"/>
                <a:gd name="connsiteX54" fmla="*/ 258857 w 420565"/>
                <a:gd name="connsiteY54" fmla="*/ 31973 h 420565"/>
                <a:gd name="connsiteX55" fmla="*/ 261931 w 420565"/>
                <a:gd name="connsiteY55" fmla="*/ 42118 h 420565"/>
                <a:gd name="connsiteX56" fmla="*/ 262546 w 420565"/>
                <a:gd name="connsiteY56" fmla="*/ 52571 h 420565"/>
                <a:gd name="connsiteX57" fmla="*/ 262546 w 420565"/>
                <a:gd name="connsiteY57" fmla="*/ 59027 h 420565"/>
                <a:gd name="connsiteX58" fmla="*/ 261624 w 420565"/>
                <a:gd name="connsiteY58" fmla="*/ 67635 h 420565"/>
                <a:gd name="connsiteX59" fmla="*/ 260087 w 420565"/>
                <a:gd name="connsiteY59" fmla="*/ 77473 h 420565"/>
                <a:gd name="connsiteX60" fmla="*/ 257935 w 420565"/>
                <a:gd name="connsiteY60" fmla="*/ 88233 h 420565"/>
                <a:gd name="connsiteX61" fmla="*/ 255783 w 420565"/>
                <a:gd name="connsiteY61" fmla="*/ 99608 h 420565"/>
                <a:gd name="connsiteX62" fmla="*/ 255162 w 420565"/>
                <a:gd name="connsiteY62" fmla="*/ 102027 h 420565"/>
                <a:gd name="connsiteX63" fmla="*/ 260394 w 420565"/>
                <a:gd name="connsiteY63" fmla="*/ 93767 h 420565"/>
                <a:gd name="connsiteX64" fmla="*/ 265620 w 420565"/>
                <a:gd name="connsiteY64" fmla="*/ 85466 h 420565"/>
                <a:gd name="connsiteX65" fmla="*/ 271154 w 420565"/>
                <a:gd name="connsiteY65" fmla="*/ 78395 h 420565"/>
                <a:gd name="connsiteX66" fmla="*/ 276073 w 420565"/>
                <a:gd name="connsiteY66" fmla="*/ 71324 h 420565"/>
                <a:gd name="connsiteX67" fmla="*/ 280684 w 420565"/>
                <a:gd name="connsiteY67" fmla="*/ 66098 h 420565"/>
                <a:gd name="connsiteX68" fmla="*/ 284681 w 420565"/>
                <a:gd name="connsiteY68" fmla="*/ 61487 h 420565"/>
                <a:gd name="connsiteX69" fmla="*/ 292059 w 420565"/>
                <a:gd name="connsiteY69" fmla="*/ 55338 h 420565"/>
                <a:gd name="connsiteX70" fmla="*/ 300052 w 420565"/>
                <a:gd name="connsiteY70" fmla="*/ 50726 h 420565"/>
                <a:gd name="connsiteX71" fmla="*/ 308353 w 420565"/>
                <a:gd name="connsiteY71" fmla="*/ 47652 h 420565"/>
                <a:gd name="connsiteX72" fmla="*/ 317268 w 420565"/>
                <a:gd name="connsiteY72" fmla="*/ 46115 h 420565"/>
                <a:gd name="connsiteX73" fmla="*/ 326491 w 420565"/>
                <a:gd name="connsiteY73" fmla="*/ 46115 h 420565"/>
                <a:gd name="connsiteX74" fmla="*/ 335099 w 420565"/>
                <a:gd name="connsiteY74" fmla="*/ 47652 h 420565"/>
                <a:gd name="connsiteX75" fmla="*/ 343707 w 420565"/>
                <a:gd name="connsiteY75" fmla="*/ 50726 h 420565"/>
                <a:gd name="connsiteX76" fmla="*/ 351701 w 420565"/>
                <a:gd name="connsiteY76" fmla="*/ 55338 h 420565"/>
                <a:gd name="connsiteX77" fmla="*/ 358772 w 420565"/>
                <a:gd name="connsiteY77" fmla="*/ 61487 h 420565"/>
                <a:gd name="connsiteX78" fmla="*/ 364920 w 420565"/>
                <a:gd name="connsiteY78" fmla="*/ 68865 h 420565"/>
                <a:gd name="connsiteX79" fmla="*/ 369532 w 420565"/>
                <a:gd name="connsiteY79" fmla="*/ 76858 h 420565"/>
                <a:gd name="connsiteX80" fmla="*/ 372606 w 420565"/>
                <a:gd name="connsiteY80" fmla="*/ 85466 h 420565"/>
                <a:gd name="connsiteX81" fmla="*/ 374143 w 420565"/>
                <a:gd name="connsiteY81" fmla="*/ 94382 h 420565"/>
                <a:gd name="connsiteX82" fmla="*/ 374143 w 420565"/>
                <a:gd name="connsiteY82" fmla="*/ 102990 h 420565"/>
                <a:gd name="connsiteX83" fmla="*/ 372606 w 420565"/>
                <a:gd name="connsiteY83" fmla="*/ 112213 h 420565"/>
                <a:gd name="connsiteX84" fmla="*/ 369532 w 420565"/>
                <a:gd name="connsiteY84" fmla="*/ 120513 h 420565"/>
                <a:gd name="connsiteX85" fmla="*/ 364920 w 420565"/>
                <a:gd name="connsiteY85" fmla="*/ 128507 h 420565"/>
                <a:gd name="connsiteX86" fmla="*/ 358772 w 420565"/>
                <a:gd name="connsiteY86" fmla="*/ 135885 h 420565"/>
                <a:gd name="connsiteX87" fmla="*/ 354775 w 420565"/>
                <a:gd name="connsiteY87" fmla="*/ 139882 h 420565"/>
                <a:gd name="connsiteX88" fmla="*/ 348934 w 420565"/>
                <a:gd name="connsiteY88" fmla="*/ 144186 h 420565"/>
                <a:gd name="connsiteX89" fmla="*/ 342478 w 420565"/>
                <a:gd name="connsiteY89" fmla="*/ 149719 h 420565"/>
                <a:gd name="connsiteX90" fmla="*/ 334792 w 420565"/>
                <a:gd name="connsiteY90" fmla="*/ 154946 h 420565"/>
                <a:gd name="connsiteX91" fmla="*/ 326491 w 420565"/>
                <a:gd name="connsiteY91" fmla="*/ 160479 h 420565"/>
                <a:gd name="connsiteX92" fmla="*/ 318527 w 420565"/>
                <a:gd name="connsiteY92" fmla="*/ 165423 h 420565"/>
                <a:gd name="connsiteX93" fmla="*/ 320958 w 420565"/>
                <a:gd name="connsiteY93" fmla="*/ 164783 h 420565"/>
                <a:gd name="connsiteX94" fmla="*/ 332640 w 420565"/>
                <a:gd name="connsiteY94" fmla="*/ 162323 h 420565"/>
                <a:gd name="connsiteX95" fmla="*/ 343093 w 420565"/>
                <a:gd name="connsiteY95" fmla="*/ 160479 h 420565"/>
                <a:gd name="connsiteX96" fmla="*/ 352623 w 420565"/>
                <a:gd name="connsiteY96" fmla="*/ 158942 h 420565"/>
                <a:gd name="connsiteX97" fmla="*/ 361231 w 420565"/>
                <a:gd name="connsiteY97" fmla="*/ 158019 h 420565"/>
                <a:gd name="connsiteX98" fmla="*/ 367995 w 420565"/>
                <a:gd name="connsiteY98" fmla="*/ 157712 h 420565"/>
                <a:gd name="connsiteX99" fmla="*/ 378755 w 420565"/>
                <a:gd name="connsiteY99" fmla="*/ 158942 h 420565"/>
                <a:gd name="connsiteX100" fmla="*/ 388285 w 420565"/>
                <a:gd name="connsiteY100" fmla="*/ 162016 h 420565"/>
                <a:gd name="connsiteX101" fmla="*/ 397508 w 420565"/>
                <a:gd name="connsiteY101" fmla="*/ 166935 h 420565"/>
                <a:gd name="connsiteX102" fmla="*/ 405194 w 420565"/>
                <a:gd name="connsiteY102" fmla="*/ 173084 h 420565"/>
                <a:gd name="connsiteX103" fmla="*/ 411650 w 420565"/>
                <a:gd name="connsiteY103" fmla="*/ 181077 h 420565"/>
                <a:gd name="connsiteX104" fmla="*/ 416568 w 420565"/>
                <a:gd name="connsiteY104" fmla="*/ 189685 h 420565"/>
                <a:gd name="connsiteX105" fmla="*/ 419643 w 420565"/>
                <a:gd name="connsiteY105" fmla="*/ 199523 h 420565"/>
                <a:gd name="connsiteX106" fmla="*/ 420565 w 420565"/>
                <a:gd name="connsiteY106" fmla="*/ 210283 h 420565"/>
                <a:gd name="connsiteX107" fmla="*/ 419643 w 420565"/>
                <a:gd name="connsiteY107" fmla="*/ 221043 h 420565"/>
                <a:gd name="connsiteX108" fmla="*/ 416568 w 420565"/>
                <a:gd name="connsiteY108" fmla="*/ 230573 h 420565"/>
                <a:gd name="connsiteX109" fmla="*/ 411650 w 420565"/>
                <a:gd name="connsiteY109" fmla="*/ 239796 h 420565"/>
                <a:gd name="connsiteX110" fmla="*/ 405194 w 420565"/>
                <a:gd name="connsiteY110" fmla="*/ 247482 h 420565"/>
                <a:gd name="connsiteX111" fmla="*/ 397508 w 420565"/>
                <a:gd name="connsiteY111" fmla="*/ 253938 h 420565"/>
                <a:gd name="connsiteX112" fmla="*/ 388285 w 420565"/>
                <a:gd name="connsiteY112" fmla="*/ 258857 h 420565"/>
                <a:gd name="connsiteX113" fmla="*/ 378755 w 420565"/>
                <a:gd name="connsiteY113" fmla="*/ 261931 h 420565"/>
                <a:gd name="connsiteX114" fmla="*/ 367995 w 420565"/>
                <a:gd name="connsiteY114" fmla="*/ 262546 h 420565"/>
                <a:gd name="connsiteX115" fmla="*/ 361231 w 420565"/>
                <a:gd name="connsiteY115" fmla="*/ 262546 h 420565"/>
                <a:gd name="connsiteX116" fmla="*/ 352623 w 420565"/>
                <a:gd name="connsiteY116" fmla="*/ 261624 h 420565"/>
                <a:gd name="connsiteX117" fmla="*/ 343093 w 420565"/>
                <a:gd name="connsiteY117" fmla="*/ 260087 h 420565"/>
                <a:gd name="connsiteX118" fmla="*/ 332640 w 420565"/>
                <a:gd name="connsiteY118" fmla="*/ 257935 h 420565"/>
                <a:gd name="connsiteX119" fmla="*/ 320958 w 420565"/>
                <a:gd name="connsiteY119" fmla="*/ 255783 h 420565"/>
                <a:gd name="connsiteX120" fmla="*/ 318444 w 420565"/>
                <a:gd name="connsiteY120" fmla="*/ 255121 h 420565"/>
                <a:gd name="connsiteX121" fmla="*/ 326491 w 420565"/>
                <a:gd name="connsiteY121" fmla="*/ 260393 h 420565"/>
                <a:gd name="connsiteX122" fmla="*/ 334792 w 420565"/>
                <a:gd name="connsiteY122" fmla="*/ 265620 h 420565"/>
                <a:gd name="connsiteX123" fmla="*/ 342478 w 420565"/>
                <a:gd name="connsiteY123" fmla="*/ 271154 h 420565"/>
                <a:gd name="connsiteX124" fmla="*/ 348934 w 420565"/>
                <a:gd name="connsiteY124" fmla="*/ 276072 h 420565"/>
                <a:gd name="connsiteX125" fmla="*/ 354775 w 420565"/>
                <a:gd name="connsiteY125" fmla="*/ 280684 h 420565"/>
                <a:gd name="connsiteX126" fmla="*/ 358772 w 420565"/>
                <a:gd name="connsiteY126" fmla="*/ 284681 h 420565"/>
                <a:gd name="connsiteX127" fmla="*/ 364920 w 420565"/>
                <a:gd name="connsiteY127" fmla="*/ 292059 h 420565"/>
                <a:gd name="connsiteX128" fmla="*/ 369532 w 420565"/>
                <a:gd name="connsiteY128" fmla="*/ 300052 h 420565"/>
                <a:gd name="connsiteX129" fmla="*/ 372606 w 420565"/>
                <a:gd name="connsiteY129" fmla="*/ 308353 h 420565"/>
                <a:gd name="connsiteX130" fmla="*/ 374143 w 420565"/>
                <a:gd name="connsiteY130" fmla="*/ 317268 h 420565"/>
                <a:gd name="connsiteX131" fmla="*/ 374143 w 420565"/>
                <a:gd name="connsiteY131" fmla="*/ 326491 h 420565"/>
                <a:gd name="connsiteX132" fmla="*/ 372606 w 420565"/>
                <a:gd name="connsiteY132" fmla="*/ 335099 h 420565"/>
                <a:gd name="connsiteX133" fmla="*/ 369532 w 420565"/>
                <a:gd name="connsiteY133" fmla="*/ 343707 h 420565"/>
                <a:gd name="connsiteX134" fmla="*/ 364920 w 420565"/>
                <a:gd name="connsiteY134" fmla="*/ 351701 h 420565"/>
                <a:gd name="connsiteX135" fmla="*/ 358772 w 420565"/>
                <a:gd name="connsiteY135" fmla="*/ 358771 h 420565"/>
                <a:gd name="connsiteX136" fmla="*/ 351701 w 420565"/>
                <a:gd name="connsiteY136" fmla="*/ 364920 h 420565"/>
                <a:gd name="connsiteX137" fmla="*/ 343707 w 420565"/>
                <a:gd name="connsiteY137" fmla="*/ 369532 h 420565"/>
                <a:gd name="connsiteX138" fmla="*/ 335099 w 420565"/>
                <a:gd name="connsiteY138" fmla="*/ 372606 h 420565"/>
                <a:gd name="connsiteX139" fmla="*/ 326491 w 420565"/>
                <a:gd name="connsiteY139" fmla="*/ 374143 h 420565"/>
                <a:gd name="connsiteX140" fmla="*/ 317268 w 420565"/>
                <a:gd name="connsiteY140" fmla="*/ 374143 h 420565"/>
                <a:gd name="connsiteX141" fmla="*/ 308353 w 420565"/>
                <a:gd name="connsiteY141" fmla="*/ 372606 h 420565"/>
                <a:gd name="connsiteX142" fmla="*/ 300052 w 420565"/>
                <a:gd name="connsiteY142" fmla="*/ 369532 h 420565"/>
                <a:gd name="connsiteX143" fmla="*/ 292059 w 420565"/>
                <a:gd name="connsiteY143" fmla="*/ 364920 h 420565"/>
                <a:gd name="connsiteX144" fmla="*/ 284681 w 420565"/>
                <a:gd name="connsiteY144" fmla="*/ 358771 h 420565"/>
                <a:gd name="connsiteX145" fmla="*/ 280684 w 420565"/>
                <a:gd name="connsiteY145" fmla="*/ 354775 h 420565"/>
                <a:gd name="connsiteX146" fmla="*/ 276073 w 420565"/>
                <a:gd name="connsiteY146" fmla="*/ 348934 h 420565"/>
                <a:gd name="connsiteX147" fmla="*/ 271154 w 420565"/>
                <a:gd name="connsiteY147" fmla="*/ 342478 h 420565"/>
                <a:gd name="connsiteX148" fmla="*/ 265620 w 420565"/>
                <a:gd name="connsiteY148" fmla="*/ 334792 h 420565"/>
                <a:gd name="connsiteX149" fmla="*/ 260394 w 420565"/>
                <a:gd name="connsiteY149" fmla="*/ 326491 h 420565"/>
                <a:gd name="connsiteX150" fmla="*/ 255121 w 420565"/>
                <a:gd name="connsiteY150" fmla="*/ 318444 h 420565"/>
                <a:gd name="connsiteX151" fmla="*/ 255783 w 420565"/>
                <a:gd name="connsiteY151" fmla="*/ 320958 h 420565"/>
                <a:gd name="connsiteX152" fmla="*/ 257935 w 420565"/>
                <a:gd name="connsiteY152" fmla="*/ 332640 h 420565"/>
                <a:gd name="connsiteX153" fmla="*/ 260087 w 420565"/>
                <a:gd name="connsiteY153" fmla="*/ 343093 h 420565"/>
                <a:gd name="connsiteX154" fmla="*/ 261624 w 420565"/>
                <a:gd name="connsiteY154" fmla="*/ 352623 h 420565"/>
                <a:gd name="connsiteX155" fmla="*/ 262546 w 420565"/>
                <a:gd name="connsiteY155" fmla="*/ 361231 h 420565"/>
                <a:gd name="connsiteX156" fmla="*/ 262546 w 420565"/>
                <a:gd name="connsiteY156" fmla="*/ 367995 h 420565"/>
                <a:gd name="connsiteX157" fmla="*/ 261931 w 420565"/>
                <a:gd name="connsiteY157" fmla="*/ 378755 h 420565"/>
                <a:gd name="connsiteX158" fmla="*/ 258857 w 420565"/>
                <a:gd name="connsiteY158" fmla="*/ 388285 h 420565"/>
                <a:gd name="connsiteX159" fmla="*/ 253938 w 420565"/>
                <a:gd name="connsiteY159" fmla="*/ 397508 h 420565"/>
                <a:gd name="connsiteX160" fmla="*/ 247482 w 420565"/>
                <a:gd name="connsiteY160" fmla="*/ 405194 h 420565"/>
                <a:gd name="connsiteX161" fmla="*/ 239796 w 420565"/>
                <a:gd name="connsiteY161" fmla="*/ 411650 h 420565"/>
                <a:gd name="connsiteX162" fmla="*/ 230573 w 420565"/>
                <a:gd name="connsiteY162" fmla="*/ 416568 h 420565"/>
                <a:gd name="connsiteX163" fmla="*/ 221043 w 420565"/>
                <a:gd name="connsiteY163" fmla="*/ 419643 h 420565"/>
                <a:gd name="connsiteX164" fmla="*/ 210283 w 420565"/>
                <a:gd name="connsiteY164" fmla="*/ 420565 h 420565"/>
                <a:gd name="connsiteX165" fmla="*/ 199523 w 420565"/>
                <a:gd name="connsiteY165" fmla="*/ 419643 h 420565"/>
                <a:gd name="connsiteX166" fmla="*/ 189685 w 420565"/>
                <a:gd name="connsiteY166" fmla="*/ 416568 h 420565"/>
                <a:gd name="connsiteX167" fmla="*/ 181077 w 420565"/>
                <a:gd name="connsiteY167" fmla="*/ 411650 h 420565"/>
                <a:gd name="connsiteX168" fmla="*/ 173084 w 420565"/>
                <a:gd name="connsiteY168" fmla="*/ 405194 h 420565"/>
                <a:gd name="connsiteX169" fmla="*/ 166935 w 420565"/>
                <a:gd name="connsiteY169" fmla="*/ 397508 h 420565"/>
                <a:gd name="connsiteX170" fmla="*/ 162016 w 420565"/>
                <a:gd name="connsiteY170" fmla="*/ 388285 h 420565"/>
                <a:gd name="connsiteX171" fmla="*/ 158942 w 420565"/>
                <a:gd name="connsiteY171" fmla="*/ 378755 h 420565"/>
                <a:gd name="connsiteX172" fmla="*/ 157712 w 420565"/>
                <a:gd name="connsiteY172" fmla="*/ 367995 h 420565"/>
                <a:gd name="connsiteX173" fmla="*/ 158019 w 420565"/>
                <a:gd name="connsiteY173" fmla="*/ 361231 h 420565"/>
                <a:gd name="connsiteX174" fmla="*/ 158942 w 420565"/>
                <a:gd name="connsiteY174" fmla="*/ 352623 h 420565"/>
                <a:gd name="connsiteX175" fmla="*/ 160479 w 420565"/>
                <a:gd name="connsiteY175" fmla="*/ 343093 h 420565"/>
                <a:gd name="connsiteX176" fmla="*/ 162324 w 420565"/>
                <a:gd name="connsiteY176" fmla="*/ 332640 h 420565"/>
                <a:gd name="connsiteX177" fmla="*/ 164783 w 420565"/>
                <a:gd name="connsiteY177" fmla="*/ 320958 h 420565"/>
                <a:gd name="connsiteX178" fmla="*/ 165423 w 420565"/>
                <a:gd name="connsiteY178" fmla="*/ 318526 h 420565"/>
                <a:gd name="connsiteX179" fmla="*/ 160479 w 420565"/>
                <a:gd name="connsiteY179" fmla="*/ 326491 h 420565"/>
                <a:gd name="connsiteX180" fmla="*/ 154945 w 420565"/>
                <a:gd name="connsiteY180" fmla="*/ 334792 h 420565"/>
                <a:gd name="connsiteX181" fmla="*/ 149719 w 420565"/>
                <a:gd name="connsiteY181" fmla="*/ 342478 h 420565"/>
                <a:gd name="connsiteX182" fmla="*/ 144185 w 420565"/>
                <a:gd name="connsiteY182" fmla="*/ 348934 h 420565"/>
                <a:gd name="connsiteX183" fmla="*/ 139881 w 420565"/>
                <a:gd name="connsiteY183" fmla="*/ 354775 h 420565"/>
                <a:gd name="connsiteX184" fmla="*/ 135885 w 420565"/>
                <a:gd name="connsiteY184" fmla="*/ 358771 h 420565"/>
                <a:gd name="connsiteX185" fmla="*/ 128506 w 420565"/>
                <a:gd name="connsiteY185" fmla="*/ 364920 h 420565"/>
                <a:gd name="connsiteX186" fmla="*/ 120513 w 420565"/>
                <a:gd name="connsiteY186" fmla="*/ 369532 h 420565"/>
                <a:gd name="connsiteX187" fmla="*/ 112212 w 420565"/>
                <a:gd name="connsiteY187" fmla="*/ 372606 h 420565"/>
                <a:gd name="connsiteX188" fmla="*/ 102990 w 420565"/>
                <a:gd name="connsiteY188" fmla="*/ 374143 h 420565"/>
                <a:gd name="connsiteX189" fmla="*/ 94381 w 420565"/>
                <a:gd name="connsiteY189" fmla="*/ 374143 h 420565"/>
                <a:gd name="connsiteX190" fmla="*/ 85466 w 420565"/>
                <a:gd name="connsiteY190" fmla="*/ 372606 h 420565"/>
                <a:gd name="connsiteX191" fmla="*/ 76858 w 420565"/>
                <a:gd name="connsiteY191" fmla="*/ 369532 h 420565"/>
                <a:gd name="connsiteX192" fmla="*/ 68865 w 420565"/>
                <a:gd name="connsiteY192" fmla="*/ 364920 h 420565"/>
                <a:gd name="connsiteX193" fmla="*/ 61486 w 420565"/>
                <a:gd name="connsiteY193" fmla="*/ 358771 h 420565"/>
                <a:gd name="connsiteX194" fmla="*/ 55338 w 420565"/>
                <a:gd name="connsiteY194" fmla="*/ 351701 h 420565"/>
                <a:gd name="connsiteX195" fmla="*/ 50726 w 420565"/>
                <a:gd name="connsiteY195" fmla="*/ 343707 h 420565"/>
                <a:gd name="connsiteX196" fmla="*/ 47652 w 420565"/>
                <a:gd name="connsiteY196" fmla="*/ 335099 h 420565"/>
                <a:gd name="connsiteX197" fmla="*/ 46115 w 420565"/>
                <a:gd name="connsiteY197" fmla="*/ 326491 h 420565"/>
                <a:gd name="connsiteX198" fmla="*/ 46115 w 420565"/>
                <a:gd name="connsiteY198" fmla="*/ 317268 h 420565"/>
                <a:gd name="connsiteX199" fmla="*/ 47652 w 420565"/>
                <a:gd name="connsiteY199" fmla="*/ 308353 h 420565"/>
                <a:gd name="connsiteX200" fmla="*/ 50726 w 420565"/>
                <a:gd name="connsiteY200" fmla="*/ 300052 h 420565"/>
                <a:gd name="connsiteX201" fmla="*/ 55338 w 420565"/>
                <a:gd name="connsiteY201" fmla="*/ 292059 h 420565"/>
                <a:gd name="connsiteX202" fmla="*/ 61486 w 420565"/>
                <a:gd name="connsiteY202" fmla="*/ 284681 h 420565"/>
                <a:gd name="connsiteX203" fmla="*/ 66098 w 420565"/>
                <a:gd name="connsiteY203" fmla="*/ 280684 h 420565"/>
                <a:gd name="connsiteX204" fmla="*/ 71324 w 420565"/>
                <a:gd name="connsiteY204" fmla="*/ 276072 h 420565"/>
                <a:gd name="connsiteX205" fmla="*/ 78395 w 420565"/>
                <a:gd name="connsiteY205" fmla="*/ 271154 h 420565"/>
                <a:gd name="connsiteX206" fmla="*/ 85466 w 420565"/>
                <a:gd name="connsiteY206" fmla="*/ 265620 h 420565"/>
                <a:gd name="connsiteX207" fmla="*/ 93767 w 420565"/>
                <a:gd name="connsiteY207" fmla="*/ 260393 h 420565"/>
                <a:gd name="connsiteX208" fmla="*/ 102026 w 420565"/>
                <a:gd name="connsiteY208" fmla="*/ 255162 h 420565"/>
                <a:gd name="connsiteX209" fmla="*/ 99607 w 420565"/>
                <a:gd name="connsiteY209" fmla="*/ 255783 h 420565"/>
                <a:gd name="connsiteX210" fmla="*/ 88233 w 420565"/>
                <a:gd name="connsiteY210" fmla="*/ 257935 h 420565"/>
                <a:gd name="connsiteX211" fmla="*/ 77472 w 420565"/>
                <a:gd name="connsiteY211" fmla="*/ 260087 h 420565"/>
                <a:gd name="connsiteX212" fmla="*/ 67635 w 420565"/>
                <a:gd name="connsiteY212" fmla="*/ 261624 h 420565"/>
                <a:gd name="connsiteX213" fmla="*/ 59027 w 420565"/>
                <a:gd name="connsiteY213" fmla="*/ 262546 h 420565"/>
                <a:gd name="connsiteX214" fmla="*/ 52571 w 420565"/>
                <a:gd name="connsiteY214" fmla="*/ 262546 h 420565"/>
                <a:gd name="connsiteX215" fmla="*/ 42118 w 420565"/>
                <a:gd name="connsiteY215" fmla="*/ 261931 h 420565"/>
                <a:gd name="connsiteX216" fmla="*/ 31973 w 420565"/>
                <a:gd name="connsiteY216" fmla="*/ 258857 h 420565"/>
                <a:gd name="connsiteX217" fmla="*/ 23365 w 420565"/>
                <a:gd name="connsiteY217" fmla="*/ 253938 h 420565"/>
                <a:gd name="connsiteX218" fmla="*/ 15371 w 420565"/>
                <a:gd name="connsiteY218" fmla="*/ 247482 h 420565"/>
                <a:gd name="connsiteX219" fmla="*/ 9223 w 420565"/>
                <a:gd name="connsiteY219" fmla="*/ 239796 h 420565"/>
                <a:gd name="connsiteX220" fmla="*/ 4304 w 420565"/>
                <a:gd name="connsiteY220" fmla="*/ 230573 h 420565"/>
                <a:gd name="connsiteX221" fmla="*/ 1230 w 420565"/>
                <a:gd name="connsiteY221" fmla="*/ 221043 h 420565"/>
                <a:gd name="connsiteX222" fmla="*/ 0 w 420565"/>
                <a:gd name="connsiteY222" fmla="*/ 210283 h 420565"/>
                <a:gd name="connsiteX223" fmla="*/ 1230 w 420565"/>
                <a:gd name="connsiteY223" fmla="*/ 199523 h 420565"/>
                <a:gd name="connsiteX224" fmla="*/ 4304 w 420565"/>
                <a:gd name="connsiteY224" fmla="*/ 189685 h 420565"/>
                <a:gd name="connsiteX225" fmla="*/ 9223 w 420565"/>
                <a:gd name="connsiteY225" fmla="*/ 181077 h 420565"/>
                <a:gd name="connsiteX226" fmla="*/ 15371 w 420565"/>
                <a:gd name="connsiteY226" fmla="*/ 173084 h 420565"/>
                <a:gd name="connsiteX227" fmla="*/ 23365 w 420565"/>
                <a:gd name="connsiteY227" fmla="*/ 166935 h 420565"/>
                <a:gd name="connsiteX228" fmla="*/ 31973 w 420565"/>
                <a:gd name="connsiteY228" fmla="*/ 162016 h 420565"/>
                <a:gd name="connsiteX229" fmla="*/ 42118 w 420565"/>
                <a:gd name="connsiteY229" fmla="*/ 158942 h 420565"/>
                <a:gd name="connsiteX230" fmla="*/ 52571 w 420565"/>
                <a:gd name="connsiteY230" fmla="*/ 157712 h 420565"/>
                <a:gd name="connsiteX231" fmla="*/ 59027 w 420565"/>
                <a:gd name="connsiteY231" fmla="*/ 158019 h 420565"/>
                <a:gd name="connsiteX232" fmla="*/ 67635 w 420565"/>
                <a:gd name="connsiteY232" fmla="*/ 158942 h 420565"/>
                <a:gd name="connsiteX233" fmla="*/ 77472 w 420565"/>
                <a:gd name="connsiteY233" fmla="*/ 160479 h 420565"/>
                <a:gd name="connsiteX234" fmla="*/ 88233 w 420565"/>
                <a:gd name="connsiteY234" fmla="*/ 162323 h 420565"/>
                <a:gd name="connsiteX235" fmla="*/ 99607 w 420565"/>
                <a:gd name="connsiteY235" fmla="*/ 164783 h 420565"/>
                <a:gd name="connsiteX236" fmla="*/ 101934 w 420565"/>
                <a:gd name="connsiteY236" fmla="*/ 165380 h 420565"/>
                <a:gd name="connsiteX237" fmla="*/ 93767 w 420565"/>
                <a:gd name="connsiteY237" fmla="*/ 160479 h 420565"/>
                <a:gd name="connsiteX238" fmla="*/ 85466 w 420565"/>
                <a:gd name="connsiteY238" fmla="*/ 154945 h 420565"/>
                <a:gd name="connsiteX239" fmla="*/ 78395 w 420565"/>
                <a:gd name="connsiteY239" fmla="*/ 149719 h 420565"/>
                <a:gd name="connsiteX240" fmla="*/ 71324 w 420565"/>
                <a:gd name="connsiteY240" fmla="*/ 144185 h 420565"/>
                <a:gd name="connsiteX241" fmla="*/ 66098 w 420565"/>
                <a:gd name="connsiteY241" fmla="*/ 139881 h 420565"/>
                <a:gd name="connsiteX242" fmla="*/ 61486 w 420565"/>
                <a:gd name="connsiteY242" fmla="*/ 135885 h 420565"/>
                <a:gd name="connsiteX243" fmla="*/ 55338 w 420565"/>
                <a:gd name="connsiteY243" fmla="*/ 128506 h 420565"/>
                <a:gd name="connsiteX244" fmla="*/ 50726 w 420565"/>
                <a:gd name="connsiteY244" fmla="*/ 120513 h 420565"/>
                <a:gd name="connsiteX245" fmla="*/ 47652 w 420565"/>
                <a:gd name="connsiteY245" fmla="*/ 112213 h 420565"/>
                <a:gd name="connsiteX246" fmla="*/ 46115 w 420565"/>
                <a:gd name="connsiteY246" fmla="*/ 102990 h 420565"/>
                <a:gd name="connsiteX247" fmla="*/ 46115 w 420565"/>
                <a:gd name="connsiteY247" fmla="*/ 94382 h 420565"/>
                <a:gd name="connsiteX248" fmla="*/ 47652 w 420565"/>
                <a:gd name="connsiteY248" fmla="*/ 85466 h 420565"/>
                <a:gd name="connsiteX249" fmla="*/ 50726 w 420565"/>
                <a:gd name="connsiteY249" fmla="*/ 76858 h 420565"/>
                <a:gd name="connsiteX250" fmla="*/ 55338 w 420565"/>
                <a:gd name="connsiteY250" fmla="*/ 68865 h 420565"/>
                <a:gd name="connsiteX251" fmla="*/ 61486 w 420565"/>
                <a:gd name="connsiteY251" fmla="*/ 61487 h 420565"/>
                <a:gd name="connsiteX252" fmla="*/ 68865 w 420565"/>
                <a:gd name="connsiteY252" fmla="*/ 55338 h 420565"/>
                <a:gd name="connsiteX253" fmla="*/ 76858 w 420565"/>
                <a:gd name="connsiteY253" fmla="*/ 50726 h 420565"/>
                <a:gd name="connsiteX254" fmla="*/ 85466 w 420565"/>
                <a:gd name="connsiteY254" fmla="*/ 47652 h 420565"/>
                <a:gd name="connsiteX255" fmla="*/ 94382 w 420565"/>
                <a:gd name="connsiteY255" fmla="*/ 46115 h 420565"/>
                <a:gd name="connsiteX256" fmla="*/ 102990 w 420565"/>
                <a:gd name="connsiteY256" fmla="*/ 46115 h 420565"/>
                <a:gd name="connsiteX257" fmla="*/ 112213 w 420565"/>
                <a:gd name="connsiteY257" fmla="*/ 47652 h 420565"/>
                <a:gd name="connsiteX258" fmla="*/ 120513 w 420565"/>
                <a:gd name="connsiteY258" fmla="*/ 50726 h 420565"/>
                <a:gd name="connsiteX259" fmla="*/ 128506 w 420565"/>
                <a:gd name="connsiteY259" fmla="*/ 55338 h 420565"/>
                <a:gd name="connsiteX260" fmla="*/ 135885 w 420565"/>
                <a:gd name="connsiteY260" fmla="*/ 61487 h 420565"/>
                <a:gd name="connsiteX261" fmla="*/ 139881 w 420565"/>
                <a:gd name="connsiteY261" fmla="*/ 66098 h 420565"/>
                <a:gd name="connsiteX262" fmla="*/ 144185 w 420565"/>
                <a:gd name="connsiteY262" fmla="*/ 71324 h 420565"/>
                <a:gd name="connsiteX263" fmla="*/ 149719 w 420565"/>
                <a:gd name="connsiteY263" fmla="*/ 78395 h 420565"/>
                <a:gd name="connsiteX264" fmla="*/ 154946 w 420565"/>
                <a:gd name="connsiteY264" fmla="*/ 85466 h 420565"/>
                <a:gd name="connsiteX265" fmla="*/ 160479 w 420565"/>
                <a:gd name="connsiteY265" fmla="*/ 93767 h 420565"/>
                <a:gd name="connsiteX266" fmla="*/ 165379 w 420565"/>
                <a:gd name="connsiteY266" fmla="*/ 101933 h 420565"/>
                <a:gd name="connsiteX267" fmla="*/ 164783 w 420565"/>
                <a:gd name="connsiteY267" fmla="*/ 99608 h 420565"/>
                <a:gd name="connsiteX268" fmla="*/ 162324 w 420565"/>
                <a:gd name="connsiteY268" fmla="*/ 88233 h 420565"/>
                <a:gd name="connsiteX269" fmla="*/ 160479 w 420565"/>
                <a:gd name="connsiteY269" fmla="*/ 77473 h 420565"/>
                <a:gd name="connsiteX270" fmla="*/ 158942 w 420565"/>
                <a:gd name="connsiteY270" fmla="*/ 67635 h 420565"/>
                <a:gd name="connsiteX271" fmla="*/ 158019 w 420565"/>
                <a:gd name="connsiteY271" fmla="*/ 59027 h 420565"/>
                <a:gd name="connsiteX272" fmla="*/ 157712 w 420565"/>
                <a:gd name="connsiteY272" fmla="*/ 52571 h 420565"/>
                <a:gd name="connsiteX273" fmla="*/ 158942 w 420565"/>
                <a:gd name="connsiteY273" fmla="*/ 42118 h 420565"/>
                <a:gd name="connsiteX274" fmla="*/ 162016 w 420565"/>
                <a:gd name="connsiteY274" fmla="*/ 31973 h 420565"/>
                <a:gd name="connsiteX275" fmla="*/ 166935 w 420565"/>
                <a:gd name="connsiteY275" fmla="*/ 23365 h 420565"/>
                <a:gd name="connsiteX276" fmla="*/ 173084 w 420565"/>
                <a:gd name="connsiteY276" fmla="*/ 15372 h 420565"/>
                <a:gd name="connsiteX277" fmla="*/ 181077 w 420565"/>
                <a:gd name="connsiteY277" fmla="*/ 9223 h 420565"/>
                <a:gd name="connsiteX278" fmla="*/ 189685 w 420565"/>
                <a:gd name="connsiteY278" fmla="*/ 4304 h 420565"/>
                <a:gd name="connsiteX279" fmla="*/ 199523 w 420565"/>
                <a:gd name="connsiteY279" fmla="*/ 1230 h 420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20565" h="420565">
                  <a:moveTo>
                    <a:pt x="195834" y="175489"/>
                  </a:moveTo>
                  <a:lnTo>
                    <a:pt x="195834" y="181692"/>
                  </a:lnTo>
                  <a:lnTo>
                    <a:pt x="194604" y="187533"/>
                  </a:lnTo>
                  <a:lnTo>
                    <a:pt x="191530" y="191530"/>
                  </a:lnTo>
                  <a:lnTo>
                    <a:pt x="187533" y="194604"/>
                  </a:lnTo>
                  <a:lnTo>
                    <a:pt x="181692" y="195834"/>
                  </a:lnTo>
                  <a:lnTo>
                    <a:pt x="175802" y="196114"/>
                  </a:lnTo>
                  <a:lnTo>
                    <a:pt x="178925" y="198908"/>
                  </a:lnTo>
                  <a:lnTo>
                    <a:pt x="182614" y="204749"/>
                  </a:lnTo>
                  <a:lnTo>
                    <a:pt x="184151" y="210283"/>
                  </a:lnTo>
                  <a:lnTo>
                    <a:pt x="182614" y="216124"/>
                  </a:lnTo>
                  <a:lnTo>
                    <a:pt x="178925" y="221350"/>
                  </a:lnTo>
                  <a:lnTo>
                    <a:pt x="175680" y="224424"/>
                  </a:lnTo>
                  <a:lnTo>
                    <a:pt x="181692" y="224424"/>
                  </a:lnTo>
                  <a:lnTo>
                    <a:pt x="187533" y="225961"/>
                  </a:lnTo>
                  <a:lnTo>
                    <a:pt x="191530" y="228728"/>
                  </a:lnTo>
                  <a:lnTo>
                    <a:pt x="194604" y="233340"/>
                  </a:lnTo>
                  <a:lnTo>
                    <a:pt x="195834" y="238566"/>
                  </a:lnTo>
                  <a:lnTo>
                    <a:pt x="196115" y="244762"/>
                  </a:lnTo>
                  <a:lnTo>
                    <a:pt x="198908" y="241641"/>
                  </a:lnTo>
                  <a:lnTo>
                    <a:pt x="204749" y="237952"/>
                  </a:lnTo>
                  <a:lnTo>
                    <a:pt x="210283" y="236722"/>
                  </a:lnTo>
                  <a:lnTo>
                    <a:pt x="216124" y="237952"/>
                  </a:lnTo>
                  <a:lnTo>
                    <a:pt x="221350" y="241641"/>
                  </a:lnTo>
                  <a:lnTo>
                    <a:pt x="224424" y="244885"/>
                  </a:lnTo>
                  <a:lnTo>
                    <a:pt x="224424" y="238566"/>
                  </a:lnTo>
                  <a:lnTo>
                    <a:pt x="225961" y="233340"/>
                  </a:lnTo>
                  <a:lnTo>
                    <a:pt x="228728" y="228728"/>
                  </a:lnTo>
                  <a:lnTo>
                    <a:pt x="233340" y="225961"/>
                  </a:lnTo>
                  <a:lnTo>
                    <a:pt x="238566" y="224424"/>
                  </a:lnTo>
                  <a:lnTo>
                    <a:pt x="244885" y="224424"/>
                  </a:lnTo>
                  <a:lnTo>
                    <a:pt x="241641" y="221350"/>
                  </a:lnTo>
                  <a:lnTo>
                    <a:pt x="237952" y="216124"/>
                  </a:lnTo>
                  <a:lnTo>
                    <a:pt x="236722" y="210283"/>
                  </a:lnTo>
                  <a:lnTo>
                    <a:pt x="237952" y="204749"/>
                  </a:lnTo>
                  <a:lnTo>
                    <a:pt x="241641" y="198908"/>
                  </a:lnTo>
                  <a:lnTo>
                    <a:pt x="245076" y="195834"/>
                  </a:lnTo>
                  <a:lnTo>
                    <a:pt x="238566" y="195834"/>
                  </a:lnTo>
                  <a:lnTo>
                    <a:pt x="233340" y="194604"/>
                  </a:lnTo>
                  <a:lnTo>
                    <a:pt x="228728" y="191530"/>
                  </a:lnTo>
                  <a:lnTo>
                    <a:pt x="225961" y="187533"/>
                  </a:lnTo>
                  <a:lnTo>
                    <a:pt x="224424" y="181692"/>
                  </a:lnTo>
                  <a:lnTo>
                    <a:pt x="224424" y="175680"/>
                  </a:lnTo>
                  <a:lnTo>
                    <a:pt x="221350" y="178925"/>
                  </a:lnTo>
                  <a:lnTo>
                    <a:pt x="216124" y="182614"/>
                  </a:lnTo>
                  <a:lnTo>
                    <a:pt x="210283" y="184151"/>
                  </a:lnTo>
                  <a:lnTo>
                    <a:pt x="204749" y="182614"/>
                  </a:lnTo>
                  <a:lnTo>
                    <a:pt x="198908" y="178925"/>
                  </a:lnTo>
                  <a:close/>
                  <a:moveTo>
                    <a:pt x="210283" y="0"/>
                  </a:moveTo>
                  <a:lnTo>
                    <a:pt x="221043" y="1230"/>
                  </a:lnTo>
                  <a:lnTo>
                    <a:pt x="230573" y="4304"/>
                  </a:lnTo>
                  <a:lnTo>
                    <a:pt x="239796" y="9223"/>
                  </a:lnTo>
                  <a:lnTo>
                    <a:pt x="247482" y="15372"/>
                  </a:lnTo>
                  <a:lnTo>
                    <a:pt x="253938" y="23365"/>
                  </a:lnTo>
                  <a:lnTo>
                    <a:pt x="258857" y="31973"/>
                  </a:lnTo>
                  <a:lnTo>
                    <a:pt x="261931" y="42118"/>
                  </a:lnTo>
                  <a:lnTo>
                    <a:pt x="262546" y="52571"/>
                  </a:lnTo>
                  <a:lnTo>
                    <a:pt x="262546" y="59027"/>
                  </a:lnTo>
                  <a:lnTo>
                    <a:pt x="261624" y="67635"/>
                  </a:lnTo>
                  <a:lnTo>
                    <a:pt x="260087" y="77473"/>
                  </a:lnTo>
                  <a:lnTo>
                    <a:pt x="257935" y="88233"/>
                  </a:lnTo>
                  <a:lnTo>
                    <a:pt x="255783" y="99608"/>
                  </a:lnTo>
                  <a:lnTo>
                    <a:pt x="255162" y="102027"/>
                  </a:lnTo>
                  <a:lnTo>
                    <a:pt x="260394" y="93767"/>
                  </a:lnTo>
                  <a:lnTo>
                    <a:pt x="265620" y="85466"/>
                  </a:lnTo>
                  <a:lnTo>
                    <a:pt x="271154" y="78395"/>
                  </a:lnTo>
                  <a:lnTo>
                    <a:pt x="276073" y="71324"/>
                  </a:lnTo>
                  <a:lnTo>
                    <a:pt x="280684" y="66098"/>
                  </a:lnTo>
                  <a:lnTo>
                    <a:pt x="284681" y="61487"/>
                  </a:lnTo>
                  <a:lnTo>
                    <a:pt x="292059" y="55338"/>
                  </a:lnTo>
                  <a:lnTo>
                    <a:pt x="300052" y="50726"/>
                  </a:lnTo>
                  <a:lnTo>
                    <a:pt x="308353" y="47652"/>
                  </a:lnTo>
                  <a:lnTo>
                    <a:pt x="317268" y="46115"/>
                  </a:lnTo>
                  <a:lnTo>
                    <a:pt x="326491" y="46115"/>
                  </a:lnTo>
                  <a:lnTo>
                    <a:pt x="335099" y="47652"/>
                  </a:lnTo>
                  <a:lnTo>
                    <a:pt x="343707" y="50726"/>
                  </a:lnTo>
                  <a:lnTo>
                    <a:pt x="351701" y="55338"/>
                  </a:lnTo>
                  <a:lnTo>
                    <a:pt x="358772" y="61487"/>
                  </a:lnTo>
                  <a:lnTo>
                    <a:pt x="364920" y="68865"/>
                  </a:lnTo>
                  <a:lnTo>
                    <a:pt x="369532" y="76858"/>
                  </a:lnTo>
                  <a:lnTo>
                    <a:pt x="372606" y="85466"/>
                  </a:lnTo>
                  <a:lnTo>
                    <a:pt x="374143" y="94382"/>
                  </a:lnTo>
                  <a:lnTo>
                    <a:pt x="374143" y="102990"/>
                  </a:lnTo>
                  <a:lnTo>
                    <a:pt x="372606" y="112213"/>
                  </a:lnTo>
                  <a:lnTo>
                    <a:pt x="369532" y="120513"/>
                  </a:lnTo>
                  <a:lnTo>
                    <a:pt x="364920" y="128507"/>
                  </a:lnTo>
                  <a:lnTo>
                    <a:pt x="358772" y="135885"/>
                  </a:lnTo>
                  <a:lnTo>
                    <a:pt x="354775" y="139882"/>
                  </a:lnTo>
                  <a:lnTo>
                    <a:pt x="348934" y="144186"/>
                  </a:lnTo>
                  <a:lnTo>
                    <a:pt x="342478" y="149719"/>
                  </a:lnTo>
                  <a:lnTo>
                    <a:pt x="334792" y="154946"/>
                  </a:lnTo>
                  <a:lnTo>
                    <a:pt x="326491" y="160479"/>
                  </a:lnTo>
                  <a:lnTo>
                    <a:pt x="318527" y="165423"/>
                  </a:lnTo>
                  <a:lnTo>
                    <a:pt x="320958" y="164783"/>
                  </a:lnTo>
                  <a:lnTo>
                    <a:pt x="332640" y="162323"/>
                  </a:lnTo>
                  <a:lnTo>
                    <a:pt x="343093" y="160479"/>
                  </a:lnTo>
                  <a:lnTo>
                    <a:pt x="352623" y="158942"/>
                  </a:lnTo>
                  <a:lnTo>
                    <a:pt x="361231" y="158019"/>
                  </a:lnTo>
                  <a:lnTo>
                    <a:pt x="367995" y="157712"/>
                  </a:lnTo>
                  <a:lnTo>
                    <a:pt x="378755" y="158942"/>
                  </a:lnTo>
                  <a:lnTo>
                    <a:pt x="388285" y="162016"/>
                  </a:lnTo>
                  <a:lnTo>
                    <a:pt x="397508" y="166935"/>
                  </a:lnTo>
                  <a:lnTo>
                    <a:pt x="405194" y="173084"/>
                  </a:lnTo>
                  <a:lnTo>
                    <a:pt x="411650" y="181077"/>
                  </a:lnTo>
                  <a:lnTo>
                    <a:pt x="416568" y="189685"/>
                  </a:lnTo>
                  <a:lnTo>
                    <a:pt x="419643" y="199523"/>
                  </a:lnTo>
                  <a:lnTo>
                    <a:pt x="420565" y="210283"/>
                  </a:lnTo>
                  <a:lnTo>
                    <a:pt x="419643" y="221043"/>
                  </a:lnTo>
                  <a:lnTo>
                    <a:pt x="416568" y="230573"/>
                  </a:lnTo>
                  <a:lnTo>
                    <a:pt x="411650" y="239796"/>
                  </a:lnTo>
                  <a:lnTo>
                    <a:pt x="405194" y="247482"/>
                  </a:lnTo>
                  <a:lnTo>
                    <a:pt x="397508" y="253938"/>
                  </a:lnTo>
                  <a:lnTo>
                    <a:pt x="388285" y="258857"/>
                  </a:lnTo>
                  <a:lnTo>
                    <a:pt x="378755" y="261931"/>
                  </a:lnTo>
                  <a:lnTo>
                    <a:pt x="367995" y="262546"/>
                  </a:lnTo>
                  <a:lnTo>
                    <a:pt x="361231" y="262546"/>
                  </a:lnTo>
                  <a:lnTo>
                    <a:pt x="352623" y="261624"/>
                  </a:lnTo>
                  <a:lnTo>
                    <a:pt x="343093" y="260087"/>
                  </a:lnTo>
                  <a:lnTo>
                    <a:pt x="332640" y="257935"/>
                  </a:lnTo>
                  <a:lnTo>
                    <a:pt x="320958" y="255783"/>
                  </a:lnTo>
                  <a:lnTo>
                    <a:pt x="318444" y="255121"/>
                  </a:lnTo>
                  <a:lnTo>
                    <a:pt x="326491" y="260393"/>
                  </a:lnTo>
                  <a:lnTo>
                    <a:pt x="334792" y="265620"/>
                  </a:lnTo>
                  <a:lnTo>
                    <a:pt x="342478" y="271154"/>
                  </a:lnTo>
                  <a:lnTo>
                    <a:pt x="348934" y="276072"/>
                  </a:lnTo>
                  <a:lnTo>
                    <a:pt x="354775" y="280684"/>
                  </a:lnTo>
                  <a:lnTo>
                    <a:pt x="358772" y="284681"/>
                  </a:lnTo>
                  <a:lnTo>
                    <a:pt x="364920" y="292059"/>
                  </a:lnTo>
                  <a:lnTo>
                    <a:pt x="369532" y="300052"/>
                  </a:lnTo>
                  <a:lnTo>
                    <a:pt x="372606" y="308353"/>
                  </a:lnTo>
                  <a:lnTo>
                    <a:pt x="374143" y="317268"/>
                  </a:lnTo>
                  <a:lnTo>
                    <a:pt x="374143" y="326491"/>
                  </a:lnTo>
                  <a:lnTo>
                    <a:pt x="372606" y="335099"/>
                  </a:lnTo>
                  <a:lnTo>
                    <a:pt x="369532" y="343707"/>
                  </a:lnTo>
                  <a:lnTo>
                    <a:pt x="364920" y="351701"/>
                  </a:lnTo>
                  <a:lnTo>
                    <a:pt x="358772" y="358771"/>
                  </a:lnTo>
                  <a:lnTo>
                    <a:pt x="351701" y="364920"/>
                  </a:lnTo>
                  <a:lnTo>
                    <a:pt x="343707" y="369532"/>
                  </a:lnTo>
                  <a:lnTo>
                    <a:pt x="335099" y="372606"/>
                  </a:lnTo>
                  <a:lnTo>
                    <a:pt x="326491" y="374143"/>
                  </a:lnTo>
                  <a:lnTo>
                    <a:pt x="317268" y="374143"/>
                  </a:lnTo>
                  <a:lnTo>
                    <a:pt x="308353" y="372606"/>
                  </a:lnTo>
                  <a:lnTo>
                    <a:pt x="300052" y="369532"/>
                  </a:lnTo>
                  <a:lnTo>
                    <a:pt x="292059" y="364920"/>
                  </a:lnTo>
                  <a:lnTo>
                    <a:pt x="284681" y="358771"/>
                  </a:lnTo>
                  <a:lnTo>
                    <a:pt x="280684" y="354775"/>
                  </a:lnTo>
                  <a:lnTo>
                    <a:pt x="276073" y="348934"/>
                  </a:lnTo>
                  <a:lnTo>
                    <a:pt x="271154" y="342478"/>
                  </a:lnTo>
                  <a:lnTo>
                    <a:pt x="265620" y="334792"/>
                  </a:lnTo>
                  <a:lnTo>
                    <a:pt x="260394" y="326491"/>
                  </a:lnTo>
                  <a:lnTo>
                    <a:pt x="255121" y="318444"/>
                  </a:lnTo>
                  <a:lnTo>
                    <a:pt x="255783" y="320958"/>
                  </a:lnTo>
                  <a:lnTo>
                    <a:pt x="257935" y="332640"/>
                  </a:lnTo>
                  <a:lnTo>
                    <a:pt x="260087" y="343093"/>
                  </a:lnTo>
                  <a:lnTo>
                    <a:pt x="261624" y="352623"/>
                  </a:lnTo>
                  <a:lnTo>
                    <a:pt x="262546" y="361231"/>
                  </a:lnTo>
                  <a:lnTo>
                    <a:pt x="262546" y="367995"/>
                  </a:lnTo>
                  <a:lnTo>
                    <a:pt x="261931" y="378755"/>
                  </a:lnTo>
                  <a:lnTo>
                    <a:pt x="258857" y="388285"/>
                  </a:lnTo>
                  <a:lnTo>
                    <a:pt x="253938" y="397508"/>
                  </a:lnTo>
                  <a:lnTo>
                    <a:pt x="247482" y="405194"/>
                  </a:lnTo>
                  <a:lnTo>
                    <a:pt x="239796" y="411650"/>
                  </a:lnTo>
                  <a:lnTo>
                    <a:pt x="230573" y="416568"/>
                  </a:lnTo>
                  <a:lnTo>
                    <a:pt x="221043" y="419643"/>
                  </a:lnTo>
                  <a:lnTo>
                    <a:pt x="210283" y="420565"/>
                  </a:lnTo>
                  <a:lnTo>
                    <a:pt x="199523" y="419643"/>
                  </a:lnTo>
                  <a:lnTo>
                    <a:pt x="189685" y="416568"/>
                  </a:lnTo>
                  <a:lnTo>
                    <a:pt x="181077" y="411650"/>
                  </a:lnTo>
                  <a:lnTo>
                    <a:pt x="173084" y="405194"/>
                  </a:lnTo>
                  <a:lnTo>
                    <a:pt x="166935" y="397508"/>
                  </a:lnTo>
                  <a:lnTo>
                    <a:pt x="162016" y="388285"/>
                  </a:lnTo>
                  <a:lnTo>
                    <a:pt x="158942" y="378755"/>
                  </a:lnTo>
                  <a:lnTo>
                    <a:pt x="157712" y="367995"/>
                  </a:lnTo>
                  <a:lnTo>
                    <a:pt x="158019" y="361231"/>
                  </a:lnTo>
                  <a:lnTo>
                    <a:pt x="158942" y="352623"/>
                  </a:lnTo>
                  <a:lnTo>
                    <a:pt x="160479" y="343093"/>
                  </a:lnTo>
                  <a:lnTo>
                    <a:pt x="162324" y="332640"/>
                  </a:lnTo>
                  <a:lnTo>
                    <a:pt x="164783" y="320958"/>
                  </a:lnTo>
                  <a:lnTo>
                    <a:pt x="165423" y="318526"/>
                  </a:lnTo>
                  <a:lnTo>
                    <a:pt x="160479" y="326491"/>
                  </a:lnTo>
                  <a:lnTo>
                    <a:pt x="154945" y="334792"/>
                  </a:lnTo>
                  <a:lnTo>
                    <a:pt x="149719" y="342478"/>
                  </a:lnTo>
                  <a:lnTo>
                    <a:pt x="144185" y="348934"/>
                  </a:lnTo>
                  <a:lnTo>
                    <a:pt x="139881" y="354775"/>
                  </a:lnTo>
                  <a:lnTo>
                    <a:pt x="135885" y="358771"/>
                  </a:lnTo>
                  <a:lnTo>
                    <a:pt x="128506" y="364920"/>
                  </a:lnTo>
                  <a:lnTo>
                    <a:pt x="120513" y="369532"/>
                  </a:lnTo>
                  <a:lnTo>
                    <a:pt x="112212" y="372606"/>
                  </a:lnTo>
                  <a:lnTo>
                    <a:pt x="102990" y="374143"/>
                  </a:lnTo>
                  <a:lnTo>
                    <a:pt x="94381" y="374143"/>
                  </a:lnTo>
                  <a:lnTo>
                    <a:pt x="85466" y="372606"/>
                  </a:lnTo>
                  <a:lnTo>
                    <a:pt x="76858" y="369532"/>
                  </a:lnTo>
                  <a:lnTo>
                    <a:pt x="68865" y="364920"/>
                  </a:lnTo>
                  <a:lnTo>
                    <a:pt x="61486" y="358771"/>
                  </a:lnTo>
                  <a:lnTo>
                    <a:pt x="55338" y="351701"/>
                  </a:lnTo>
                  <a:lnTo>
                    <a:pt x="50726" y="343707"/>
                  </a:lnTo>
                  <a:lnTo>
                    <a:pt x="47652" y="335099"/>
                  </a:lnTo>
                  <a:lnTo>
                    <a:pt x="46115" y="326491"/>
                  </a:lnTo>
                  <a:lnTo>
                    <a:pt x="46115" y="317268"/>
                  </a:lnTo>
                  <a:lnTo>
                    <a:pt x="47652" y="308353"/>
                  </a:lnTo>
                  <a:lnTo>
                    <a:pt x="50726" y="300052"/>
                  </a:lnTo>
                  <a:lnTo>
                    <a:pt x="55338" y="292059"/>
                  </a:lnTo>
                  <a:lnTo>
                    <a:pt x="61486" y="284681"/>
                  </a:lnTo>
                  <a:lnTo>
                    <a:pt x="66098" y="280684"/>
                  </a:lnTo>
                  <a:lnTo>
                    <a:pt x="71324" y="276072"/>
                  </a:lnTo>
                  <a:lnTo>
                    <a:pt x="78395" y="271154"/>
                  </a:lnTo>
                  <a:lnTo>
                    <a:pt x="85466" y="265620"/>
                  </a:lnTo>
                  <a:lnTo>
                    <a:pt x="93767" y="260393"/>
                  </a:lnTo>
                  <a:lnTo>
                    <a:pt x="102026" y="255162"/>
                  </a:lnTo>
                  <a:lnTo>
                    <a:pt x="99607" y="255783"/>
                  </a:lnTo>
                  <a:lnTo>
                    <a:pt x="88233" y="257935"/>
                  </a:lnTo>
                  <a:lnTo>
                    <a:pt x="77472" y="260087"/>
                  </a:lnTo>
                  <a:lnTo>
                    <a:pt x="67635" y="261624"/>
                  </a:lnTo>
                  <a:lnTo>
                    <a:pt x="59027" y="262546"/>
                  </a:lnTo>
                  <a:lnTo>
                    <a:pt x="52571" y="262546"/>
                  </a:lnTo>
                  <a:lnTo>
                    <a:pt x="42118" y="261931"/>
                  </a:lnTo>
                  <a:lnTo>
                    <a:pt x="31973" y="258857"/>
                  </a:lnTo>
                  <a:lnTo>
                    <a:pt x="23365" y="253938"/>
                  </a:lnTo>
                  <a:lnTo>
                    <a:pt x="15371" y="247482"/>
                  </a:lnTo>
                  <a:lnTo>
                    <a:pt x="9223" y="239796"/>
                  </a:lnTo>
                  <a:lnTo>
                    <a:pt x="4304" y="230573"/>
                  </a:lnTo>
                  <a:lnTo>
                    <a:pt x="1230" y="221043"/>
                  </a:lnTo>
                  <a:lnTo>
                    <a:pt x="0" y="210283"/>
                  </a:lnTo>
                  <a:lnTo>
                    <a:pt x="1230" y="199523"/>
                  </a:lnTo>
                  <a:lnTo>
                    <a:pt x="4304" y="189685"/>
                  </a:lnTo>
                  <a:lnTo>
                    <a:pt x="9223" y="181077"/>
                  </a:lnTo>
                  <a:lnTo>
                    <a:pt x="15371" y="173084"/>
                  </a:lnTo>
                  <a:lnTo>
                    <a:pt x="23365" y="166935"/>
                  </a:lnTo>
                  <a:lnTo>
                    <a:pt x="31973" y="162016"/>
                  </a:lnTo>
                  <a:lnTo>
                    <a:pt x="42118" y="158942"/>
                  </a:lnTo>
                  <a:lnTo>
                    <a:pt x="52571" y="157712"/>
                  </a:lnTo>
                  <a:lnTo>
                    <a:pt x="59027" y="158019"/>
                  </a:lnTo>
                  <a:lnTo>
                    <a:pt x="67635" y="158942"/>
                  </a:lnTo>
                  <a:lnTo>
                    <a:pt x="77472" y="160479"/>
                  </a:lnTo>
                  <a:lnTo>
                    <a:pt x="88233" y="162323"/>
                  </a:lnTo>
                  <a:lnTo>
                    <a:pt x="99607" y="164783"/>
                  </a:lnTo>
                  <a:lnTo>
                    <a:pt x="101934" y="165380"/>
                  </a:lnTo>
                  <a:lnTo>
                    <a:pt x="93767" y="160479"/>
                  </a:lnTo>
                  <a:lnTo>
                    <a:pt x="85466" y="154945"/>
                  </a:lnTo>
                  <a:lnTo>
                    <a:pt x="78395" y="149719"/>
                  </a:lnTo>
                  <a:lnTo>
                    <a:pt x="71324" y="144185"/>
                  </a:lnTo>
                  <a:lnTo>
                    <a:pt x="66098" y="139881"/>
                  </a:lnTo>
                  <a:lnTo>
                    <a:pt x="61486" y="135885"/>
                  </a:lnTo>
                  <a:lnTo>
                    <a:pt x="55338" y="128506"/>
                  </a:lnTo>
                  <a:lnTo>
                    <a:pt x="50726" y="120513"/>
                  </a:lnTo>
                  <a:lnTo>
                    <a:pt x="47652" y="112213"/>
                  </a:lnTo>
                  <a:lnTo>
                    <a:pt x="46115" y="102990"/>
                  </a:lnTo>
                  <a:lnTo>
                    <a:pt x="46115" y="94382"/>
                  </a:lnTo>
                  <a:lnTo>
                    <a:pt x="47652" y="85466"/>
                  </a:lnTo>
                  <a:lnTo>
                    <a:pt x="50726" y="76858"/>
                  </a:lnTo>
                  <a:lnTo>
                    <a:pt x="55338" y="68865"/>
                  </a:lnTo>
                  <a:lnTo>
                    <a:pt x="61486" y="61487"/>
                  </a:lnTo>
                  <a:lnTo>
                    <a:pt x="68865" y="55338"/>
                  </a:lnTo>
                  <a:lnTo>
                    <a:pt x="76858" y="50726"/>
                  </a:lnTo>
                  <a:lnTo>
                    <a:pt x="85466" y="47652"/>
                  </a:lnTo>
                  <a:lnTo>
                    <a:pt x="94382" y="46115"/>
                  </a:lnTo>
                  <a:lnTo>
                    <a:pt x="102990" y="46115"/>
                  </a:lnTo>
                  <a:lnTo>
                    <a:pt x="112213" y="47652"/>
                  </a:lnTo>
                  <a:lnTo>
                    <a:pt x="120513" y="50726"/>
                  </a:lnTo>
                  <a:lnTo>
                    <a:pt x="128506" y="55338"/>
                  </a:lnTo>
                  <a:lnTo>
                    <a:pt x="135885" y="61487"/>
                  </a:lnTo>
                  <a:lnTo>
                    <a:pt x="139881" y="66098"/>
                  </a:lnTo>
                  <a:lnTo>
                    <a:pt x="144185" y="71324"/>
                  </a:lnTo>
                  <a:lnTo>
                    <a:pt x="149719" y="78395"/>
                  </a:lnTo>
                  <a:lnTo>
                    <a:pt x="154946" y="85466"/>
                  </a:lnTo>
                  <a:lnTo>
                    <a:pt x="160479" y="93767"/>
                  </a:lnTo>
                  <a:lnTo>
                    <a:pt x="165379" y="101933"/>
                  </a:lnTo>
                  <a:lnTo>
                    <a:pt x="164783" y="99608"/>
                  </a:lnTo>
                  <a:lnTo>
                    <a:pt x="162324" y="88233"/>
                  </a:lnTo>
                  <a:lnTo>
                    <a:pt x="160479" y="77473"/>
                  </a:lnTo>
                  <a:lnTo>
                    <a:pt x="158942" y="67635"/>
                  </a:lnTo>
                  <a:lnTo>
                    <a:pt x="158019" y="59027"/>
                  </a:lnTo>
                  <a:lnTo>
                    <a:pt x="157712" y="52571"/>
                  </a:lnTo>
                  <a:lnTo>
                    <a:pt x="158942" y="42118"/>
                  </a:lnTo>
                  <a:lnTo>
                    <a:pt x="162016" y="31973"/>
                  </a:lnTo>
                  <a:lnTo>
                    <a:pt x="166935" y="23365"/>
                  </a:lnTo>
                  <a:lnTo>
                    <a:pt x="173084" y="15372"/>
                  </a:lnTo>
                  <a:lnTo>
                    <a:pt x="181077" y="9223"/>
                  </a:lnTo>
                  <a:lnTo>
                    <a:pt x="189685" y="4304"/>
                  </a:lnTo>
                  <a:lnTo>
                    <a:pt x="199523" y="12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2"/>
            <p:cNvSpPr>
              <a:spLocks/>
            </p:cNvSpPr>
            <p:nvPr/>
          </p:nvSpPr>
          <p:spPr bwMode="auto">
            <a:xfrm>
              <a:off x="1383260" y="680363"/>
              <a:ext cx="157712" cy="157712"/>
            </a:xfrm>
            <a:custGeom>
              <a:avLst/>
              <a:gdLst>
                <a:gd name="T0" fmla="*/ 257 w 513"/>
                <a:gd name="T1" fmla="*/ 0 h 513"/>
                <a:gd name="T2" fmla="*/ 298 w 513"/>
                <a:gd name="T3" fmla="*/ 4 h 513"/>
                <a:gd name="T4" fmla="*/ 338 w 513"/>
                <a:gd name="T5" fmla="*/ 14 h 513"/>
                <a:gd name="T6" fmla="*/ 375 w 513"/>
                <a:gd name="T7" fmla="*/ 29 h 513"/>
                <a:gd name="T8" fmla="*/ 409 w 513"/>
                <a:gd name="T9" fmla="*/ 50 h 513"/>
                <a:gd name="T10" fmla="*/ 439 w 513"/>
                <a:gd name="T11" fmla="*/ 76 h 513"/>
                <a:gd name="T12" fmla="*/ 463 w 513"/>
                <a:gd name="T13" fmla="*/ 106 h 513"/>
                <a:gd name="T14" fmla="*/ 484 w 513"/>
                <a:gd name="T15" fmla="*/ 139 h 513"/>
                <a:gd name="T16" fmla="*/ 501 w 513"/>
                <a:gd name="T17" fmla="*/ 175 h 513"/>
                <a:gd name="T18" fmla="*/ 511 w 513"/>
                <a:gd name="T19" fmla="*/ 215 h 513"/>
                <a:gd name="T20" fmla="*/ 513 w 513"/>
                <a:gd name="T21" fmla="*/ 257 h 513"/>
                <a:gd name="T22" fmla="*/ 511 w 513"/>
                <a:gd name="T23" fmla="*/ 298 h 513"/>
                <a:gd name="T24" fmla="*/ 501 w 513"/>
                <a:gd name="T25" fmla="*/ 338 h 513"/>
                <a:gd name="T26" fmla="*/ 484 w 513"/>
                <a:gd name="T27" fmla="*/ 375 h 513"/>
                <a:gd name="T28" fmla="*/ 463 w 513"/>
                <a:gd name="T29" fmla="*/ 409 h 513"/>
                <a:gd name="T30" fmla="*/ 439 w 513"/>
                <a:gd name="T31" fmla="*/ 439 h 513"/>
                <a:gd name="T32" fmla="*/ 409 w 513"/>
                <a:gd name="T33" fmla="*/ 463 h 513"/>
                <a:gd name="T34" fmla="*/ 375 w 513"/>
                <a:gd name="T35" fmla="*/ 484 h 513"/>
                <a:gd name="T36" fmla="*/ 338 w 513"/>
                <a:gd name="T37" fmla="*/ 501 h 513"/>
                <a:gd name="T38" fmla="*/ 298 w 513"/>
                <a:gd name="T39" fmla="*/ 511 h 513"/>
                <a:gd name="T40" fmla="*/ 257 w 513"/>
                <a:gd name="T41" fmla="*/ 513 h 513"/>
                <a:gd name="T42" fmla="*/ 215 w 513"/>
                <a:gd name="T43" fmla="*/ 511 h 513"/>
                <a:gd name="T44" fmla="*/ 175 w 513"/>
                <a:gd name="T45" fmla="*/ 501 h 513"/>
                <a:gd name="T46" fmla="*/ 139 w 513"/>
                <a:gd name="T47" fmla="*/ 484 h 513"/>
                <a:gd name="T48" fmla="*/ 106 w 513"/>
                <a:gd name="T49" fmla="*/ 463 h 513"/>
                <a:gd name="T50" fmla="*/ 76 w 513"/>
                <a:gd name="T51" fmla="*/ 439 h 513"/>
                <a:gd name="T52" fmla="*/ 50 w 513"/>
                <a:gd name="T53" fmla="*/ 409 h 513"/>
                <a:gd name="T54" fmla="*/ 29 w 513"/>
                <a:gd name="T55" fmla="*/ 375 h 513"/>
                <a:gd name="T56" fmla="*/ 14 w 513"/>
                <a:gd name="T57" fmla="*/ 338 h 513"/>
                <a:gd name="T58" fmla="*/ 4 w 513"/>
                <a:gd name="T59" fmla="*/ 298 h 513"/>
                <a:gd name="T60" fmla="*/ 0 w 513"/>
                <a:gd name="T61" fmla="*/ 257 h 513"/>
                <a:gd name="T62" fmla="*/ 4 w 513"/>
                <a:gd name="T63" fmla="*/ 215 h 513"/>
                <a:gd name="T64" fmla="*/ 14 w 513"/>
                <a:gd name="T65" fmla="*/ 175 h 513"/>
                <a:gd name="T66" fmla="*/ 29 w 513"/>
                <a:gd name="T67" fmla="*/ 139 h 513"/>
                <a:gd name="T68" fmla="*/ 50 w 513"/>
                <a:gd name="T69" fmla="*/ 106 h 513"/>
                <a:gd name="T70" fmla="*/ 76 w 513"/>
                <a:gd name="T71" fmla="*/ 76 h 513"/>
                <a:gd name="T72" fmla="*/ 106 w 513"/>
                <a:gd name="T73" fmla="*/ 50 h 513"/>
                <a:gd name="T74" fmla="*/ 139 w 513"/>
                <a:gd name="T75" fmla="*/ 29 h 513"/>
                <a:gd name="T76" fmla="*/ 175 w 513"/>
                <a:gd name="T77" fmla="*/ 14 h 513"/>
                <a:gd name="T78" fmla="*/ 215 w 513"/>
                <a:gd name="T79" fmla="*/ 4 h 513"/>
                <a:gd name="T80" fmla="*/ 257 w 513"/>
                <a:gd name="T81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3" h="513">
                  <a:moveTo>
                    <a:pt x="257" y="0"/>
                  </a:moveTo>
                  <a:lnTo>
                    <a:pt x="298" y="4"/>
                  </a:lnTo>
                  <a:lnTo>
                    <a:pt x="338" y="14"/>
                  </a:lnTo>
                  <a:lnTo>
                    <a:pt x="375" y="29"/>
                  </a:lnTo>
                  <a:lnTo>
                    <a:pt x="409" y="50"/>
                  </a:lnTo>
                  <a:lnTo>
                    <a:pt x="439" y="76"/>
                  </a:lnTo>
                  <a:lnTo>
                    <a:pt x="463" y="106"/>
                  </a:lnTo>
                  <a:lnTo>
                    <a:pt x="484" y="139"/>
                  </a:lnTo>
                  <a:lnTo>
                    <a:pt x="501" y="175"/>
                  </a:lnTo>
                  <a:lnTo>
                    <a:pt x="511" y="215"/>
                  </a:lnTo>
                  <a:lnTo>
                    <a:pt x="513" y="257"/>
                  </a:lnTo>
                  <a:lnTo>
                    <a:pt x="511" y="298"/>
                  </a:lnTo>
                  <a:lnTo>
                    <a:pt x="501" y="338"/>
                  </a:lnTo>
                  <a:lnTo>
                    <a:pt x="484" y="375"/>
                  </a:lnTo>
                  <a:lnTo>
                    <a:pt x="463" y="409"/>
                  </a:lnTo>
                  <a:lnTo>
                    <a:pt x="439" y="439"/>
                  </a:lnTo>
                  <a:lnTo>
                    <a:pt x="409" y="463"/>
                  </a:lnTo>
                  <a:lnTo>
                    <a:pt x="375" y="484"/>
                  </a:lnTo>
                  <a:lnTo>
                    <a:pt x="338" y="501"/>
                  </a:lnTo>
                  <a:lnTo>
                    <a:pt x="298" y="511"/>
                  </a:lnTo>
                  <a:lnTo>
                    <a:pt x="257" y="513"/>
                  </a:lnTo>
                  <a:lnTo>
                    <a:pt x="215" y="511"/>
                  </a:lnTo>
                  <a:lnTo>
                    <a:pt x="175" y="501"/>
                  </a:lnTo>
                  <a:lnTo>
                    <a:pt x="139" y="484"/>
                  </a:lnTo>
                  <a:lnTo>
                    <a:pt x="106" y="463"/>
                  </a:lnTo>
                  <a:lnTo>
                    <a:pt x="76" y="439"/>
                  </a:lnTo>
                  <a:lnTo>
                    <a:pt x="50" y="409"/>
                  </a:lnTo>
                  <a:lnTo>
                    <a:pt x="29" y="375"/>
                  </a:lnTo>
                  <a:lnTo>
                    <a:pt x="14" y="338"/>
                  </a:lnTo>
                  <a:lnTo>
                    <a:pt x="4" y="298"/>
                  </a:lnTo>
                  <a:lnTo>
                    <a:pt x="0" y="257"/>
                  </a:lnTo>
                  <a:lnTo>
                    <a:pt x="4" y="215"/>
                  </a:lnTo>
                  <a:lnTo>
                    <a:pt x="14" y="175"/>
                  </a:lnTo>
                  <a:lnTo>
                    <a:pt x="29" y="139"/>
                  </a:lnTo>
                  <a:lnTo>
                    <a:pt x="50" y="106"/>
                  </a:lnTo>
                  <a:lnTo>
                    <a:pt x="76" y="76"/>
                  </a:lnTo>
                  <a:lnTo>
                    <a:pt x="106" y="50"/>
                  </a:lnTo>
                  <a:lnTo>
                    <a:pt x="139" y="29"/>
                  </a:lnTo>
                  <a:lnTo>
                    <a:pt x="175" y="14"/>
                  </a:lnTo>
                  <a:lnTo>
                    <a:pt x="215" y="4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FCAD3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3"/>
            <p:cNvSpPr>
              <a:spLocks/>
            </p:cNvSpPr>
            <p:nvPr/>
          </p:nvSpPr>
          <p:spPr bwMode="auto">
            <a:xfrm>
              <a:off x="1461347" y="680363"/>
              <a:ext cx="79625" cy="157712"/>
            </a:xfrm>
            <a:custGeom>
              <a:avLst/>
              <a:gdLst>
                <a:gd name="T0" fmla="*/ 3 w 259"/>
                <a:gd name="T1" fmla="*/ 0 h 513"/>
                <a:gd name="T2" fmla="*/ 44 w 259"/>
                <a:gd name="T3" fmla="*/ 4 h 513"/>
                <a:gd name="T4" fmla="*/ 84 w 259"/>
                <a:gd name="T5" fmla="*/ 14 h 513"/>
                <a:gd name="T6" fmla="*/ 121 w 259"/>
                <a:gd name="T7" fmla="*/ 29 h 513"/>
                <a:gd name="T8" fmla="*/ 155 w 259"/>
                <a:gd name="T9" fmla="*/ 50 h 513"/>
                <a:gd name="T10" fmla="*/ 185 w 259"/>
                <a:gd name="T11" fmla="*/ 76 h 513"/>
                <a:gd name="T12" fmla="*/ 209 w 259"/>
                <a:gd name="T13" fmla="*/ 106 h 513"/>
                <a:gd name="T14" fmla="*/ 230 w 259"/>
                <a:gd name="T15" fmla="*/ 139 h 513"/>
                <a:gd name="T16" fmla="*/ 247 w 259"/>
                <a:gd name="T17" fmla="*/ 175 h 513"/>
                <a:gd name="T18" fmla="*/ 257 w 259"/>
                <a:gd name="T19" fmla="*/ 215 h 513"/>
                <a:gd name="T20" fmla="*/ 259 w 259"/>
                <a:gd name="T21" fmla="*/ 257 h 513"/>
                <a:gd name="T22" fmla="*/ 257 w 259"/>
                <a:gd name="T23" fmla="*/ 298 h 513"/>
                <a:gd name="T24" fmla="*/ 247 w 259"/>
                <a:gd name="T25" fmla="*/ 338 h 513"/>
                <a:gd name="T26" fmla="*/ 230 w 259"/>
                <a:gd name="T27" fmla="*/ 375 h 513"/>
                <a:gd name="T28" fmla="*/ 209 w 259"/>
                <a:gd name="T29" fmla="*/ 409 h 513"/>
                <a:gd name="T30" fmla="*/ 185 w 259"/>
                <a:gd name="T31" fmla="*/ 439 h 513"/>
                <a:gd name="T32" fmla="*/ 155 w 259"/>
                <a:gd name="T33" fmla="*/ 463 h 513"/>
                <a:gd name="T34" fmla="*/ 121 w 259"/>
                <a:gd name="T35" fmla="*/ 484 h 513"/>
                <a:gd name="T36" fmla="*/ 84 w 259"/>
                <a:gd name="T37" fmla="*/ 501 h 513"/>
                <a:gd name="T38" fmla="*/ 44 w 259"/>
                <a:gd name="T39" fmla="*/ 511 h 513"/>
                <a:gd name="T40" fmla="*/ 3 w 259"/>
                <a:gd name="T41" fmla="*/ 513 h 513"/>
                <a:gd name="T42" fmla="*/ 0 w 259"/>
                <a:gd name="T43" fmla="*/ 513 h 513"/>
                <a:gd name="T44" fmla="*/ 0 w 259"/>
                <a:gd name="T45" fmla="*/ 0 h 513"/>
                <a:gd name="T46" fmla="*/ 3 w 259"/>
                <a:gd name="T47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9" h="513">
                  <a:moveTo>
                    <a:pt x="3" y="0"/>
                  </a:moveTo>
                  <a:lnTo>
                    <a:pt x="44" y="4"/>
                  </a:lnTo>
                  <a:lnTo>
                    <a:pt x="84" y="14"/>
                  </a:lnTo>
                  <a:lnTo>
                    <a:pt x="121" y="29"/>
                  </a:lnTo>
                  <a:lnTo>
                    <a:pt x="155" y="50"/>
                  </a:lnTo>
                  <a:lnTo>
                    <a:pt x="185" y="76"/>
                  </a:lnTo>
                  <a:lnTo>
                    <a:pt x="209" y="106"/>
                  </a:lnTo>
                  <a:lnTo>
                    <a:pt x="230" y="139"/>
                  </a:lnTo>
                  <a:lnTo>
                    <a:pt x="247" y="175"/>
                  </a:lnTo>
                  <a:lnTo>
                    <a:pt x="257" y="215"/>
                  </a:lnTo>
                  <a:lnTo>
                    <a:pt x="259" y="257"/>
                  </a:lnTo>
                  <a:lnTo>
                    <a:pt x="257" y="298"/>
                  </a:lnTo>
                  <a:lnTo>
                    <a:pt x="247" y="338"/>
                  </a:lnTo>
                  <a:lnTo>
                    <a:pt x="230" y="375"/>
                  </a:lnTo>
                  <a:lnTo>
                    <a:pt x="209" y="409"/>
                  </a:lnTo>
                  <a:lnTo>
                    <a:pt x="185" y="439"/>
                  </a:lnTo>
                  <a:lnTo>
                    <a:pt x="155" y="463"/>
                  </a:lnTo>
                  <a:lnTo>
                    <a:pt x="121" y="484"/>
                  </a:lnTo>
                  <a:lnTo>
                    <a:pt x="84" y="501"/>
                  </a:lnTo>
                  <a:lnTo>
                    <a:pt x="44" y="511"/>
                  </a:lnTo>
                  <a:lnTo>
                    <a:pt x="3" y="513"/>
                  </a:lnTo>
                  <a:lnTo>
                    <a:pt x="0" y="513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89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1227753" y="114300"/>
            <a:ext cx="7247483" cy="825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ko-KR" sz="3200" dirty="0">
                <a:solidFill>
                  <a:prstClr val="white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POWER POINT </a:t>
            </a:r>
            <a:r>
              <a:rPr lang="en-US" altLang="ko-KR" sz="4000" b="1" dirty="0" smtClean="0">
                <a:solidFill>
                  <a:prstClr val="white"/>
                </a:solidFill>
                <a:effectLst>
                  <a:outerShdw blurRad="38100" dist="12700" dir="2700000" algn="tl">
                    <a:srgbClr val="000000">
                      <a:alpha val="46000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  <a:cs typeface="Aharoni" panose="02010803020104030203" pitchFamily="2" charset="-79"/>
              </a:rPr>
              <a:t>PRESENTATION</a:t>
            </a:r>
            <a:endParaRPr lang="en-US" altLang="ko-KR" sz="1100" dirty="0">
              <a:solidFill>
                <a:prstClr val="white"/>
              </a:solidFill>
              <a:effectLst>
                <a:outerShdw blurRad="38100" dist="12700" dir="2700000" algn="tl">
                  <a:srgbClr val="000000">
                    <a:alpha val="46000"/>
                  </a:srgbClr>
                </a:outerShdw>
              </a:effectLst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4891404" y="3405069"/>
            <a:ext cx="6265163" cy="1715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3A3A3A"/>
                </a:solidFill>
                <a:latin typeface="+mn-ea"/>
              </a:rPr>
              <a:t>CONTENTS </a:t>
            </a:r>
            <a:r>
              <a:rPr lang="en-US" altLang="ko-KR" sz="1400" b="1" dirty="0" smtClean="0">
                <a:solidFill>
                  <a:srgbClr val="3A3A3A"/>
                </a:solidFill>
                <a:latin typeface="+mn-ea"/>
              </a:rPr>
              <a:t>B</a:t>
            </a:r>
            <a:endParaRPr lang="en-US" altLang="ko-KR" sz="1400" b="1" dirty="0">
              <a:solidFill>
                <a:srgbClr val="3A3A3A"/>
              </a:solidFill>
              <a:latin typeface="+mn-ea"/>
            </a:endParaRP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Enjoy your stylish business and campus life with BIZCAM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</a:p>
        </p:txBody>
      </p:sp>
      <p:graphicFrame>
        <p:nvGraphicFramePr>
          <p:cNvPr id="104" name="차트 103"/>
          <p:cNvGraphicFramePr/>
          <p:nvPr>
            <p:extLst>
              <p:ext uri="{D42A27DB-BD31-4B8C-83A1-F6EECF244321}">
                <p14:modId xmlns:p14="http://schemas.microsoft.com/office/powerpoint/2010/main" val="267523240"/>
              </p:ext>
            </p:extLst>
          </p:nvPr>
        </p:nvGraphicFramePr>
        <p:xfrm>
          <a:off x="993101" y="3157507"/>
          <a:ext cx="3061140" cy="2040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1207668" y="1483288"/>
            <a:ext cx="2895104" cy="11620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컨텐츠에 대한 내용을 적어요</a:t>
            </a:r>
            <a:endParaRPr lang="en-US" altLang="ko-KR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Enjoy 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your stylish business and campus life with BIZCAM 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4868463" y="1564579"/>
            <a:ext cx="6345983" cy="1226846"/>
            <a:chOff x="4868463" y="2542479"/>
            <a:chExt cx="6345983" cy="1226846"/>
          </a:xfrm>
        </p:grpSpPr>
        <p:sp>
          <p:nvSpPr>
            <p:cNvPr id="43" name="타원 42"/>
            <p:cNvSpPr/>
            <p:nvPr/>
          </p:nvSpPr>
          <p:spPr>
            <a:xfrm>
              <a:off x="4868463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10953" y="3119912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+mn-ea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+mn-ea"/>
                </a:rPr>
                <a:t>A</a:t>
              </a:r>
              <a:endParaRPr lang="en-US" altLang="ko-KR" sz="900" b="1" dirty="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6199942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55770" y="3119912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+mn-ea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+mn-ea"/>
                </a:rPr>
                <a:t>B</a:t>
              </a:r>
              <a:endParaRPr lang="en-US" altLang="ko-KR" sz="900" b="1" dirty="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7531420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586690" y="3104444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+mn-ea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+mn-ea"/>
                </a:rPr>
                <a:t>C</a:t>
              </a:r>
              <a:endParaRPr lang="en-US" altLang="ko-KR" sz="900" b="1" dirty="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8862899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8879967" y="3119912"/>
              <a:ext cx="981404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+mn-ea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+mn-ea"/>
                </a:rPr>
                <a:t>D</a:t>
              </a:r>
              <a:endParaRPr lang="en-US" altLang="ko-KR" sz="900" b="1" dirty="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10194378" y="2749255"/>
              <a:ext cx="1020068" cy="1020070"/>
            </a:xfrm>
            <a:prstGeom prst="ellipse">
              <a:avLst/>
            </a:prstGeom>
            <a:noFill/>
            <a:ln>
              <a:solidFill>
                <a:srgbClr val="C6B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rgbClr val="3A3A3A"/>
                </a:solidFill>
                <a:latin typeface="+mn-ea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10256967" y="3119912"/>
              <a:ext cx="909527" cy="2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900" b="1" dirty="0">
                  <a:solidFill>
                    <a:srgbClr val="3A3A3A"/>
                  </a:solidFill>
                  <a:latin typeface="+mn-ea"/>
                </a:rPr>
                <a:t>CONTENTS </a:t>
              </a:r>
              <a:r>
                <a:rPr lang="en-US" altLang="ko-KR" sz="900" b="1" dirty="0" smtClean="0">
                  <a:solidFill>
                    <a:srgbClr val="3A3A3A"/>
                  </a:solidFill>
                  <a:latin typeface="+mn-ea"/>
                </a:rPr>
                <a:t>E</a:t>
              </a:r>
              <a:endParaRPr lang="en-US" altLang="ko-KR" sz="900" b="1" dirty="0">
                <a:solidFill>
                  <a:srgbClr val="3A3A3A"/>
                </a:solidFill>
                <a:latin typeface="+mn-ea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7296082" y="3150871"/>
              <a:ext cx="159267" cy="233077"/>
              <a:chOff x="4371840" y="2318350"/>
              <a:chExt cx="252000" cy="368787"/>
            </a:xfrm>
          </p:grpSpPr>
          <p:sp>
            <p:nvSpPr>
              <p:cNvPr id="101" name="타원 100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405043" y="2318350"/>
                <a:ext cx="199552" cy="36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+mn-ea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5960271" y="3157095"/>
              <a:ext cx="159267" cy="233077"/>
              <a:chOff x="4371840" y="2318350"/>
              <a:chExt cx="252000" cy="368787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4405043" y="2318350"/>
                <a:ext cx="199552" cy="36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+mn-ea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8635727" y="3144647"/>
              <a:ext cx="159267" cy="233077"/>
              <a:chOff x="4371840" y="2318350"/>
              <a:chExt cx="252000" cy="368787"/>
            </a:xfrm>
          </p:grpSpPr>
          <p:sp>
            <p:nvSpPr>
              <p:cNvPr id="67" name="타원 66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4405043" y="2318350"/>
                <a:ext cx="199552" cy="36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+mn-ea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9979841" y="3144647"/>
              <a:ext cx="159267" cy="233077"/>
              <a:chOff x="4371840" y="2318350"/>
              <a:chExt cx="252000" cy="368787"/>
            </a:xfrm>
          </p:grpSpPr>
          <p:sp>
            <p:nvSpPr>
              <p:cNvPr id="64" name="타원 63"/>
              <p:cNvSpPr/>
              <p:nvPr/>
            </p:nvSpPr>
            <p:spPr>
              <a:xfrm>
                <a:off x="4371840" y="2389745"/>
                <a:ext cx="252000" cy="252000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405043" y="2318350"/>
                <a:ext cx="199552" cy="3687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700" b="1" dirty="0">
                    <a:solidFill>
                      <a:schemeClr val="bg1"/>
                    </a:solidFill>
                    <a:latin typeface="+mn-ea"/>
                  </a:rPr>
                  <a:t>▶</a:t>
                </a:r>
                <a:endParaRPr lang="ko-KR" altLang="en-US" sz="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215479" y="2542479"/>
              <a:ext cx="548796" cy="514912"/>
              <a:chOff x="8755823" y="1882777"/>
              <a:chExt cx="548796" cy="514912"/>
            </a:xfrm>
          </p:grpSpPr>
          <p:grpSp>
            <p:nvGrpSpPr>
              <p:cNvPr id="8" name="Group 4"/>
              <p:cNvGrpSpPr>
                <a:grpSpLocks noChangeAspect="1"/>
              </p:cNvGrpSpPr>
              <p:nvPr/>
            </p:nvGrpSpPr>
            <p:grpSpPr bwMode="auto">
              <a:xfrm>
                <a:off x="8804273" y="1882777"/>
                <a:ext cx="499965" cy="514912"/>
                <a:chOff x="5546" y="1186"/>
                <a:chExt cx="1338" cy="1378"/>
              </a:xfrm>
            </p:grpSpPr>
            <p:sp>
              <p:nvSpPr>
                <p:cNvPr id="11" name="Freeform 6"/>
                <p:cNvSpPr>
                  <a:spLocks/>
                </p:cNvSpPr>
                <p:nvPr/>
              </p:nvSpPr>
              <p:spPr bwMode="auto">
                <a:xfrm>
                  <a:off x="6619" y="1840"/>
                  <a:ext cx="265" cy="415"/>
                </a:xfrm>
                <a:custGeom>
                  <a:avLst/>
                  <a:gdLst>
                    <a:gd name="T0" fmla="*/ 445 w 796"/>
                    <a:gd name="T1" fmla="*/ 0 h 1246"/>
                    <a:gd name="T2" fmla="*/ 462 w 796"/>
                    <a:gd name="T3" fmla="*/ 4 h 1246"/>
                    <a:gd name="T4" fmla="*/ 478 w 796"/>
                    <a:gd name="T5" fmla="*/ 14 h 1246"/>
                    <a:gd name="T6" fmla="*/ 515 w 796"/>
                    <a:gd name="T7" fmla="*/ 51 h 1246"/>
                    <a:gd name="T8" fmla="*/ 550 w 796"/>
                    <a:gd name="T9" fmla="*/ 91 h 1246"/>
                    <a:gd name="T10" fmla="*/ 584 w 796"/>
                    <a:gd name="T11" fmla="*/ 134 h 1246"/>
                    <a:gd name="T12" fmla="*/ 615 w 796"/>
                    <a:gd name="T13" fmla="*/ 179 h 1246"/>
                    <a:gd name="T14" fmla="*/ 645 w 796"/>
                    <a:gd name="T15" fmla="*/ 225 h 1246"/>
                    <a:gd name="T16" fmla="*/ 673 w 796"/>
                    <a:gd name="T17" fmla="*/ 273 h 1246"/>
                    <a:gd name="T18" fmla="*/ 699 w 796"/>
                    <a:gd name="T19" fmla="*/ 322 h 1246"/>
                    <a:gd name="T20" fmla="*/ 722 w 796"/>
                    <a:gd name="T21" fmla="*/ 370 h 1246"/>
                    <a:gd name="T22" fmla="*/ 742 w 796"/>
                    <a:gd name="T23" fmla="*/ 416 h 1246"/>
                    <a:gd name="T24" fmla="*/ 760 w 796"/>
                    <a:gd name="T25" fmla="*/ 462 h 1246"/>
                    <a:gd name="T26" fmla="*/ 775 w 796"/>
                    <a:gd name="T27" fmla="*/ 504 h 1246"/>
                    <a:gd name="T28" fmla="*/ 785 w 796"/>
                    <a:gd name="T29" fmla="*/ 544 h 1246"/>
                    <a:gd name="T30" fmla="*/ 792 w 796"/>
                    <a:gd name="T31" fmla="*/ 581 h 1246"/>
                    <a:gd name="T32" fmla="*/ 796 w 796"/>
                    <a:gd name="T33" fmla="*/ 612 h 1246"/>
                    <a:gd name="T34" fmla="*/ 796 w 796"/>
                    <a:gd name="T35" fmla="*/ 639 h 1246"/>
                    <a:gd name="T36" fmla="*/ 791 w 796"/>
                    <a:gd name="T37" fmla="*/ 664 h 1246"/>
                    <a:gd name="T38" fmla="*/ 785 w 796"/>
                    <a:gd name="T39" fmla="*/ 684 h 1246"/>
                    <a:gd name="T40" fmla="*/ 775 w 796"/>
                    <a:gd name="T41" fmla="*/ 700 h 1246"/>
                    <a:gd name="T42" fmla="*/ 765 w 796"/>
                    <a:gd name="T43" fmla="*/ 713 h 1246"/>
                    <a:gd name="T44" fmla="*/ 754 w 796"/>
                    <a:gd name="T45" fmla="*/ 723 h 1246"/>
                    <a:gd name="T46" fmla="*/ 742 w 796"/>
                    <a:gd name="T47" fmla="*/ 729 h 1246"/>
                    <a:gd name="T48" fmla="*/ 732 w 796"/>
                    <a:gd name="T49" fmla="*/ 734 h 1246"/>
                    <a:gd name="T50" fmla="*/ 703 w 796"/>
                    <a:gd name="T51" fmla="*/ 749 h 1246"/>
                    <a:gd name="T52" fmla="*/ 672 w 796"/>
                    <a:gd name="T53" fmla="*/ 771 h 1246"/>
                    <a:gd name="T54" fmla="*/ 640 w 796"/>
                    <a:gd name="T55" fmla="*/ 797 h 1246"/>
                    <a:gd name="T56" fmla="*/ 608 w 796"/>
                    <a:gd name="T57" fmla="*/ 828 h 1246"/>
                    <a:gd name="T58" fmla="*/ 575 w 796"/>
                    <a:gd name="T59" fmla="*/ 864 h 1246"/>
                    <a:gd name="T60" fmla="*/ 542 w 796"/>
                    <a:gd name="T61" fmla="*/ 900 h 1246"/>
                    <a:gd name="T62" fmla="*/ 510 w 796"/>
                    <a:gd name="T63" fmla="*/ 938 h 1246"/>
                    <a:gd name="T64" fmla="*/ 477 w 796"/>
                    <a:gd name="T65" fmla="*/ 976 h 1246"/>
                    <a:gd name="T66" fmla="*/ 443 w 796"/>
                    <a:gd name="T67" fmla="*/ 1016 h 1246"/>
                    <a:gd name="T68" fmla="*/ 409 w 796"/>
                    <a:gd name="T69" fmla="*/ 1055 h 1246"/>
                    <a:gd name="T70" fmla="*/ 375 w 796"/>
                    <a:gd name="T71" fmla="*/ 1092 h 1246"/>
                    <a:gd name="T72" fmla="*/ 340 w 796"/>
                    <a:gd name="T73" fmla="*/ 1128 h 1246"/>
                    <a:gd name="T74" fmla="*/ 306 w 796"/>
                    <a:gd name="T75" fmla="*/ 1160 h 1246"/>
                    <a:gd name="T76" fmla="*/ 271 w 796"/>
                    <a:gd name="T77" fmla="*/ 1189 h 1246"/>
                    <a:gd name="T78" fmla="*/ 236 w 796"/>
                    <a:gd name="T79" fmla="*/ 1212 h 1246"/>
                    <a:gd name="T80" fmla="*/ 201 w 796"/>
                    <a:gd name="T81" fmla="*/ 1231 h 1246"/>
                    <a:gd name="T82" fmla="*/ 164 w 796"/>
                    <a:gd name="T83" fmla="*/ 1242 h 1246"/>
                    <a:gd name="T84" fmla="*/ 129 w 796"/>
                    <a:gd name="T85" fmla="*/ 1246 h 1246"/>
                    <a:gd name="T86" fmla="*/ 113 w 796"/>
                    <a:gd name="T87" fmla="*/ 1243 h 1246"/>
                    <a:gd name="T88" fmla="*/ 94 w 796"/>
                    <a:gd name="T89" fmla="*/ 1238 h 1246"/>
                    <a:gd name="T90" fmla="*/ 74 w 796"/>
                    <a:gd name="T91" fmla="*/ 1231 h 1246"/>
                    <a:gd name="T92" fmla="*/ 54 w 796"/>
                    <a:gd name="T93" fmla="*/ 1221 h 1246"/>
                    <a:gd name="T94" fmla="*/ 34 w 796"/>
                    <a:gd name="T95" fmla="*/ 1209 h 1246"/>
                    <a:gd name="T96" fmla="*/ 19 w 796"/>
                    <a:gd name="T97" fmla="*/ 1197 h 1246"/>
                    <a:gd name="T98" fmla="*/ 9 w 796"/>
                    <a:gd name="T99" fmla="*/ 1182 h 1246"/>
                    <a:gd name="T100" fmla="*/ 2 w 796"/>
                    <a:gd name="T101" fmla="*/ 1164 h 1246"/>
                    <a:gd name="T102" fmla="*/ 0 w 796"/>
                    <a:gd name="T103" fmla="*/ 1145 h 1246"/>
                    <a:gd name="T104" fmla="*/ 4 w 796"/>
                    <a:gd name="T105" fmla="*/ 1126 h 1246"/>
                    <a:gd name="T106" fmla="*/ 388 w 796"/>
                    <a:gd name="T107" fmla="*/ 38 h 1246"/>
                    <a:gd name="T108" fmla="*/ 397 w 796"/>
                    <a:gd name="T109" fmla="*/ 22 h 1246"/>
                    <a:gd name="T110" fmla="*/ 411 w 796"/>
                    <a:gd name="T111" fmla="*/ 9 h 1246"/>
                    <a:gd name="T112" fmla="*/ 427 w 796"/>
                    <a:gd name="T113" fmla="*/ 2 h 1246"/>
                    <a:gd name="T114" fmla="*/ 445 w 796"/>
                    <a:gd name="T115" fmla="*/ 0 h 1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96" h="1246">
                      <a:moveTo>
                        <a:pt x="445" y="0"/>
                      </a:moveTo>
                      <a:lnTo>
                        <a:pt x="462" y="4"/>
                      </a:lnTo>
                      <a:lnTo>
                        <a:pt x="478" y="14"/>
                      </a:lnTo>
                      <a:lnTo>
                        <a:pt x="515" y="51"/>
                      </a:lnTo>
                      <a:lnTo>
                        <a:pt x="550" y="91"/>
                      </a:lnTo>
                      <a:lnTo>
                        <a:pt x="584" y="134"/>
                      </a:lnTo>
                      <a:lnTo>
                        <a:pt x="615" y="179"/>
                      </a:lnTo>
                      <a:lnTo>
                        <a:pt x="645" y="225"/>
                      </a:lnTo>
                      <a:lnTo>
                        <a:pt x="673" y="273"/>
                      </a:lnTo>
                      <a:lnTo>
                        <a:pt x="699" y="322"/>
                      </a:lnTo>
                      <a:lnTo>
                        <a:pt x="722" y="370"/>
                      </a:lnTo>
                      <a:lnTo>
                        <a:pt x="742" y="416"/>
                      </a:lnTo>
                      <a:lnTo>
                        <a:pt x="760" y="462"/>
                      </a:lnTo>
                      <a:lnTo>
                        <a:pt x="775" y="504"/>
                      </a:lnTo>
                      <a:lnTo>
                        <a:pt x="785" y="544"/>
                      </a:lnTo>
                      <a:lnTo>
                        <a:pt x="792" y="581"/>
                      </a:lnTo>
                      <a:lnTo>
                        <a:pt x="796" y="612"/>
                      </a:lnTo>
                      <a:lnTo>
                        <a:pt x="796" y="639"/>
                      </a:lnTo>
                      <a:lnTo>
                        <a:pt x="791" y="664"/>
                      </a:lnTo>
                      <a:lnTo>
                        <a:pt x="785" y="684"/>
                      </a:lnTo>
                      <a:lnTo>
                        <a:pt x="775" y="700"/>
                      </a:lnTo>
                      <a:lnTo>
                        <a:pt x="765" y="713"/>
                      </a:lnTo>
                      <a:lnTo>
                        <a:pt x="754" y="723"/>
                      </a:lnTo>
                      <a:lnTo>
                        <a:pt x="742" y="729"/>
                      </a:lnTo>
                      <a:lnTo>
                        <a:pt x="732" y="734"/>
                      </a:lnTo>
                      <a:lnTo>
                        <a:pt x="703" y="749"/>
                      </a:lnTo>
                      <a:lnTo>
                        <a:pt x="672" y="771"/>
                      </a:lnTo>
                      <a:lnTo>
                        <a:pt x="640" y="797"/>
                      </a:lnTo>
                      <a:lnTo>
                        <a:pt x="608" y="828"/>
                      </a:lnTo>
                      <a:lnTo>
                        <a:pt x="575" y="864"/>
                      </a:lnTo>
                      <a:lnTo>
                        <a:pt x="542" y="900"/>
                      </a:lnTo>
                      <a:lnTo>
                        <a:pt x="510" y="938"/>
                      </a:lnTo>
                      <a:lnTo>
                        <a:pt x="477" y="976"/>
                      </a:lnTo>
                      <a:lnTo>
                        <a:pt x="443" y="1016"/>
                      </a:lnTo>
                      <a:lnTo>
                        <a:pt x="409" y="1055"/>
                      </a:lnTo>
                      <a:lnTo>
                        <a:pt x="375" y="1092"/>
                      </a:lnTo>
                      <a:lnTo>
                        <a:pt x="340" y="1128"/>
                      </a:lnTo>
                      <a:lnTo>
                        <a:pt x="306" y="1160"/>
                      </a:lnTo>
                      <a:lnTo>
                        <a:pt x="271" y="1189"/>
                      </a:lnTo>
                      <a:lnTo>
                        <a:pt x="236" y="1212"/>
                      </a:lnTo>
                      <a:lnTo>
                        <a:pt x="201" y="1231"/>
                      </a:lnTo>
                      <a:lnTo>
                        <a:pt x="164" y="1242"/>
                      </a:lnTo>
                      <a:lnTo>
                        <a:pt x="129" y="1246"/>
                      </a:lnTo>
                      <a:lnTo>
                        <a:pt x="113" y="1243"/>
                      </a:lnTo>
                      <a:lnTo>
                        <a:pt x="94" y="1238"/>
                      </a:lnTo>
                      <a:lnTo>
                        <a:pt x="74" y="1231"/>
                      </a:lnTo>
                      <a:lnTo>
                        <a:pt x="54" y="1221"/>
                      </a:lnTo>
                      <a:lnTo>
                        <a:pt x="34" y="1209"/>
                      </a:lnTo>
                      <a:lnTo>
                        <a:pt x="19" y="1197"/>
                      </a:lnTo>
                      <a:lnTo>
                        <a:pt x="9" y="1182"/>
                      </a:lnTo>
                      <a:lnTo>
                        <a:pt x="2" y="1164"/>
                      </a:lnTo>
                      <a:lnTo>
                        <a:pt x="0" y="1145"/>
                      </a:lnTo>
                      <a:lnTo>
                        <a:pt x="4" y="1126"/>
                      </a:lnTo>
                      <a:lnTo>
                        <a:pt x="388" y="38"/>
                      </a:lnTo>
                      <a:lnTo>
                        <a:pt x="397" y="22"/>
                      </a:lnTo>
                      <a:lnTo>
                        <a:pt x="411" y="9"/>
                      </a:lnTo>
                      <a:lnTo>
                        <a:pt x="427" y="2"/>
                      </a:lnTo>
                      <a:lnTo>
                        <a:pt x="445" y="0"/>
                      </a:lnTo>
                      <a:close/>
                    </a:path>
                  </a:pathLst>
                </a:custGeom>
                <a:solidFill>
                  <a:srgbClr val="FFAFC3"/>
                </a:solidFill>
                <a:ln w="0">
                  <a:solidFill>
                    <a:srgbClr val="FFAFC3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2" name="Freeform 7"/>
                <p:cNvSpPr>
                  <a:spLocks/>
                </p:cNvSpPr>
                <p:nvPr/>
              </p:nvSpPr>
              <p:spPr bwMode="auto">
                <a:xfrm>
                  <a:off x="5559" y="1937"/>
                  <a:ext cx="307" cy="366"/>
                </a:xfrm>
                <a:custGeom>
                  <a:avLst/>
                  <a:gdLst>
                    <a:gd name="T0" fmla="*/ 291 w 922"/>
                    <a:gd name="T1" fmla="*/ 0 h 1096"/>
                    <a:gd name="T2" fmla="*/ 407 w 922"/>
                    <a:gd name="T3" fmla="*/ 19 h 1096"/>
                    <a:gd name="T4" fmla="*/ 515 w 922"/>
                    <a:gd name="T5" fmla="*/ 58 h 1096"/>
                    <a:gd name="T6" fmla="*/ 614 w 922"/>
                    <a:gd name="T7" fmla="*/ 118 h 1096"/>
                    <a:gd name="T8" fmla="*/ 701 w 922"/>
                    <a:gd name="T9" fmla="*/ 196 h 1096"/>
                    <a:gd name="T10" fmla="*/ 772 w 922"/>
                    <a:gd name="T11" fmla="*/ 292 h 1096"/>
                    <a:gd name="T12" fmla="*/ 867 w 922"/>
                    <a:gd name="T13" fmla="*/ 456 h 1096"/>
                    <a:gd name="T14" fmla="*/ 908 w 922"/>
                    <a:gd name="T15" fmla="*/ 579 h 1096"/>
                    <a:gd name="T16" fmla="*/ 922 w 922"/>
                    <a:gd name="T17" fmla="*/ 706 h 1096"/>
                    <a:gd name="T18" fmla="*/ 908 w 922"/>
                    <a:gd name="T19" fmla="*/ 832 h 1096"/>
                    <a:gd name="T20" fmla="*/ 868 w 922"/>
                    <a:gd name="T21" fmla="*/ 954 h 1096"/>
                    <a:gd name="T22" fmla="*/ 801 w 922"/>
                    <a:gd name="T23" fmla="*/ 1067 h 1096"/>
                    <a:gd name="T24" fmla="*/ 776 w 922"/>
                    <a:gd name="T25" fmla="*/ 1088 h 1096"/>
                    <a:gd name="T26" fmla="*/ 743 w 922"/>
                    <a:gd name="T27" fmla="*/ 1096 h 1096"/>
                    <a:gd name="T28" fmla="*/ 678 w 922"/>
                    <a:gd name="T29" fmla="*/ 1088 h 1096"/>
                    <a:gd name="T30" fmla="*/ 564 w 922"/>
                    <a:gd name="T31" fmla="*/ 1063 h 1096"/>
                    <a:gd name="T32" fmla="*/ 455 w 922"/>
                    <a:gd name="T33" fmla="*/ 1027 h 1096"/>
                    <a:gd name="T34" fmla="*/ 354 w 922"/>
                    <a:gd name="T35" fmla="*/ 984 h 1096"/>
                    <a:gd name="T36" fmla="*/ 264 w 922"/>
                    <a:gd name="T37" fmla="*/ 938 h 1096"/>
                    <a:gd name="T38" fmla="*/ 186 w 922"/>
                    <a:gd name="T39" fmla="*/ 892 h 1096"/>
                    <a:gd name="T40" fmla="*/ 126 w 922"/>
                    <a:gd name="T41" fmla="*/ 851 h 1096"/>
                    <a:gd name="T42" fmla="*/ 84 w 922"/>
                    <a:gd name="T43" fmla="*/ 818 h 1096"/>
                    <a:gd name="T44" fmla="*/ 63 w 922"/>
                    <a:gd name="T45" fmla="*/ 798 h 1096"/>
                    <a:gd name="T46" fmla="*/ 53 w 922"/>
                    <a:gd name="T47" fmla="*/ 755 h 1096"/>
                    <a:gd name="T48" fmla="*/ 68 w 922"/>
                    <a:gd name="T49" fmla="*/ 693 h 1096"/>
                    <a:gd name="T50" fmla="*/ 69 w 922"/>
                    <a:gd name="T51" fmla="*/ 610 h 1096"/>
                    <a:gd name="T52" fmla="*/ 51 w 922"/>
                    <a:gd name="T53" fmla="*/ 523 h 1096"/>
                    <a:gd name="T54" fmla="*/ 29 w 922"/>
                    <a:gd name="T55" fmla="*/ 439 h 1096"/>
                    <a:gd name="T56" fmla="*/ 10 w 922"/>
                    <a:gd name="T57" fmla="*/ 361 h 1096"/>
                    <a:gd name="T58" fmla="*/ 0 w 922"/>
                    <a:gd name="T59" fmla="*/ 278 h 1096"/>
                    <a:gd name="T60" fmla="*/ 5 w 922"/>
                    <a:gd name="T61" fmla="*/ 190 h 1096"/>
                    <a:gd name="T62" fmla="*/ 31 w 922"/>
                    <a:gd name="T63" fmla="*/ 98 h 1096"/>
                    <a:gd name="T64" fmla="*/ 68 w 922"/>
                    <a:gd name="T65" fmla="*/ 34 h 1096"/>
                    <a:gd name="T66" fmla="*/ 105 w 922"/>
                    <a:gd name="T67" fmla="*/ 15 h 1096"/>
                    <a:gd name="T68" fmla="*/ 232 w 922"/>
                    <a:gd name="T69" fmla="*/ 0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22" h="1096">
                      <a:moveTo>
                        <a:pt x="232" y="0"/>
                      </a:moveTo>
                      <a:lnTo>
                        <a:pt x="291" y="0"/>
                      </a:lnTo>
                      <a:lnTo>
                        <a:pt x="349" y="6"/>
                      </a:lnTo>
                      <a:lnTo>
                        <a:pt x="407" y="19"/>
                      </a:lnTo>
                      <a:lnTo>
                        <a:pt x="462" y="35"/>
                      </a:lnTo>
                      <a:lnTo>
                        <a:pt x="515" y="58"/>
                      </a:lnTo>
                      <a:lnTo>
                        <a:pt x="566" y="86"/>
                      </a:lnTo>
                      <a:lnTo>
                        <a:pt x="614" y="118"/>
                      </a:lnTo>
                      <a:lnTo>
                        <a:pt x="659" y="155"/>
                      </a:lnTo>
                      <a:lnTo>
                        <a:pt x="701" y="196"/>
                      </a:lnTo>
                      <a:lnTo>
                        <a:pt x="738" y="241"/>
                      </a:lnTo>
                      <a:lnTo>
                        <a:pt x="772" y="292"/>
                      </a:lnTo>
                      <a:lnTo>
                        <a:pt x="835" y="397"/>
                      </a:lnTo>
                      <a:lnTo>
                        <a:pt x="867" y="456"/>
                      </a:lnTo>
                      <a:lnTo>
                        <a:pt x="890" y="517"/>
                      </a:lnTo>
                      <a:lnTo>
                        <a:pt x="908" y="579"/>
                      </a:lnTo>
                      <a:lnTo>
                        <a:pt x="918" y="642"/>
                      </a:lnTo>
                      <a:lnTo>
                        <a:pt x="922" y="706"/>
                      </a:lnTo>
                      <a:lnTo>
                        <a:pt x="918" y="769"/>
                      </a:lnTo>
                      <a:lnTo>
                        <a:pt x="908" y="832"/>
                      </a:lnTo>
                      <a:lnTo>
                        <a:pt x="892" y="895"/>
                      </a:lnTo>
                      <a:lnTo>
                        <a:pt x="868" y="954"/>
                      </a:lnTo>
                      <a:lnTo>
                        <a:pt x="838" y="1013"/>
                      </a:lnTo>
                      <a:lnTo>
                        <a:pt x="801" y="1067"/>
                      </a:lnTo>
                      <a:lnTo>
                        <a:pt x="789" y="1080"/>
                      </a:lnTo>
                      <a:lnTo>
                        <a:pt x="776" y="1088"/>
                      </a:lnTo>
                      <a:lnTo>
                        <a:pt x="760" y="1095"/>
                      </a:lnTo>
                      <a:lnTo>
                        <a:pt x="743" y="1096"/>
                      </a:lnTo>
                      <a:lnTo>
                        <a:pt x="737" y="1096"/>
                      </a:lnTo>
                      <a:lnTo>
                        <a:pt x="678" y="1088"/>
                      </a:lnTo>
                      <a:lnTo>
                        <a:pt x="620" y="1077"/>
                      </a:lnTo>
                      <a:lnTo>
                        <a:pt x="564" y="1063"/>
                      </a:lnTo>
                      <a:lnTo>
                        <a:pt x="509" y="1046"/>
                      </a:lnTo>
                      <a:lnTo>
                        <a:pt x="455" y="1027"/>
                      </a:lnTo>
                      <a:lnTo>
                        <a:pt x="403" y="1006"/>
                      </a:lnTo>
                      <a:lnTo>
                        <a:pt x="354" y="984"/>
                      </a:lnTo>
                      <a:lnTo>
                        <a:pt x="306" y="962"/>
                      </a:lnTo>
                      <a:lnTo>
                        <a:pt x="264" y="938"/>
                      </a:lnTo>
                      <a:lnTo>
                        <a:pt x="224" y="915"/>
                      </a:lnTo>
                      <a:lnTo>
                        <a:pt x="186" y="892"/>
                      </a:lnTo>
                      <a:lnTo>
                        <a:pt x="153" y="871"/>
                      </a:lnTo>
                      <a:lnTo>
                        <a:pt x="126" y="851"/>
                      </a:lnTo>
                      <a:lnTo>
                        <a:pt x="102" y="833"/>
                      </a:lnTo>
                      <a:lnTo>
                        <a:pt x="84" y="818"/>
                      </a:lnTo>
                      <a:lnTo>
                        <a:pt x="70" y="807"/>
                      </a:lnTo>
                      <a:lnTo>
                        <a:pt x="63" y="798"/>
                      </a:lnTo>
                      <a:lnTo>
                        <a:pt x="55" y="778"/>
                      </a:lnTo>
                      <a:lnTo>
                        <a:pt x="53" y="755"/>
                      </a:lnTo>
                      <a:lnTo>
                        <a:pt x="56" y="734"/>
                      </a:lnTo>
                      <a:lnTo>
                        <a:pt x="68" y="693"/>
                      </a:lnTo>
                      <a:lnTo>
                        <a:pt x="72" y="651"/>
                      </a:lnTo>
                      <a:lnTo>
                        <a:pt x="69" y="610"/>
                      </a:lnTo>
                      <a:lnTo>
                        <a:pt x="63" y="567"/>
                      </a:lnTo>
                      <a:lnTo>
                        <a:pt x="51" y="523"/>
                      </a:lnTo>
                      <a:lnTo>
                        <a:pt x="39" y="476"/>
                      </a:lnTo>
                      <a:lnTo>
                        <a:pt x="29" y="439"/>
                      </a:lnTo>
                      <a:lnTo>
                        <a:pt x="19" y="400"/>
                      </a:lnTo>
                      <a:lnTo>
                        <a:pt x="10" y="361"/>
                      </a:lnTo>
                      <a:lnTo>
                        <a:pt x="4" y="319"/>
                      </a:lnTo>
                      <a:lnTo>
                        <a:pt x="0" y="278"/>
                      </a:lnTo>
                      <a:lnTo>
                        <a:pt x="0" y="234"/>
                      </a:lnTo>
                      <a:lnTo>
                        <a:pt x="5" y="190"/>
                      </a:lnTo>
                      <a:lnTo>
                        <a:pt x="15" y="145"/>
                      </a:lnTo>
                      <a:lnTo>
                        <a:pt x="31" y="98"/>
                      </a:lnTo>
                      <a:lnTo>
                        <a:pt x="54" y="52"/>
                      </a:lnTo>
                      <a:lnTo>
                        <a:pt x="68" y="34"/>
                      </a:lnTo>
                      <a:lnTo>
                        <a:pt x="85" y="21"/>
                      </a:lnTo>
                      <a:lnTo>
                        <a:pt x="105" y="15"/>
                      </a:lnTo>
                      <a:lnTo>
                        <a:pt x="172" y="5"/>
                      </a:lnTo>
                      <a:lnTo>
                        <a:pt x="232" y="0"/>
                      </a:lnTo>
                      <a:close/>
                    </a:path>
                  </a:pathLst>
                </a:custGeom>
                <a:solidFill>
                  <a:srgbClr val="FFA5B9"/>
                </a:solidFill>
                <a:ln w="0">
                  <a:solidFill>
                    <a:srgbClr val="FFA5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3" name="Freeform 8"/>
                <p:cNvSpPr>
                  <a:spLocks/>
                </p:cNvSpPr>
                <p:nvPr/>
              </p:nvSpPr>
              <p:spPr bwMode="auto">
                <a:xfrm>
                  <a:off x="5783" y="1215"/>
                  <a:ext cx="320" cy="242"/>
                </a:xfrm>
                <a:custGeom>
                  <a:avLst/>
                  <a:gdLst>
                    <a:gd name="T0" fmla="*/ 437 w 960"/>
                    <a:gd name="T1" fmla="*/ 0 h 727"/>
                    <a:gd name="T2" fmla="*/ 481 w 960"/>
                    <a:gd name="T3" fmla="*/ 1 h 727"/>
                    <a:gd name="T4" fmla="*/ 529 w 960"/>
                    <a:gd name="T5" fmla="*/ 5 h 727"/>
                    <a:gd name="T6" fmla="*/ 579 w 960"/>
                    <a:gd name="T7" fmla="*/ 12 h 727"/>
                    <a:gd name="T8" fmla="*/ 631 w 960"/>
                    <a:gd name="T9" fmla="*/ 20 h 727"/>
                    <a:gd name="T10" fmla="*/ 683 w 960"/>
                    <a:gd name="T11" fmla="*/ 32 h 727"/>
                    <a:gd name="T12" fmla="*/ 736 w 960"/>
                    <a:gd name="T13" fmla="*/ 47 h 727"/>
                    <a:gd name="T14" fmla="*/ 789 w 960"/>
                    <a:gd name="T15" fmla="*/ 66 h 727"/>
                    <a:gd name="T16" fmla="*/ 839 w 960"/>
                    <a:gd name="T17" fmla="*/ 88 h 727"/>
                    <a:gd name="T18" fmla="*/ 888 w 960"/>
                    <a:gd name="T19" fmla="*/ 116 h 727"/>
                    <a:gd name="T20" fmla="*/ 933 w 960"/>
                    <a:gd name="T21" fmla="*/ 149 h 727"/>
                    <a:gd name="T22" fmla="*/ 946 w 960"/>
                    <a:gd name="T23" fmla="*/ 161 h 727"/>
                    <a:gd name="T24" fmla="*/ 955 w 960"/>
                    <a:gd name="T25" fmla="*/ 177 h 727"/>
                    <a:gd name="T26" fmla="*/ 960 w 960"/>
                    <a:gd name="T27" fmla="*/ 195 h 727"/>
                    <a:gd name="T28" fmla="*/ 960 w 960"/>
                    <a:gd name="T29" fmla="*/ 214 h 727"/>
                    <a:gd name="T30" fmla="*/ 955 w 960"/>
                    <a:gd name="T31" fmla="*/ 231 h 727"/>
                    <a:gd name="T32" fmla="*/ 925 w 960"/>
                    <a:gd name="T33" fmla="*/ 296 h 727"/>
                    <a:gd name="T34" fmla="*/ 889 w 960"/>
                    <a:gd name="T35" fmla="*/ 356 h 727"/>
                    <a:gd name="T36" fmla="*/ 849 w 960"/>
                    <a:gd name="T37" fmla="*/ 412 h 727"/>
                    <a:gd name="T38" fmla="*/ 805 w 960"/>
                    <a:gd name="T39" fmla="*/ 464 h 727"/>
                    <a:gd name="T40" fmla="*/ 756 w 960"/>
                    <a:gd name="T41" fmla="*/ 513 h 727"/>
                    <a:gd name="T42" fmla="*/ 704 w 960"/>
                    <a:gd name="T43" fmla="*/ 556 h 727"/>
                    <a:gd name="T44" fmla="*/ 648 w 960"/>
                    <a:gd name="T45" fmla="*/ 595 h 727"/>
                    <a:gd name="T46" fmla="*/ 589 w 960"/>
                    <a:gd name="T47" fmla="*/ 629 h 727"/>
                    <a:gd name="T48" fmla="*/ 528 w 960"/>
                    <a:gd name="T49" fmla="*/ 659 h 727"/>
                    <a:gd name="T50" fmla="*/ 462 w 960"/>
                    <a:gd name="T51" fmla="*/ 681 h 727"/>
                    <a:gd name="T52" fmla="*/ 396 w 960"/>
                    <a:gd name="T53" fmla="*/ 700 h 727"/>
                    <a:gd name="T54" fmla="*/ 328 w 960"/>
                    <a:gd name="T55" fmla="*/ 713 h 727"/>
                    <a:gd name="T56" fmla="*/ 258 w 960"/>
                    <a:gd name="T57" fmla="*/ 718 h 727"/>
                    <a:gd name="T58" fmla="*/ 79 w 960"/>
                    <a:gd name="T59" fmla="*/ 727 h 727"/>
                    <a:gd name="T60" fmla="*/ 77 w 960"/>
                    <a:gd name="T61" fmla="*/ 727 h 727"/>
                    <a:gd name="T62" fmla="*/ 58 w 960"/>
                    <a:gd name="T63" fmla="*/ 724 h 727"/>
                    <a:gd name="T64" fmla="*/ 40 w 960"/>
                    <a:gd name="T65" fmla="*/ 717 h 727"/>
                    <a:gd name="T66" fmla="*/ 25 w 960"/>
                    <a:gd name="T67" fmla="*/ 704 h 727"/>
                    <a:gd name="T68" fmla="*/ 14 w 960"/>
                    <a:gd name="T69" fmla="*/ 689 h 727"/>
                    <a:gd name="T70" fmla="*/ 8 w 960"/>
                    <a:gd name="T71" fmla="*/ 671 h 727"/>
                    <a:gd name="T72" fmla="*/ 0 w 960"/>
                    <a:gd name="T73" fmla="*/ 625 h 727"/>
                    <a:gd name="T74" fmla="*/ 1 w 960"/>
                    <a:gd name="T75" fmla="*/ 580 h 727"/>
                    <a:gd name="T76" fmla="*/ 10 w 960"/>
                    <a:gd name="T77" fmla="*/ 534 h 727"/>
                    <a:gd name="T78" fmla="*/ 23 w 960"/>
                    <a:gd name="T79" fmla="*/ 490 h 727"/>
                    <a:gd name="T80" fmla="*/ 42 w 960"/>
                    <a:gd name="T81" fmla="*/ 446 h 727"/>
                    <a:gd name="T82" fmla="*/ 63 w 960"/>
                    <a:gd name="T83" fmla="*/ 404 h 727"/>
                    <a:gd name="T84" fmla="*/ 88 w 960"/>
                    <a:gd name="T85" fmla="*/ 361 h 727"/>
                    <a:gd name="T86" fmla="*/ 114 w 960"/>
                    <a:gd name="T87" fmla="*/ 319 h 727"/>
                    <a:gd name="T88" fmla="*/ 141 w 960"/>
                    <a:gd name="T89" fmla="*/ 278 h 727"/>
                    <a:gd name="T90" fmla="*/ 165 w 960"/>
                    <a:gd name="T91" fmla="*/ 242 h 727"/>
                    <a:gd name="T92" fmla="*/ 189 w 960"/>
                    <a:gd name="T93" fmla="*/ 204 h 727"/>
                    <a:gd name="T94" fmla="*/ 210 w 960"/>
                    <a:gd name="T95" fmla="*/ 167 h 727"/>
                    <a:gd name="T96" fmla="*/ 229 w 960"/>
                    <a:gd name="T97" fmla="*/ 131 h 727"/>
                    <a:gd name="T98" fmla="*/ 244 w 960"/>
                    <a:gd name="T99" fmla="*/ 96 h 727"/>
                    <a:gd name="T100" fmla="*/ 255 w 960"/>
                    <a:gd name="T101" fmla="*/ 62 h 727"/>
                    <a:gd name="T102" fmla="*/ 261 w 960"/>
                    <a:gd name="T103" fmla="*/ 44 h 727"/>
                    <a:gd name="T104" fmla="*/ 271 w 960"/>
                    <a:gd name="T105" fmla="*/ 29 h 727"/>
                    <a:gd name="T106" fmla="*/ 285 w 960"/>
                    <a:gd name="T107" fmla="*/ 18 h 727"/>
                    <a:gd name="T108" fmla="*/ 302 w 960"/>
                    <a:gd name="T109" fmla="*/ 10 h 727"/>
                    <a:gd name="T110" fmla="*/ 315 w 960"/>
                    <a:gd name="T111" fmla="*/ 7 h 727"/>
                    <a:gd name="T112" fmla="*/ 336 w 960"/>
                    <a:gd name="T113" fmla="*/ 4 h 727"/>
                    <a:gd name="T114" fmla="*/ 364 w 960"/>
                    <a:gd name="T115" fmla="*/ 1 h 727"/>
                    <a:gd name="T116" fmla="*/ 398 w 960"/>
                    <a:gd name="T117" fmla="*/ 0 h 727"/>
                    <a:gd name="T118" fmla="*/ 437 w 960"/>
                    <a:gd name="T119" fmla="*/ 0 h 7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960" h="727">
                      <a:moveTo>
                        <a:pt x="437" y="0"/>
                      </a:moveTo>
                      <a:lnTo>
                        <a:pt x="481" y="1"/>
                      </a:lnTo>
                      <a:lnTo>
                        <a:pt x="529" y="5"/>
                      </a:lnTo>
                      <a:lnTo>
                        <a:pt x="579" y="12"/>
                      </a:lnTo>
                      <a:lnTo>
                        <a:pt x="631" y="20"/>
                      </a:lnTo>
                      <a:lnTo>
                        <a:pt x="683" y="32"/>
                      </a:lnTo>
                      <a:lnTo>
                        <a:pt x="736" y="47"/>
                      </a:lnTo>
                      <a:lnTo>
                        <a:pt x="789" y="66"/>
                      </a:lnTo>
                      <a:lnTo>
                        <a:pt x="839" y="88"/>
                      </a:lnTo>
                      <a:lnTo>
                        <a:pt x="888" y="116"/>
                      </a:lnTo>
                      <a:lnTo>
                        <a:pt x="933" y="149"/>
                      </a:lnTo>
                      <a:lnTo>
                        <a:pt x="946" y="161"/>
                      </a:lnTo>
                      <a:lnTo>
                        <a:pt x="955" y="177"/>
                      </a:lnTo>
                      <a:lnTo>
                        <a:pt x="960" y="195"/>
                      </a:lnTo>
                      <a:lnTo>
                        <a:pt x="960" y="214"/>
                      </a:lnTo>
                      <a:lnTo>
                        <a:pt x="955" y="231"/>
                      </a:lnTo>
                      <a:lnTo>
                        <a:pt x="925" y="296"/>
                      </a:lnTo>
                      <a:lnTo>
                        <a:pt x="889" y="356"/>
                      </a:lnTo>
                      <a:lnTo>
                        <a:pt x="849" y="412"/>
                      </a:lnTo>
                      <a:lnTo>
                        <a:pt x="805" y="464"/>
                      </a:lnTo>
                      <a:lnTo>
                        <a:pt x="756" y="513"/>
                      </a:lnTo>
                      <a:lnTo>
                        <a:pt x="704" y="556"/>
                      </a:lnTo>
                      <a:lnTo>
                        <a:pt x="648" y="595"/>
                      </a:lnTo>
                      <a:lnTo>
                        <a:pt x="589" y="629"/>
                      </a:lnTo>
                      <a:lnTo>
                        <a:pt x="528" y="659"/>
                      </a:lnTo>
                      <a:lnTo>
                        <a:pt x="462" y="681"/>
                      </a:lnTo>
                      <a:lnTo>
                        <a:pt x="396" y="700"/>
                      </a:lnTo>
                      <a:lnTo>
                        <a:pt x="328" y="713"/>
                      </a:lnTo>
                      <a:lnTo>
                        <a:pt x="258" y="718"/>
                      </a:lnTo>
                      <a:lnTo>
                        <a:pt x="79" y="727"/>
                      </a:lnTo>
                      <a:lnTo>
                        <a:pt x="77" y="727"/>
                      </a:lnTo>
                      <a:lnTo>
                        <a:pt x="58" y="724"/>
                      </a:lnTo>
                      <a:lnTo>
                        <a:pt x="40" y="717"/>
                      </a:lnTo>
                      <a:lnTo>
                        <a:pt x="25" y="704"/>
                      </a:lnTo>
                      <a:lnTo>
                        <a:pt x="14" y="689"/>
                      </a:lnTo>
                      <a:lnTo>
                        <a:pt x="8" y="671"/>
                      </a:lnTo>
                      <a:lnTo>
                        <a:pt x="0" y="625"/>
                      </a:lnTo>
                      <a:lnTo>
                        <a:pt x="1" y="580"/>
                      </a:lnTo>
                      <a:lnTo>
                        <a:pt x="10" y="534"/>
                      </a:lnTo>
                      <a:lnTo>
                        <a:pt x="23" y="490"/>
                      </a:lnTo>
                      <a:lnTo>
                        <a:pt x="42" y="446"/>
                      </a:lnTo>
                      <a:lnTo>
                        <a:pt x="63" y="404"/>
                      </a:lnTo>
                      <a:lnTo>
                        <a:pt x="88" y="361"/>
                      </a:lnTo>
                      <a:lnTo>
                        <a:pt x="114" y="319"/>
                      </a:lnTo>
                      <a:lnTo>
                        <a:pt x="141" y="278"/>
                      </a:lnTo>
                      <a:lnTo>
                        <a:pt x="165" y="242"/>
                      </a:lnTo>
                      <a:lnTo>
                        <a:pt x="189" y="204"/>
                      </a:lnTo>
                      <a:lnTo>
                        <a:pt x="210" y="167"/>
                      </a:lnTo>
                      <a:lnTo>
                        <a:pt x="229" y="131"/>
                      </a:lnTo>
                      <a:lnTo>
                        <a:pt x="244" y="96"/>
                      </a:lnTo>
                      <a:lnTo>
                        <a:pt x="255" y="62"/>
                      </a:lnTo>
                      <a:lnTo>
                        <a:pt x="261" y="44"/>
                      </a:lnTo>
                      <a:lnTo>
                        <a:pt x="271" y="29"/>
                      </a:lnTo>
                      <a:lnTo>
                        <a:pt x="285" y="18"/>
                      </a:lnTo>
                      <a:lnTo>
                        <a:pt x="302" y="10"/>
                      </a:lnTo>
                      <a:lnTo>
                        <a:pt x="315" y="7"/>
                      </a:lnTo>
                      <a:lnTo>
                        <a:pt x="336" y="4"/>
                      </a:lnTo>
                      <a:lnTo>
                        <a:pt x="364" y="1"/>
                      </a:lnTo>
                      <a:lnTo>
                        <a:pt x="398" y="0"/>
                      </a:lnTo>
                      <a:lnTo>
                        <a:pt x="437" y="0"/>
                      </a:lnTo>
                      <a:close/>
                    </a:path>
                  </a:pathLst>
                </a:custGeom>
                <a:solidFill>
                  <a:srgbClr val="FFA5B9"/>
                </a:solidFill>
                <a:ln w="0">
                  <a:solidFill>
                    <a:srgbClr val="FFA5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4" name="Freeform 9"/>
                <p:cNvSpPr>
                  <a:spLocks/>
                </p:cNvSpPr>
                <p:nvPr/>
              </p:nvSpPr>
              <p:spPr bwMode="auto">
                <a:xfrm>
                  <a:off x="6583" y="1488"/>
                  <a:ext cx="280" cy="529"/>
                </a:xfrm>
                <a:custGeom>
                  <a:avLst/>
                  <a:gdLst>
                    <a:gd name="T0" fmla="*/ 176 w 839"/>
                    <a:gd name="T1" fmla="*/ 4 h 1587"/>
                    <a:gd name="T2" fmla="*/ 196 w 839"/>
                    <a:gd name="T3" fmla="*/ 11 h 1587"/>
                    <a:gd name="T4" fmla="*/ 238 w 839"/>
                    <a:gd name="T5" fmla="*/ 29 h 1587"/>
                    <a:gd name="T6" fmla="*/ 297 w 839"/>
                    <a:gd name="T7" fmla="*/ 58 h 1587"/>
                    <a:gd name="T8" fmla="*/ 370 w 839"/>
                    <a:gd name="T9" fmla="*/ 97 h 1587"/>
                    <a:gd name="T10" fmla="*/ 451 w 839"/>
                    <a:gd name="T11" fmla="*/ 148 h 1587"/>
                    <a:gd name="T12" fmla="*/ 537 w 839"/>
                    <a:gd name="T13" fmla="*/ 212 h 1587"/>
                    <a:gd name="T14" fmla="*/ 620 w 839"/>
                    <a:gd name="T15" fmla="*/ 289 h 1587"/>
                    <a:gd name="T16" fmla="*/ 697 w 839"/>
                    <a:gd name="T17" fmla="*/ 379 h 1587"/>
                    <a:gd name="T18" fmla="*/ 765 w 839"/>
                    <a:gd name="T19" fmla="*/ 484 h 1587"/>
                    <a:gd name="T20" fmla="*/ 818 w 839"/>
                    <a:gd name="T21" fmla="*/ 602 h 1587"/>
                    <a:gd name="T22" fmla="*/ 838 w 839"/>
                    <a:gd name="T23" fmla="*/ 672 h 1587"/>
                    <a:gd name="T24" fmla="*/ 839 w 839"/>
                    <a:gd name="T25" fmla="*/ 684 h 1587"/>
                    <a:gd name="T26" fmla="*/ 838 w 839"/>
                    <a:gd name="T27" fmla="*/ 697 h 1587"/>
                    <a:gd name="T28" fmla="*/ 832 w 839"/>
                    <a:gd name="T29" fmla="*/ 719 h 1587"/>
                    <a:gd name="T30" fmla="*/ 821 w 839"/>
                    <a:gd name="T31" fmla="*/ 750 h 1587"/>
                    <a:gd name="T32" fmla="*/ 802 w 839"/>
                    <a:gd name="T33" fmla="*/ 795 h 1587"/>
                    <a:gd name="T34" fmla="*/ 775 w 839"/>
                    <a:gd name="T35" fmla="*/ 858 h 1587"/>
                    <a:gd name="T36" fmla="*/ 738 w 839"/>
                    <a:gd name="T37" fmla="*/ 944 h 1587"/>
                    <a:gd name="T38" fmla="*/ 694 w 839"/>
                    <a:gd name="T39" fmla="*/ 1040 h 1587"/>
                    <a:gd name="T40" fmla="*/ 651 w 839"/>
                    <a:gd name="T41" fmla="*/ 1136 h 1587"/>
                    <a:gd name="T42" fmla="*/ 608 w 839"/>
                    <a:gd name="T43" fmla="*/ 1234 h 1587"/>
                    <a:gd name="T44" fmla="*/ 568 w 839"/>
                    <a:gd name="T45" fmla="*/ 1327 h 1587"/>
                    <a:gd name="T46" fmla="*/ 534 w 839"/>
                    <a:gd name="T47" fmla="*/ 1412 h 1587"/>
                    <a:gd name="T48" fmla="*/ 508 w 839"/>
                    <a:gd name="T49" fmla="*/ 1482 h 1587"/>
                    <a:gd name="T50" fmla="*/ 493 w 839"/>
                    <a:gd name="T51" fmla="*/ 1532 h 1587"/>
                    <a:gd name="T52" fmla="*/ 474 w 839"/>
                    <a:gd name="T53" fmla="*/ 1567 h 1587"/>
                    <a:gd name="T54" fmla="*/ 437 w 839"/>
                    <a:gd name="T55" fmla="*/ 1586 h 1587"/>
                    <a:gd name="T56" fmla="*/ 424 w 839"/>
                    <a:gd name="T57" fmla="*/ 1587 h 1587"/>
                    <a:gd name="T58" fmla="*/ 391 w 839"/>
                    <a:gd name="T59" fmla="*/ 1580 h 1587"/>
                    <a:gd name="T60" fmla="*/ 366 w 839"/>
                    <a:gd name="T61" fmla="*/ 1558 h 1587"/>
                    <a:gd name="T62" fmla="*/ 355 w 839"/>
                    <a:gd name="T63" fmla="*/ 1542 h 1587"/>
                    <a:gd name="T64" fmla="*/ 331 w 839"/>
                    <a:gd name="T65" fmla="*/ 1505 h 1587"/>
                    <a:gd name="T66" fmla="*/ 296 w 839"/>
                    <a:gd name="T67" fmla="*/ 1451 h 1587"/>
                    <a:gd name="T68" fmla="*/ 253 w 839"/>
                    <a:gd name="T69" fmla="*/ 1381 h 1587"/>
                    <a:gd name="T70" fmla="*/ 206 w 839"/>
                    <a:gd name="T71" fmla="*/ 1298 h 1587"/>
                    <a:gd name="T72" fmla="*/ 157 w 839"/>
                    <a:gd name="T73" fmla="*/ 1204 h 1587"/>
                    <a:gd name="T74" fmla="*/ 111 w 839"/>
                    <a:gd name="T75" fmla="*/ 1100 h 1587"/>
                    <a:gd name="T76" fmla="*/ 69 w 839"/>
                    <a:gd name="T77" fmla="*/ 990 h 1587"/>
                    <a:gd name="T78" fmla="*/ 36 w 839"/>
                    <a:gd name="T79" fmla="*/ 876 h 1587"/>
                    <a:gd name="T80" fmla="*/ 13 w 839"/>
                    <a:gd name="T81" fmla="*/ 755 h 1587"/>
                    <a:gd name="T82" fmla="*/ 2 w 839"/>
                    <a:gd name="T83" fmla="*/ 633 h 1587"/>
                    <a:gd name="T84" fmla="*/ 2 w 839"/>
                    <a:gd name="T85" fmla="*/ 514 h 1587"/>
                    <a:gd name="T86" fmla="*/ 10 w 839"/>
                    <a:gd name="T87" fmla="*/ 402 h 1587"/>
                    <a:gd name="T88" fmla="*/ 24 w 839"/>
                    <a:gd name="T89" fmla="*/ 299 h 1587"/>
                    <a:gd name="T90" fmla="*/ 42 w 839"/>
                    <a:gd name="T91" fmla="*/ 211 h 1587"/>
                    <a:gd name="T92" fmla="*/ 59 w 839"/>
                    <a:gd name="T93" fmla="*/ 138 h 1587"/>
                    <a:gd name="T94" fmla="*/ 74 w 839"/>
                    <a:gd name="T95" fmla="*/ 84 h 1587"/>
                    <a:gd name="T96" fmla="*/ 83 w 839"/>
                    <a:gd name="T97" fmla="*/ 54 h 1587"/>
                    <a:gd name="T98" fmla="*/ 95 w 839"/>
                    <a:gd name="T99" fmla="*/ 31 h 1587"/>
                    <a:gd name="T100" fmla="*/ 122 w 839"/>
                    <a:gd name="T101" fmla="*/ 7 h 1587"/>
                    <a:gd name="T102" fmla="*/ 157 w 839"/>
                    <a:gd name="T103" fmla="*/ 0 h 15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839" h="1587">
                      <a:moveTo>
                        <a:pt x="157" y="0"/>
                      </a:moveTo>
                      <a:lnTo>
                        <a:pt x="176" y="4"/>
                      </a:lnTo>
                      <a:lnTo>
                        <a:pt x="184" y="6"/>
                      </a:lnTo>
                      <a:lnTo>
                        <a:pt x="196" y="11"/>
                      </a:lnTo>
                      <a:lnTo>
                        <a:pt x="214" y="19"/>
                      </a:lnTo>
                      <a:lnTo>
                        <a:pt x="238" y="29"/>
                      </a:lnTo>
                      <a:lnTo>
                        <a:pt x="265" y="41"/>
                      </a:lnTo>
                      <a:lnTo>
                        <a:pt x="297" y="58"/>
                      </a:lnTo>
                      <a:lnTo>
                        <a:pt x="332" y="75"/>
                      </a:lnTo>
                      <a:lnTo>
                        <a:pt x="370" y="97"/>
                      </a:lnTo>
                      <a:lnTo>
                        <a:pt x="410" y="122"/>
                      </a:lnTo>
                      <a:lnTo>
                        <a:pt x="451" y="148"/>
                      </a:lnTo>
                      <a:lnTo>
                        <a:pt x="494" y="180"/>
                      </a:lnTo>
                      <a:lnTo>
                        <a:pt x="537" y="212"/>
                      </a:lnTo>
                      <a:lnTo>
                        <a:pt x="578" y="249"/>
                      </a:lnTo>
                      <a:lnTo>
                        <a:pt x="620" y="289"/>
                      </a:lnTo>
                      <a:lnTo>
                        <a:pt x="660" y="333"/>
                      </a:lnTo>
                      <a:lnTo>
                        <a:pt x="697" y="379"/>
                      </a:lnTo>
                      <a:lnTo>
                        <a:pt x="734" y="430"/>
                      </a:lnTo>
                      <a:lnTo>
                        <a:pt x="765" y="484"/>
                      </a:lnTo>
                      <a:lnTo>
                        <a:pt x="794" y="540"/>
                      </a:lnTo>
                      <a:lnTo>
                        <a:pt x="818" y="602"/>
                      </a:lnTo>
                      <a:lnTo>
                        <a:pt x="837" y="666"/>
                      </a:lnTo>
                      <a:lnTo>
                        <a:pt x="838" y="672"/>
                      </a:lnTo>
                      <a:lnTo>
                        <a:pt x="839" y="677"/>
                      </a:lnTo>
                      <a:lnTo>
                        <a:pt x="839" y="684"/>
                      </a:lnTo>
                      <a:lnTo>
                        <a:pt x="839" y="690"/>
                      </a:lnTo>
                      <a:lnTo>
                        <a:pt x="838" y="697"/>
                      </a:lnTo>
                      <a:lnTo>
                        <a:pt x="836" y="707"/>
                      </a:lnTo>
                      <a:lnTo>
                        <a:pt x="832" y="719"/>
                      </a:lnTo>
                      <a:lnTo>
                        <a:pt x="828" y="733"/>
                      </a:lnTo>
                      <a:lnTo>
                        <a:pt x="821" y="750"/>
                      </a:lnTo>
                      <a:lnTo>
                        <a:pt x="813" y="770"/>
                      </a:lnTo>
                      <a:lnTo>
                        <a:pt x="802" y="795"/>
                      </a:lnTo>
                      <a:lnTo>
                        <a:pt x="789" y="824"/>
                      </a:lnTo>
                      <a:lnTo>
                        <a:pt x="775" y="858"/>
                      </a:lnTo>
                      <a:lnTo>
                        <a:pt x="758" y="898"/>
                      </a:lnTo>
                      <a:lnTo>
                        <a:pt x="738" y="944"/>
                      </a:lnTo>
                      <a:lnTo>
                        <a:pt x="714" y="995"/>
                      </a:lnTo>
                      <a:lnTo>
                        <a:pt x="694" y="1040"/>
                      </a:lnTo>
                      <a:lnTo>
                        <a:pt x="672" y="1088"/>
                      </a:lnTo>
                      <a:lnTo>
                        <a:pt x="651" y="1136"/>
                      </a:lnTo>
                      <a:lnTo>
                        <a:pt x="630" y="1185"/>
                      </a:lnTo>
                      <a:lnTo>
                        <a:pt x="608" y="1234"/>
                      </a:lnTo>
                      <a:lnTo>
                        <a:pt x="588" y="1282"/>
                      </a:lnTo>
                      <a:lnTo>
                        <a:pt x="568" y="1327"/>
                      </a:lnTo>
                      <a:lnTo>
                        <a:pt x="551" y="1371"/>
                      </a:lnTo>
                      <a:lnTo>
                        <a:pt x="534" y="1412"/>
                      </a:lnTo>
                      <a:lnTo>
                        <a:pt x="520" y="1449"/>
                      </a:lnTo>
                      <a:lnTo>
                        <a:pt x="508" y="1482"/>
                      </a:lnTo>
                      <a:lnTo>
                        <a:pt x="499" y="1509"/>
                      </a:lnTo>
                      <a:lnTo>
                        <a:pt x="493" y="1532"/>
                      </a:lnTo>
                      <a:lnTo>
                        <a:pt x="485" y="1551"/>
                      </a:lnTo>
                      <a:lnTo>
                        <a:pt x="474" y="1567"/>
                      </a:lnTo>
                      <a:lnTo>
                        <a:pt x="458" y="1578"/>
                      </a:lnTo>
                      <a:lnTo>
                        <a:pt x="437" y="1586"/>
                      </a:lnTo>
                      <a:lnTo>
                        <a:pt x="431" y="1587"/>
                      </a:lnTo>
                      <a:lnTo>
                        <a:pt x="424" y="1587"/>
                      </a:lnTo>
                      <a:lnTo>
                        <a:pt x="407" y="1586"/>
                      </a:lnTo>
                      <a:lnTo>
                        <a:pt x="391" y="1580"/>
                      </a:lnTo>
                      <a:lnTo>
                        <a:pt x="377" y="1571"/>
                      </a:lnTo>
                      <a:lnTo>
                        <a:pt x="366" y="1558"/>
                      </a:lnTo>
                      <a:lnTo>
                        <a:pt x="362" y="1553"/>
                      </a:lnTo>
                      <a:lnTo>
                        <a:pt x="355" y="1542"/>
                      </a:lnTo>
                      <a:lnTo>
                        <a:pt x="345" y="1527"/>
                      </a:lnTo>
                      <a:lnTo>
                        <a:pt x="331" y="1505"/>
                      </a:lnTo>
                      <a:lnTo>
                        <a:pt x="313" y="1482"/>
                      </a:lnTo>
                      <a:lnTo>
                        <a:pt x="296" y="1451"/>
                      </a:lnTo>
                      <a:lnTo>
                        <a:pt x="274" y="1419"/>
                      </a:lnTo>
                      <a:lnTo>
                        <a:pt x="253" y="1381"/>
                      </a:lnTo>
                      <a:lnTo>
                        <a:pt x="230" y="1341"/>
                      </a:lnTo>
                      <a:lnTo>
                        <a:pt x="206" y="1298"/>
                      </a:lnTo>
                      <a:lnTo>
                        <a:pt x="183" y="1252"/>
                      </a:lnTo>
                      <a:lnTo>
                        <a:pt x="157" y="1204"/>
                      </a:lnTo>
                      <a:lnTo>
                        <a:pt x="135" y="1152"/>
                      </a:lnTo>
                      <a:lnTo>
                        <a:pt x="111" y="1100"/>
                      </a:lnTo>
                      <a:lnTo>
                        <a:pt x="90" y="1045"/>
                      </a:lnTo>
                      <a:lnTo>
                        <a:pt x="69" y="990"/>
                      </a:lnTo>
                      <a:lnTo>
                        <a:pt x="52" y="934"/>
                      </a:lnTo>
                      <a:lnTo>
                        <a:pt x="36" y="876"/>
                      </a:lnTo>
                      <a:lnTo>
                        <a:pt x="23" y="818"/>
                      </a:lnTo>
                      <a:lnTo>
                        <a:pt x="13" y="755"/>
                      </a:lnTo>
                      <a:lnTo>
                        <a:pt x="5" y="694"/>
                      </a:lnTo>
                      <a:lnTo>
                        <a:pt x="2" y="633"/>
                      </a:lnTo>
                      <a:lnTo>
                        <a:pt x="0" y="573"/>
                      </a:lnTo>
                      <a:lnTo>
                        <a:pt x="2" y="514"/>
                      </a:lnTo>
                      <a:lnTo>
                        <a:pt x="5" y="456"/>
                      </a:lnTo>
                      <a:lnTo>
                        <a:pt x="10" y="402"/>
                      </a:lnTo>
                      <a:lnTo>
                        <a:pt x="17" y="349"/>
                      </a:lnTo>
                      <a:lnTo>
                        <a:pt x="24" y="299"/>
                      </a:lnTo>
                      <a:lnTo>
                        <a:pt x="33" y="254"/>
                      </a:lnTo>
                      <a:lnTo>
                        <a:pt x="42" y="211"/>
                      </a:lnTo>
                      <a:lnTo>
                        <a:pt x="51" y="172"/>
                      </a:lnTo>
                      <a:lnTo>
                        <a:pt x="59" y="138"/>
                      </a:lnTo>
                      <a:lnTo>
                        <a:pt x="67" y="109"/>
                      </a:lnTo>
                      <a:lnTo>
                        <a:pt x="74" y="84"/>
                      </a:lnTo>
                      <a:lnTo>
                        <a:pt x="80" y="66"/>
                      </a:lnTo>
                      <a:lnTo>
                        <a:pt x="83" y="54"/>
                      </a:lnTo>
                      <a:lnTo>
                        <a:pt x="86" y="48"/>
                      </a:lnTo>
                      <a:lnTo>
                        <a:pt x="95" y="31"/>
                      </a:lnTo>
                      <a:lnTo>
                        <a:pt x="107" y="17"/>
                      </a:lnTo>
                      <a:lnTo>
                        <a:pt x="122" y="7"/>
                      </a:lnTo>
                      <a:lnTo>
                        <a:pt x="140" y="1"/>
                      </a:lnTo>
                      <a:lnTo>
                        <a:pt x="157" y="0"/>
                      </a:lnTo>
                      <a:close/>
                    </a:path>
                  </a:pathLst>
                </a:custGeom>
                <a:solidFill>
                  <a:srgbClr val="FFA5B9"/>
                </a:solidFill>
                <a:ln w="0">
                  <a:solidFill>
                    <a:srgbClr val="FFA5B9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5" name="Freeform 10"/>
                <p:cNvSpPr>
                  <a:spLocks/>
                </p:cNvSpPr>
                <p:nvPr/>
              </p:nvSpPr>
              <p:spPr bwMode="auto">
                <a:xfrm>
                  <a:off x="5546" y="1399"/>
                  <a:ext cx="361" cy="659"/>
                </a:xfrm>
                <a:custGeom>
                  <a:avLst/>
                  <a:gdLst>
                    <a:gd name="T0" fmla="*/ 1037 w 1084"/>
                    <a:gd name="T1" fmla="*/ 5 h 1977"/>
                    <a:gd name="T2" fmla="*/ 1070 w 1084"/>
                    <a:gd name="T3" fmla="*/ 29 h 1977"/>
                    <a:gd name="T4" fmla="*/ 1084 w 1084"/>
                    <a:gd name="T5" fmla="*/ 68 h 1977"/>
                    <a:gd name="T6" fmla="*/ 614 w 1084"/>
                    <a:gd name="T7" fmla="*/ 1924 h 1977"/>
                    <a:gd name="T8" fmla="*/ 595 w 1084"/>
                    <a:gd name="T9" fmla="*/ 1956 h 1977"/>
                    <a:gd name="T10" fmla="*/ 564 w 1084"/>
                    <a:gd name="T11" fmla="*/ 1975 h 1977"/>
                    <a:gd name="T12" fmla="*/ 535 w 1084"/>
                    <a:gd name="T13" fmla="*/ 1977 h 1977"/>
                    <a:gd name="T14" fmla="*/ 463 w 1084"/>
                    <a:gd name="T15" fmla="*/ 1954 h 1977"/>
                    <a:gd name="T16" fmla="*/ 349 w 1084"/>
                    <a:gd name="T17" fmla="*/ 1902 h 1977"/>
                    <a:gd name="T18" fmla="*/ 251 w 1084"/>
                    <a:gd name="T19" fmla="*/ 1833 h 1977"/>
                    <a:gd name="T20" fmla="*/ 168 w 1084"/>
                    <a:gd name="T21" fmla="*/ 1746 h 1977"/>
                    <a:gd name="T22" fmla="*/ 101 w 1084"/>
                    <a:gd name="T23" fmla="*/ 1643 h 1977"/>
                    <a:gd name="T24" fmla="*/ 51 w 1084"/>
                    <a:gd name="T25" fmla="*/ 1525 h 1977"/>
                    <a:gd name="T26" fmla="*/ 20 w 1084"/>
                    <a:gd name="T27" fmla="*/ 1399 h 1977"/>
                    <a:gd name="T28" fmla="*/ 4 w 1084"/>
                    <a:gd name="T29" fmla="*/ 1270 h 1977"/>
                    <a:gd name="T30" fmla="*/ 0 w 1084"/>
                    <a:gd name="T31" fmla="*/ 1143 h 1977"/>
                    <a:gd name="T32" fmla="*/ 7 w 1084"/>
                    <a:gd name="T33" fmla="*/ 1019 h 1977"/>
                    <a:gd name="T34" fmla="*/ 21 w 1084"/>
                    <a:gd name="T35" fmla="*/ 904 h 1977"/>
                    <a:gd name="T36" fmla="*/ 39 w 1084"/>
                    <a:gd name="T37" fmla="*/ 799 h 1977"/>
                    <a:gd name="T38" fmla="*/ 59 w 1084"/>
                    <a:gd name="T39" fmla="*/ 712 h 1977"/>
                    <a:gd name="T40" fmla="*/ 78 w 1084"/>
                    <a:gd name="T41" fmla="*/ 641 h 1977"/>
                    <a:gd name="T42" fmla="*/ 91 w 1084"/>
                    <a:gd name="T43" fmla="*/ 593 h 1977"/>
                    <a:gd name="T44" fmla="*/ 98 w 1084"/>
                    <a:gd name="T45" fmla="*/ 572 h 1977"/>
                    <a:gd name="T46" fmla="*/ 117 w 1084"/>
                    <a:gd name="T47" fmla="*/ 544 h 1977"/>
                    <a:gd name="T48" fmla="*/ 140 w 1084"/>
                    <a:gd name="T49" fmla="*/ 520 h 1977"/>
                    <a:gd name="T50" fmla="*/ 183 w 1084"/>
                    <a:gd name="T51" fmla="*/ 483 h 1977"/>
                    <a:gd name="T52" fmla="*/ 240 w 1084"/>
                    <a:gd name="T53" fmla="*/ 433 h 1977"/>
                    <a:gd name="T54" fmla="*/ 309 w 1084"/>
                    <a:gd name="T55" fmla="*/ 373 h 1977"/>
                    <a:gd name="T56" fmla="*/ 388 w 1084"/>
                    <a:gd name="T57" fmla="*/ 311 h 1977"/>
                    <a:gd name="T58" fmla="*/ 475 w 1084"/>
                    <a:gd name="T59" fmla="*/ 244 h 1977"/>
                    <a:gd name="T60" fmla="*/ 566 w 1084"/>
                    <a:gd name="T61" fmla="*/ 180 h 1977"/>
                    <a:gd name="T62" fmla="*/ 660 w 1084"/>
                    <a:gd name="T63" fmla="*/ 121 h 1977"/>
                    <a:gd name="T64" fmla="*/ 756 w 1084"/>
                    <a:gd name="T65" fmla="*/ 71 h 1977"/>
                    <a:gd name="T66" fmla="*/ 848 w 1084"/>
                    <a:gd name="T67" fmla="*/ 32 h 1977"/>
                    <a:gd name="T68" fmla="*/ 935 w 1084"/>
                    <a:gd name="T69" fmla="*/ 6 h 1977"/>
                    <a:gd name="T70" fmla="*/ 1016 w 1084"/>
                    <a:gd name="T71" fmla="*/ 0 h 19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084" h="1977">
                      <a:moveTo>
                        <a:pt x="1016" y="0"/>
                      </a:moveTo>
                      <a:lnTo>
                        <a:pt x="1037" y="5"/>
                      </a:lnTo>
                      <a:lnTo>
                        <a:pt x="1055" y="14"/>
                      </a:lnTo>
                      <a:lnTo>
                        <a:pt x="1070" y="29"/>
                      </a:lnTo>
                      <a:lnTo>
                        <a:pt x="1080" y="48"/>
                      </a:lnTo>
                      <a:lnTo>
                        <a:pt x="1084" y="68"/>
                      </a:lnTo>
                      <a:lnTo>
                        <a:pt x="1081" y="89"/>
                      </a:lnTo>
                      <a:lnTo>
                        <a:pt x="614" y="1924"/>
                      </a:lnTo>
                      <a:lnTo>
                        <a:pt x="606" y="1942"/>
                      </a:lnTo>
                      <a:lnTo>
                        <a:pt x="595" y="1956"/>
                      </a:lnTo>
                      <a:lnTo>
                        <a:pt x="581" y="1968"/>
                      </a:lnTo>
                      <a:lnTo>
                        <a:pt x="564" y="1975"/>
                      </a:lnTo>
                      <a:lnTo>
                        <a:pt x="545" y="1977"/>
                      </a:lnTo>
                      <a:lnTo>
                        <a:pt x="535" y="1977"/>
                      </a:lnTo>
                      <a:lnTo>
                        <a:pt x="526" y="1975"/>
                      </a:lnTo>
                      <a:lnTo>
                        <a:pt x="463" y="1954"/>
                      </a:lnTo>
                      <a:lnTo>
                        <a:pt x="404" y="1931"/>
                      </a:lnTo>
                      <a:lnTo>
                        <a:pt x="349" y="1902"/>
                      </a:lnTo>
                      <a:lnTo>
                        <a:pt x="299" y="1869"/>
                      </a:lnTo>
                      <a:lnTo>
                        <a:pt x="251" y="1833"/>
                      </a:lnTo>
                      <a:lnTo>
                        <a:pt x="207" y="1791"/>
                      </a:lnTo>
                      <a:lnTo>
                        <a:pt x="168" y="1746"/>
                      </a:lnTo>
                      <a:lnTo>
                        <a:pt x="133" y="1697"/>
                      </a:lnTo>
                      <a:lnTo>
                        <a:pt x="101" y="1643"/>
                      </a:lnTo>
                      <a:lnTo>
                        <a:pt x="74" y="1585"/>
                      </a:lnTo>
                      <a:lnTo>
                        <a:pt x="51" y="1525"/>
                      </a:lnTo>
                      <a:lnTo>
                        <a:pt x="34" y="1462"/>
                      </a:lnTo>
                      <a:lnTo>
                        <a:pt x="20" y="1399"/>
                      </a:lnTo>
                      <a:lnTo>
                        <a:pt x="10" y="1335"/>
                      </a:lnTo>
                      <a:lnTo>
                        <a:pt x="4" y="1270"/>
                      </a:lnTo>
                      <a:lnTo>
                        <a:pt x="1" y="1205"/>
                      </a:lnTo>
                      <a:lnTo>
                        <a:pt x="0" y="1143"/>
                      </a:lnTo>
                      <a:lnTo>
                        <a:pt x="2" y="1080"/>
                      </a:lnTo>
                      <a:lnTo>
                        <a:pt x="7" y="1019"/>
                      </a:lnTo>
                      <a:lnTo>
                        <a:pt x="14" y="960"/>
                      </a:lnTo>
                      <a:lnTo>
                        <a:pt x="21" y="904"/>
                      </a:lnTo>
                      <a:lnTo>
                        <a:pt x="30" y="850"/>
                      </a:lnTo>
                      <a:lnTo>
                        <a:pt x="39" y="799"/>
                      </a:lnTo>
                      <a:lnTo>
                        <a:pt x="49" y="753"/>
                      </a:lnTo>
                      <a:lnTo>
                        <a:pt x="59" y="712"/>
                      </a:lnTo>
                      <a:lnTo>
                        <a:pt x="69" y="674"/>
                      </a:lnTo>
                      <a:lnTo>
                        <a:pt x="78" y="641"/>
                      </a:lnTo>
                      <a:lnTo>
                        <a:pt x="85" y="615"/>
                      </a:lnTo>
                      <a:lnTo>
                        <a:pt x="91" y="593"/>
                      </a:lnTo>
                      <a:lnTo>
                        <a:pt x="96" y="580"/>
                      </a:lnTo>
                      <a:lnTo>
                        <a:pt x="98" y="572"/>
                      </a:lnTo>
                      <a:lnTo>
                        <a:pt x="105" y="557"/>
                      </a:lnTo>
                      <a:lnTo>
                        <a:pt x="117" y="544"/>
                      </a:lnTo>
                      <a:lnTo>
                        <a:pt x="127" y="534"/>
                      </a:lnTo>
                      <a:lnTo>
                        <a:pt x="140" y="520"/>
                      </a:lnTo>
                      <a:lnTo>
                        <a:pt x="159" y="503"/>
                      </a:lnTo>
                      <a:lnTo>
                        <a:pt x="183" y="483"/>
                      </a:lnTo>
                      <a:lnTo>
                        <a:pt x="209" y="459"/>
                      </a:lnTo>
                      <a:lnTo>
                        <a:pt x="240" y="433"/>
                      </a:lnTo>
                      <a:lnTo>
                        <a:pt x="272" y="404"/>
                      </a:lnTo>
                      <a:lnTo>
                        <a:pt x="309" y="373"/>
                      </a:lnTo>
                      <a:lnTo>
                        <a:pt x="348" y="342"/>
                      </a:lnTo>
                      <a:lnTo>
                        <a:pt x="388" y="311"/>
                      </a:lnTo>
                      <a:lnTo>
                        <a:pt x="431" y="277"/>
                      </a:lnTo>
                      <a:lnTo>
                        <a:pt x="475" y="244"/>
                      </a:lnTo>
                      <a:lnTo>
                        <a:pt x="520" y="213"/>
                      </a:lnTo>
                      <a:lnTo>
                        <a:pt x="566" y="180"/>
                      </a:lnTo>
                      <a:lnTo>
                        <a:pt x="614" y="150"/>
                      </a:lnTo>
                      <a:lnTo>
                        <a:pt x="660" y="121"/>
                      </a:lnTo>
                      <a:lnTo>
                        <a:pt x="708" y="94"/>
                      </a:lnTo>
                      <a:lnTo>
                        <a:pt x="756" y="71"/>
                      </a:lnTo>
                      <a:lnTo>
                        <a:pt x="802" y="49"/>
                      </a:lnTo>
                      <a:lnTo>
                        <a:pt x="848" y="32"/>
                      </a:lnTo>
                      <a:lnTo>
                        <a:pt x="893" y="17"/>
                      </a:lnTo>
                      <a:lnTo>
                        <a:pt x="935" y="6"/>
                      </a:lnTo>
                      <a:lnTo>
                        <a:pt x="977" y="1"/>
                      </a:lnTo>
                      <a:lnTo>
                        <a:pt x="1016" y="0"/>
                      </a:lnTo>
                      <a:close/>
                    </a:path>
                  </a:pathLst>
                </a:custGeom>
                <a:solidFill>
                  <a:srgbClr val="FF9BAF"/>
                </a:solidFill>
                <a:ln w="0">
                  <a:solidFill>
                    <a:srgbClr val="FF9BA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6" name="Freeform 11"/>
                <p:cNvSpPr>
                  <a:spLocks/>
                </p:cNvSpPr>
                <p:nvPr/>
              </p:nvSpPr>
              <p:spPr bwMode="auto">
                <a:xfrm>
                  <a:off x="6042" y="1186"/>
                  <a:ext cx="631" cy="534"/>
                </a:xfrm>
                <a:custGeom>
                  <a:avLst/>
                  <a:gdLst>
                    <a:gd name="T0" fmla="*/ 834 w 1894"/>
                    <a:gd name="T1" fmla="*/ 1 h 1601"/>
                    <a:gd name="T2" fmla="*/ 892 w 1894"/>
                    <a:gd name="T3" fmla="*/ 4 h 1601"/>
                    <a:gd name="T4" fmla="*/ 935 w 1894"/>
                    <a:gd name="T5" fmla="*/ 7 h 1601"/>
                    <a:gd name="T6" fmla="*/ 957 w 1894"/>
                    <a:gd name="T7" fmla="*/ 10 h 1601"/>
                    <a:gd name="T8" fmla="*/ 979 w 1894"/>
                    <a:gd name="T9" fmla="*/ 16 h 1601"/>
                    <a:gd name="T10" fmla="*/ 1006 w 1894"/>
                    <a:gd name="T11" fmla="*/ 37 h 1601"/>
                    <a:gd name="T12" fmla="*/ 1016 w 1894"/>
                    <a:gd name="T13" fmla="*/ 56 h 1601"/>
                    <a:gd name="T14" fmla="*/ 1029 w 1894"/>
                    <a:gd name="T15" fmla="*/ 80 h 1601"/>
                    <a:gd name="T16" fmla="*/ 1055 w 1894"/>
                    <a:gd name="T17" fmla="*/ 124 h 1601"/>
                    <a:gd name="T18" fmla="*/ 1094 w 1894"/>
                    <a:gd name="T19" fmla="*/ 185 h 1601"/>
                    <a:gd name="T20" fmla="*/ 1148 w 1894"/>
                    <a:gd name="T21" fmla="*/ 254 h 1601"/>
                    <a:gd name="T22" fmla="*/ 1217 w 1894"/>
                    <a:gd name="T23" fmla="*/ 330 h 1601"/>
                    <a:gd name="T24" fmla="*/ 1304 w 1894"/>
                    <a:gd name="T25" fmla="*/ 409 h 1601"/>
                    <a:gd name="T26" fmla="*/ 1407 w 1894"/>
                    <a:gd name="T27" fmla="*/ 486 h 1601"/>
                    <a:gd name="T28" fmla="*/ 1530 w 1894"/>
                    <a:gd name="T29" fmla="*/ 563 h 1601"/>
                    <a:gd name="T30" fmla="*/ 1641 w 1894"/>
                    <a:gd name="T31" fmla="*/ 652 h 1601"/>
                    <a:gd name="T32" fmla="*/ 1730 w 1894"/>
                    <a:gd name="T33" fmla="*/ 750 h 1601"/>
                    <a:gd name="T34" fmla="*/ 1796 w 1894"/>
                    <a:gd name="T35" fmla="*/ 854 h 1601"/>
                    <a:gd name="T36" fmla="*/ 1844 w 1894"/>
                    <a:gd name="T37" fmla="*/ 964 h 1601"/>
                    <a:gd name="T38" fmla="*/ 1876 w 1894"/>
                    <a:gd name="T39" fmla="*/ 1074 h 1601"/>
                    <a:gd name="T40" fmla="*/ 1892 w 1894"/>
                    <a:gd name="T41" fmla="*/ 1182 h 1601"/>
                    <a:gd name="T42" fmla="*/ 1894 w 1894"/>
                    <a:gd name="T43" fmla="*/ 1288 h 1601"/>
                    <a:gd name="T44" fmla="*/ 1884 w 1894"/>
                    <a:gd name="T45" fmla="*/ 1387 h 1601"/>
                    <a:gd name="T46" fmla="*/ 1866 w 1894"/>
                    <a:gd name="T47" fmla="*/ 1478 h 1601"/>
                    <a:gd name="T48" fmla="*/ 1838 w 1894"/>
                    <a:gd name="T49" fmla="*/ 1558 h 1601"/>
                    <a:gd name="T50" fmla="*/ 1813 w 1894"/>
                    <a:gd name="T51" fmla="*/ 1590 h 1601"/>
                    <a:gd name="T52" fmla="*/ 1773 w 1894"/>
                    <a:gd name="T53" fmla="*/ 1601 h 1601"/>
                    <a:gd name="T54" fmla="*/ 1735 w 1894"/>
                    <a:gd name="T55" fmla="*/ 1591 h 1601"/>
                    <a:gd name="T56" fmla="*/ 18 w 1894"/>
                    <a:gd name="T57" fmla="*/ 525 h 1601"/>
                    <a:gd name="T58" fmla="*/ 0 w 1894"/>
                    <a:gd name="T59" fmla="*/ 489 h 1601"/>
                    <a:gd name="T60" fmla="*/ 5 w 1894"/>
                    <a:gd name="T61" fmla="*/ 450 h 1601"/>
                    <a:gd name="T62" fmla="*/ 66 w 1894"/>
                    <a:gd name="T63" fmla="*/ 337 h 1601"/>
                    <a:gd name="T64" fmla="*/ 139 w 1894"/>
                    <a:gd name="T65" fmla="*/ 245 h 1601"/>
                    <a:gd name="T66" fmla="*/ 221 w 1894"/>
                    <a:gd name="T67" fmla="*/ 171 h 1601"/>
                    <a:gd name="T68" fmla="*/ 311 w 1894"/>
                    <a:gd name="T69" fmla="*/ 113 h 1601"/>
                    <a:gd name="T70" fmla="*/ 405 w 1894"/>
                    <a:gd name="T71" fmla="*/ 69 h 1601"/>
                    <a:gd name="T72" fmla="*/ 500 w 1894"/>
                    <a:gd name="T73" fmla="*/ 39 h 1601"/>
                    <a:gd name="T74" fmla="*/ 593 w 1894"/>
                    <a:gd name="T75" fmla="*/ 17 h 1601"/>
                    <a:gd name="T76" fmla="*/ 682 w 1894"/>
                    <a:gd name="T77" fmla="*/ 6 h 1601"/>
                    <a:gd name="T78" fmla="*/ 764 w 1894"/>
                    <a:gd name="T79" fmla="*/ 1 h 1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94" h="1601">
                      <a:moveTo>
                        <a:pt x="800" y="0"/>
                      </a:moveTo>
                      <a:lnTo>
                        <a:pt x="834" y="1"/>
                      </a:lnTo>
                      <a:lnTo>
                        <a:pt x="866" y="1"/>
                      </a:lnTo>
                      <a:lnTo>
                        <a:pt x="892" y="4"/>
                      </a:lnTo>
                      <a:lnTo>
                        <a:pt x="916" y="5"/>
                      </a:lnTo>
                      <a:lnTo>
                        <a:pt x="935" y="7"/>
                      </a:lnTo>
                      <a:lnTo>
                        <a:pt x="949" y="9"/>
                      </a:lnTo>
                      <a:lnTo>
                        <a:pt x="957" y="10"/>
                      </a:lnTo>
                      <a:lnTo>
                        <a:pt x="961" y="10"/>
                      </a:lnTo>
                      <a:lnTo>
                        <a:pt x="979" y="16"/>
                      </a:lnTo>
                      <a:lnTo>
                        <a:pt x="994" y="25"/>
                      </a:lnTo>
                      <a:lnTo>
                        <a:pt x="1006" y="37"/>
                      </a:lnTo>
                      <a:lnTo>
                        <a:pt x="1015" y="53"/>
                      </a:lnTo>
                      <a:lnTo>
                        <a:pt x="1016" y="56"/>
                      </a:lnTo>
                      <a:lnTo>
                        <a:pt x="1022" y="65"/>
                      </a:lnTo>
                      <a:lnTo>
                        <a:pt x="1029" y="80"/>
                      </a:lnTo>
                      <a:lnTo>
                        <a:pt x="1040" y="100"/>
                      </a:lnTo>
                      <a:lnTo>
                        <a:pt x="1055" y="124"/>
                      </a:lnTo>
                      <a:lnTo>
                        <a:pt x="1073" y="153"/>
                      </a:lnTo>
                      <a:lnTo>
                        <a:pt x="1094" y="185"/>
                      </a:lnTo>
                      <a:lnTo>
                        <a:pt x="1119" y="218"/>
                      </a:lnTo>
                      <a:lnTo>
                        <a:pt x="1148" y="254"/>
                      </a:lnTo>
                      <a:lnTo>
                        <a:pt x="1181" y="291"/>
                      </a:lnTo>
                      <a:lnTo>
                        <a:pt x="1217" y="330"/>
                      </a:lnTo>
                      <a:lnTo>
                        <a:pt x="1259" y="371"/>
                      </a:lnTo>
                      <a:lnTo>
                        <a:pt x="1304" y="409"/>
                      </a:lnTo>
                      <a:lnTo>
                        <a:pt x="1353" y="448"/>
                      </a:lnTo>
                      <a:lnTo>
                        <a:pt x="1407" y="486"/>
                      </a:lnTo>
                      <a:lnTo>
                        <a:pt x="1466" y="521"/>
                      </a:lnTo>
                      <a:lnTo>
                        <a:pt x="1530" y="563"/>
                      </a:lnTo>
                      <a:lnTo>
                        <a:pt x="1589" y="606"/>
                      </a:lnTo>
                      <a:lnTo>
                        <a:pt x="1641" y="652"/>
                      </a:lnTo>
                      <a:lnTo>
                        <a:pt x="1688" y="700"/>
                      </a:lnTo>
                      <a:lnTo>
                        <a:pt x="1730" y="750"/>
                      </a:lnTo>
                      <a:lnTo>
                        <a:pt x="1765" y="802"/>
                      </a:lnTo>
                      <a:lnTo>
                        <a:pt x="1796" y="854"/>
                      </a:lnTo>
                      <a:lnTo>
                        <a:pt x="1823" y="908"/>
                      </a:lnTo>
                      <a:lnTo>
                        <a:pt x="1844" y="964"/>
                      </a:lnTo>
                      <a:lnTo>
                        <a:pt x="1862" y="1019"/>
                      </a:lnTo>
                      <a:lnTo>
                        <a:pt x="1876" y="1074"/>
                      </a:lnTo>
                      <a:lnTo>
                        <a:pt x="1886" y="1128"/>
                      </a:lnTo>
                      <a:lnTo>
                        <a:pt x="1892" y="1182"/>
                      </a:lnTo>
                      <a:lnTo>
                        <a:pt x="1894" y="1236"/>
                      </a:lnTo>
                      <a:lnTo>
                        <a:pt x="1894" y="1288"/>
                      </a:lnTo>
                      <a:lnTo>
                        <a:pt x="1891" y="1338"/>
                      </a:lnTo>
                      <a:lnTo>
                        <a:pt x="1884" y="1387"/>
                      </a:lnTo>
                      <a:lnTo>
                        <a:pt x="1876" y="1434"/>
                      </a:lnTo>
                      <a:lnTo>
                        <a:pt x="1866" y="1478"/>
                      </a:lnTo>
                      <a:lnTo>
                        <a:pt x="1853" y="1519"/>
                      </a:lnTo>
                      <a:lnTo>
                        <a:pt x="1838" y="1558"/>
                      </a:lnTo>
                      <a:lnTo>
                        <a:pt x="1828" y="1576"/>
                      </a:lnTo>
                      <a:lnTo>
                        <a:pt x="1813" y="1590"/>
                      </a:lnTo>
                      <a:lnTo>
                        <a:pt x="1794" y="1598"/>
                      </a:lnTo>
                      <a:lnTo>
                        <a:pt x="1773" y="1601"/>
                      </a:lnTo>
                      <a:lnTo>
                        <a:pt x="1753" y="1598"/>
                      </a:lnTo>
                      <a:lnTo>
                        <a:pt x="1735" y="1591"/>
                      </a:lnTo>
                      <a:lnTo>
                        <a:pt x="33" y="538"/>
                      </a:lnTo>
                      <a:lnTo>
                        <a:pt x="18" y="525"/>
                      </a:lnTo>
                      <a:lnTo>
                        <a:pt x="7" y="507"/>
                      </a:lnTo>
                      <a:lnTo>
                        <a:pt x="0" y="489"/>
                      </a:lnTo>
                      <a:lnTo>
                        <a:pt x="0" y="469"/>
                      </a:lnTo>
                      <a:lnTo>
                        <a:pt x="5" y="450"/>
                      </a:lnTo>
                      <a:lnTo>
                        <a:pt x="34" y="391"/>
                      </a:lnTo>
                      <a:lnTo>
                        <a:pt x="66" y="337"/>
                      </a:lnTo>
                      <a:lnTo>
                        <a:pt x="101" y="289"/>
                      </a:lnTo>
                      <a:lnTo>
                        <a:pt x="139" y="245"/>
                      </a:lnTo>
                      <a:lnTo>
                        <a:pt x="179" y="206"/>
                      </a:lnTo>
                      <a:lnTo>
                        <a:pt x="221" y="171"/>
                      </a:lnTo>
                      <a:lnTo>
                        <a:pt x="265" y="139"/>
                      </a:lnTo>
                      <a:lnTo>
                        <a:pt x="311" y="113"/>
                      </a:lnTo>
                      <a:lnTo>
                        <a:pt x="357" y="89"/>
                      </a:lnTo>
                      <a:lnTo>
                        <a:pt x="405" y="69"/>
                      </a:lnTo>
                      <a:lnTo>
                        <a:pt x="453" y="53"/>
                      </a:lnTo>
                      <a:lnTo>
                        <a:pt x="500" y="39"/>
                      </a:lnTo>
                      <a:lnTo>
                        <a:pt x="547" y="26"/>
                      </a:lnTo>
                      <a:lnTo>
                        <a:pt x="593" y="17"/>
                      </a:lnTo>
                      <a:lnTo>
                        <a:pt x="638" y="11"/>
                      </a:lnTo>
                      <a:lnTo>
                        <a:pt x="682" y="6"/>
                      </a:lnTo>
                      <a:lnTo>
                        <a:pt x="724" y="2"/>
                      </a:lnTo>
                      <a:lnTo>
                        <a:pt x="764" y="1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rgbClr val="FF9BAF"/>
                </a:solidFill>
                <a:ln w="0">
                  <a:solidFill>
                    <a:srgbClr val="FF9BA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7" name="Freeform 12"/>
                <p:cNvSpPr>
                  <a:spLocks/>
                </p:cNvSpPr>
                <p:nvPr/>
              </p:nvSpPr>
              <p:spPr bwMode="auto">
                <a:xfrm>
                  <a:off x="5796" y="2187"/>
                  <a:ext cx="806" cy="377"/>
                </a:xfrm>
                <a:custGeom>
                  <a:avLst/>
                  <a:gdLst>
                    <a:gd name="T0" fmla="*/ 2349 w 2417"/>
                    <a:gd name="T1" fmla="*/ 137 h 1130"/>
                    <a:gd name="T2" fmla="*/ 2387 w 2417"/>
                    <a:gd name="T3" fmla="*/ 151 h 1130"/>
                    <a:gd name="T4" fmla="*/ 2410 w 2417"/>
                    <a:gd name="T5" fmla="*/ 183 h 1130"/>
                    <a:gd name="T6" fmla="*/ 2417 w 2417"/>
                    <a:gd name="T7" fmla="*/ 264 h 1130"/>
                    <a:gd name="T8" fmla="*/ 2405 w 2417"/>
                    <a:gd name="T9" fmla="*/ 371 h 1130"/>
                    <a:gd name="T10" fmla="*/ 2379 w 2417"/>
                    <a:gd name="T11" fmla="*/ 465 h 1130"/>
                    <a:gd name="T12" fmla="*/ 2339 w 2417"/>
                    <a:gd name="T13" fmla="*/ 545 h 1130"/>
                    <a:gd name="T14" fmla="*/ 2289 w 2417"/>
                    <a:gd name="T15" fmla="*/ 614 h 1130"/>
                    <a:gd name="T16" fmla="*/ 2232 w 2417"/>
                    <a:gd name="T17" fmla="*/ 673 h 1130"/>
                    <a:gd name="T18" fmla="*/ 2170 w 2417"/>
                    <a:gd name="T19" fmla="*/ 723 h 1130"/>
                    <a:gd name="T20" fmla="*/ 2106 w 2417"/>
                    <a:gd name="T21" fmla="*/ 767 h 1130"/>
                    <a:gd name="T22" fmla="*/ 2042 w 2417"/>
                    <a:gd name="T23" fmla="*/ 806 h 1130"/>
                    <a:gd name="T24" fmla="*/ 1975 w 2417"/>
                    <a:gd name="T25" fmla="*/ 845 h 1130"/>
                    <a:gd name="T26" fmla="*/ 1908 w 2417"/>
                    <a:gd name="T27" fmla="*/ 889 h 1130"/>
                    <a:gd name="T28" fmla="*/ 1816 w 2417"/>
                    <a:gd name="T29" fmla="*/ 961 h 1130"/>
                    <a:gd name="T30" fmla="*/ 1686 w 2417"/>
                    <a:gd name="T31" fmla="*/ 1043 h 1130"/>
                    <a:gd name="T32" fmla="*/ 1553 w 2417"/>
                    <a:gd name="T33" fmla="*/ 1099 h 1130"/>
                    <a:gd name="T34" fmla="*/ 1422 w 2417"/>
                    <a:gd name="T35" fmla="*/ 1126 h 1130"/>
                    <a:gd name="T36" fmla="*/ 1301 w 2417"/>
                    <a:gd name="T37" fmla="*/ 1128 h 1130"/>
                    <a:gd name="T38" fmla="*/ 1187 w 2417"/>
                    <a:gd name="T39" fmla="*/ 1105 h 1130"/>
                    <a:gd name="T40" fmla="*/ 1075 w 2417"/>
                    <a:gd name="T41" fmla="*/ 1067 h 1130"/>
                    <a:gd name="T42" fmla="*/ 967 w 2417"/>
                    <a:gd name="T43" fmla="*/ 1018 h 1130"/>
                    <a:gd name="T44" fmla="*/ 867 w 2417"/>
                    <a:gd name="T45" fmla="*/ 969 h 1130"/>
                    <a:gd name="T46" fmla="*/ 765 w 2417"/>
                    <a:gd name="T47" fmla="*/ 920 h 1130"/>
                    <a:gd name="T48" fmla="*/ 646 w 2417"/>
                    <a:gd name="T49" fmla="*/ 870 h 1130"/>
                    <a:gd name="T50" fmla="*/ 495 w 2417"/>
                    <a:gd name="T51" fmla="*/ 811 h 1130"/>
                    <a:gd name="T52" fmla="*/ 349 w 2417"/>
                    <a:gd name="T53" fmla="*/ 738 h 1130"/>
                    <a:gd name="T54" fmla="*/ 229 w 2417"/>
                    <a:gd name="T55" fmla="*/ 656 h 1130"/>
                    <a:gd name="T56" fmla="*/ 133 w 2417"/>
                    <a:gd name="T57" fmla="*/ 565 h 1130"/>
                    <a:gd name="T58" fmla="*/ 62 w 2417"/>
                    <a:gd name="T59" fmla="*/ 463 h 1130"/>
                    <a:gd name="T60" fmla="*/ 18 w 2417"/>
                    <a:gd name="T61" fmla="*/ 356 h 1130"/>
                    <a:gd name="T62" fmla="*/ 1 w 2417"/>
                    <a:gd name="T63" fmla="*/ 252 h 1130"/>
                    <a:gd name="T64" fmla="*/ 5 w 2417"/>
                    <a:gd name="T65" fmla="*/ 157 h 1130"/>
                    <a:gd name="T66" fmla="*/ 24 w 2417"/>
                    <a:gd name="T67" fmla="*/ 76 h 1130"/>
                    <a:gd name="T68" fmla="*/ 50 w 2417"/>
                    <a:gd name="T69" fmla="*/ 24 h 1130"/>
                    <a:gd name="T70" fmla="*/ 86 w 2417"/>
                    <a:gd name="T71" fmla="*/ 3 h 1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417" h="1130">
                      <a:moveTo>
                        <a:pt x="107" y="0"/>
                      </a:moveTo>
                      <a:lnTo>
                        <a:pt x="2349" y="137"/>
                      </a:lnTo>
                      <a:lnTo>
                        <a:pt x="2369" y="141"/>
                      </a:lnTo>
                      <a:lnTo>
                        <a:pt x="2387" y="151"/>
                      </a:lnTo>
                      <a:lnTo>
                        <a:pt x="2402" y="165"/>
                      </a:lnTo>
                      <a:lnTo>
                        <a:pt x="2410" y="183"/>
                      </a:lnTo>
                      <a:lnTo>
                        <a:pt x="2415" y="204"/>
                      </a:lnTo>
                      <a:lnTo>
                        <a:pt x="2417" y="264"/>
                      </a:lnTo>
                      <a:lnTo>
                        <a:pt x="2413" y="320"/>
                      </a:lnTo>
                      <a:lnTo>
                        <a:pt x="2405" y="371"/>
                      </a:lnTo>
                      <a:lnTo>
                        <a:pt x="2394" y="420"/>
                      </a:lnTo>
                      <a:lnTo>
                        <a:pt x="2379" y="465"/>
                      </a:lnTo>
                      <a:lnTo>
                        <a:pt x="2360" y="507"/>
                      </a:lnTo>
                      <a:lnTo>
                        <a:pt x="2339" y="545"/>
                      </a:lnTo>
                      <a:lnTo>
                        <a:pt x="2315" y="581"/>
                      </a:lnTo>
                      <a:lnTo>
                        <a:pt x="2289" y="614"/>
                      </a:lnTo>
                      <a:lnTo>
                        <a:pt x="2261" y="644"/>
                      </a:lnTo>
                      <a:lnTo>
                        <a:pt x="2232" y="673"/>
                      </a:lnTo>
                      <a:lnTo>
                        <a:pt x="2201" y="699"/>
                      </a:lnTo>
                      <a:lnTo>
                        <a:pt x="2170" y="723"/>
                      </a:lnTo>
                      <a:lnTo>
                        <a:pt x="2138" y="746"/>
                      </a:lnTo>
                      <a:lnTo>
                        <a:pt x="2106" y="767"/>
                      </a:lnTo>
                      <a:lnTo>
                        <a:pt x="2074" y="787"/>
                      </a:lnTo>
                      <a:lnTo>
                        <a:pt x="2042" y="806"/>
                      </a:lnTo>
                      <a:lnTo>
                        <a:pt x="2012" y="824"/>
                      </a:lnTo>
                      <a:lnTo>
                        <a:pt x="1975" y="845"/>
                      </a:lnTo>
                      <a:lnTo>
                        <a:pt x="1939" y="868"/>
                      </a:lnTo>
                      <a:lnTo>
                        <a:pt x="1908" y="889"/>
                      </a:lnTo>
                      <a:lnTo>
                        <a:pt x="1880" y="910"/>
                      </a:lnTo>
                      <a:lnTo>
                        <a:pt x="1816" y="961"/>
                      </a:lnTo>
                      <a:lnTo>
                        <a:pt x="1751" y="1005"/>
                      </a:lnTo>
                      <a:lnTo>
                        <a:pt x="1686" y="1043"/>
                      </a:lnTo>
                      <a:lnTo>
                        <a:pt x="1619" y="1074"/>
                      </a:lnTo>
                      <a:lnTo>
                        <a:pt x="1553" y="1099"/>
                      </a:lnTo>
                      <a:lnTo>
                        <a:pt x="1487" y="1116"/>
                      </a:lnTo>
                      <a:lnTo>
                        <a:pt x="1422" y="1126"/>
                      </a:lnTo>
                      <a:lnTo>
                        <a:pt x="1357" y="1130"/>
                      </a:lnTo>
                      <a:lnTo>
                        <a:pt x="1301" y="1128"/>
                      </a:lnTo>
                      <a:lnTo>
                        <a:pt x="1249" y="1120"/>
                      </a:lnTo>
                      <a:lnTo>
                        <a:pt x="1187" y="1105"/>
                      </a:lnTo>
                      <a:lnTo>
                        <a:pt x="1129" y="1087"/>
                      </a:lnTo>
                      <a:lnTo>
                        <a:pt x="1075" y="1067"/>
                      </a:lnTo>
                      <a:lnTo>
                        <a:pt x="1021" y="1043"/>
                      </a:lnTo>
                      <a:lnTo>
                        <a:pt x="967" y="1018"/>
                      </a:lnTo>
                      <a:lnTo>
                        <a:pt x="913" y="992"/>
                      </a:lnTo>
                      <a:lnTo>
                        <a:pt x="867" y="969"/>
                      </a:lnTo>
                      <a:lnTo>
                        <a:pt x="818" y="945"/>
                      </a:lnTo>
                      <a:lnTo>
                        <a:pt x="765" y="920"/>
                      </a:lnTo>
                      <a:lnTo>
                        <a:pt x="708" y="895"/>
                      </a:lnTo>
                      <a:lnTo>
                        <a:pt x="646" y="870"/>
                      </a:lnTo>
                      <a:lnTo>
                        <a:pt x="577" y="844"/>
                      </a:lnTo>
                      <a:lnTo>
                        <a:pt x="495" y="811"/>
                      </a:lnTo>
                      <a:lnTo>
                        <a:pt x="418" y="776"/>
                      </a:lnTo>
                      <a:lnTo>
                        <a:pt x="349" y="738"/>
                      </a:lnTo>
                      <a:lnTo>
                        <a:pt x="285" y="698"/>
                      </a:lnTo>
                      <a:lnTo>
                        <a:pt x="229" y="656"/>
                      </a:lnTo>
                      <a:lnTo>
                        <a:pt x="177" y="611"/>
                      </a:lnTo>
                      <a:lnTo>
                        <a:pt x="133" y="565"/>
                      </a:lnTo>
                      <a:lnTo>
                        <a:pt x="94" y="514"/>
                      </a:lnTo>
                      <a:lnTo>
                        <a:pt x="62" y="463"/>
                      </a:lnTo>
                      <a:lnTo>
                        <a:pt x="37" y="410"/>
                      </a:lnTo>
                      <a:lnTo>
                        <a:pt x="18" y="356"/>
                      </a:lnTo>
                      <a:lnTo>
                        <a:pt x="6" y="303"/>
                      </a:lnTo>
                      <a:lnTo>
                        <a:pt x="1" y="252"/>
                      </a:lnTo>
                      <a:lnTo>
                        <a:pt x="0" y="203"/>
                      </a:lnTo>
                      <a:lnTo>
                        <a:pt x="5" y="157"/>
                      </a:lnTo>
                      <a:lnTo>
                        <a:pt x="13" y="115"/>
                      </a:lnTo>
                      <a:lnTo>
                        <a:pt x="24" y="76"/>
                      </a:lnTo>
                      <a:lnTo>
                        <a:pt x="38" y="42"/>
                      </a:lnTo>
                      <a:lnTo>
                        <a:pt x="50" y="24"/>
                      </a:lnTo>
                      <a:lnTo>
                        <a:pt x="67" y="10"/>
                      </a:lnTo>
                      <a:lnTo>
                        <a:pt x="86" y="3"/>
                      </a:ln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rgbClr val="FF9BAF"/>
                </a:solidFill>
                <a:ln w="0">
                  <a:solidFill>
                    <a:srgbClr val="FF9BAF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8" name="Freeform 13"/>
                <p:cNvSpPr>
                  <a:spLocks/>
                </p:cNvSpPr>
                <p:nvPr/>
              </p:nvSpPr>
              <p:spPr bwMode="auto">
                <a:xfrm>
                  <a:off x="6123" y="1606"/>
                  <a:ext cx="625" cy="815"/>
                </a:xfrm>
                <a:custGeom>
                  <a:avLst/>
                  <a:gdLst>
                    <a:gd name="T0" fmla="*/ 1141 w 1874"/>
                    <a:gd name="T1" fmla="*/ 2 h 2443"/>
                    <a:gd name="T2" fmla="*/ 1224 w 1874"/>
                    <a:gd name="T3" fmla="*/ 12 h 2443"/>
                    <a:gd name="T4" fmla="*/ 1316 w 1874"/>
                    <a:gd name="T5" fmla="*/ 37 h 2443"/>
                    <a:gd name="T6" fmla="*/ 1410 w 1874"/>
                    <a:gd name="T7" fmla="*/ 81 h 2443"/>
                    <a:gd name="T8" fmla="*/ 1503 w 1874"/>
                    <a:gd name="T9" fmla="*/ 149 h 2443"/>
                    <a:gd name="T10" fmla="*/ 1581 w 1874"/>
                    <a:gd name="T11" fmla="*/ 242 h 2443"/>
                    <a:gd name="T12" fmla="*/ 1640 w 1874"/>
                    <a:gd name="T13" fmla="*/ 353 h 2443"/>
                    <a:gd name="T14" fmla="*/ 1679 w 1874"/>
                    <a:gd name="T15" fmla="*/ 485 h 2443"/>
                    <a:gd name="T16" fmla="*/ 1707 w 1874"/>
                    <a:gd name="T17" fmla="*/ 645 h 2443"/>
                    <a:gd name="T18" fmla="*/ 1754 w 1874"/>
                    <a:gd name="T19" fmla="*/ 818 h 2443"/>
                    <a:gd name="T20" fmla="*/ 1802 w 1874"/>
                    <a:gd name="T21" fmla="*/ 965 h 2443"/>
                    <a:gd name="T22" fmla="*/ 1840 w 1874"/>
                    <a:gd name="T23" fmla="*/ 1089 h 2443"/>
                    <a:gd name="T24" fmla="*/ 1865 w 1874"/>
                    <a:gd name="T25" fmla="*/ 1208 h 2443"/>
                    <a:gd name="T26" fmla="*/ 1874 w 1874"/>
                    <a:gd name="T27" fmla="*/ 1326 h 2443"/>
                    <a:gd name="T28" fmla="*/ 1860 w 1874"/>
                    <a:gd name="T29" fmla="*/ 1442 h 2443"/>
                    <a:gd name="T30" fmla="*/ 1811 w 1874"/>
                    <a:gd name="T31" fmla="*/ 1569 h 2443"/>
                    <a:gd name="T32" fmla="*/ 1743 w 1874"/>
                    <a:gd name="T33" fmla="*/ 1688 h 2443"/>
                    <a:gd name="T34" fmla="*/ 1669 w 1874"/>
                    <a:gd name="T35" fmla="*/ 1785 h 2443"/>
                    <a:gd name="T36" fmla="*/ 1589 w 1874"/>
                    <a:gd name="T37" fmla="*/ 1863 h 2443"/>
                    <a:gd name="T38" fmla="*/ 1502 w 1874"/>
                    <a:gd name="T39" fmla="*/ 1926 h 2443"/>
                    <a:gd name="T40" fmla="*/ 1412 w 1874"/>
                    <a:gd name="T41" fmla="*/ 1978 h 2443"/>
                    <a:gd name="T42" fmla="*/ 1319 w 1874"/>
                    <a:gd name="T43" fmla="*/ 2025 h 2443"/>
                    <a:gd name="T44" fmla="*/ 1213 w 1874"/>
                    <a:gd name="T45" fmla="*/ 2074 h 2443"/>
                    <a:gd name="T46" fmla="*/ 1098 w 1874"/>
                    <a:gd name="T47" fmla="*/ 2133 h 2443"/>
                    <a:gd name="T48" fmla="*/ 979 w 1874"/>
                    <a:gd name="T49" fmla="*/ 2206 h 2443"/>
                    <a:gd name="T50" fmla="*/ 859 w 1874"/>
                    <a:gd name="T51" fmla="*/ 2299 h 2443"/>
                    <a:gd name="T52" fmla="*/ 756 w 1874"/>
                    <a:gd name="T53" fmla="*/ 2372 h 2443"/>
                    <a:gd name="T54" fmla="*/ 649 w 1874"/>
                    <a:gd name="T55" fmla="*/ 2418 h 2443"/>
                    <a:gd name="T56" fmla="*/ 540 w 1874"/>
                    <a:gd name="T57" fmla="*/ 2441 h 2443"/>
                    <a:gd name="T58" fmla="*/ 421 w 1874"/>
                    <a:gd name="T59" fmla="*/ 2440 h 2443"/>
                    <a:gd name="T60" fmla="*/ 295 w 1874"/>
                    <a:gd name="T61" fmla="*/ 2412 h 2443"/>
                    <a:gd name="T62" fmla="*/ 176 w 1874"/>
                    <a:gd name="T63" fmla="*/ 2360 h 2443"/>
                    <a:gd name="T64" fmla="*/ 70 w 1874"/>
                    <a:gd name="T65" fmla="*/ 2291 h 2443"/>
                    <a:gd name="T66" fmla="*/ 11 w 1874"/>
                    <a:gd name="T67" fmla="*/ 2236 h 2443"/>
                    <a:gd name="T68" fmla="*/ 0 w 1874"/>
                    <a:gd name="T69" fmla="*/ 2203 h 2443"/>
                    <a:gd name="T70" fmla="*/ 6 w 1874"/>
                    <a:gd name="T71" fmla="*/ 2169 h 2443"/>
                    <a:gd name="T72" fmla="*/ 963 w 1874"/>
                    <a:gd name="T73" fmla="*/ 33 h 2443"/>
                    <a:gd name="T74" fmla="*/ 991 w 1874"/>
                    <a:gd name="T75" fmla="*/ 12 h 2443"/>
                    <a:gd name="T76" fmla="*/ 1013 w 1874"/>
                    <a:gd name="T77" fmla="*/ 5 h 2443"/>
                    <a:gd name="T78" fmla="*/ 1047 w 1874"/>
                    <a:gd name="T79" fmla="*/ 2 h 2443"/>
                    <a:gd name="T80" fmla="*/ 1106 w 1874"/>
                    <a:gd name="T81" fmla="*/ 0 h 2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74" h="2443">
                      <a:moveTo>
                        <a:pt x="1106" y="0"/>
                      </a:moveTo>
                      <a:lnTo>
                        <a:pt x="1141" y="2"/>
                      </a:lnTo>
                      <a:lnTo>
                        <a:pt x="1182" y="5"/>
                      </a:lnTo>
                      <a:lnTo>
                        <a:pt x="1224" y="12"/>
                      </a:lnTo>
                      <a:lnTo>
                        <a:pt x="1270" y="22"/>
                      </a:lnTo>
                      <a:lnTo>
                        <a:pt x="1316" y="37"/>
                      </a:lnTo>
                      <a:lnTo>
                        <a:pt x="1364" y="56"/>
                      </a:lnTo>
                      <a:lnTo>
                        <a:pt x="1410" y="81"/>
                      </a:lnTo>
                      <a:lnTo>
                        <a:pt x="1457" y="111"/>
                      </a:lnTo>
                      <a:lnTo>
                        <a:pt x="1503" y="149"/>
                      </a:lnTo>
                      <a:lnTo>
                        <a:pt x="1545" y="193"/>
                      </a:lnTo>
                      <a:lnTo>
                        <a:pt x="1581" y="242"/>
                      </a:lnTo>
                      <a:lnTo>
                        <a:pt x="1614" y="294"/>
                      </a:lnTo>
                      <a:lnTo>
                        <a:pt x="1640" y="353"/>
                      </a:lnTo>
                      <a:lnTo>
                        <a:pt x="1663" y="416"/>
                      </a:lnTo>
                      <a:lnTo>
                        <a:pt x="1679" y="485"/>
                      </a:lnTo>
                      <a:lnTo>
                        <a:pt x="1692" y="558"/>
                      </a:lnTo>
                      <a:lnTo>
                        <a:pt x="1707" y="645"/>
                      </a:lnTo>
                      <a:lnTo>
                        <a:pt x="1728" y="732"/>
                      </a:lnTo>
                      <a:lnTo>
                        <a:pt x="1754" y="818"/>
                      </a:lnTo>
                      <a:lnTo>
                        <a:pt x="1782" y="903"/>
                      </a:lnTo>
                      <a:lnTo>
                        <a:pt x="1802" y="965"/>
                      </a:lnTo>
                      <a:lnTo>
                        <a:pt x="1822" y="1027"/>
                      </a:lnTo>
                      <a:lnTo>
                        <a:pt x="1840" y="1089"/>
                      </a:lnTo>
                      <a:lnTo>
                        <a:pt x="1854" y="1149"/>
                      </a:lnTo>
                      <a:lnTo>
                        <a:pt x="1865" y="1208"/>
                      </a:lnTo>
                      <a:lnTo>
                        <a:pt x="1872" y="1267"/>
                      </a:lnTo>
                      <a:lnTo>
                        <a:pt x="1874" y="1326"/>
                      </a:lnTo>
                      <a:lnTo>
                        <a:pt x="1870" y="1384"/>
                      </a:lnTo>
                      <a:lnTo>
                        <a:pt x="1860" y="1442"/>
                      </a:lnTo>
                      <a:lnTo>
                        <a:pt x="1841" y="1498"/>
                      </a:lnTo>
                      <a:lnTo>
                        <a:pt x="1811" y="1569"/>
                      </a:lnTo>
                      <a:lnTo>
                        <a:pt x="1778" y="1632"/>
                      </a:lnTo>
                      <a:lnTo>
                        <a:pt x="1743" y="1688"/>
                      </a:lnTo>
                      <a:lnTo>
                        <a:pt x="1707" y="1740"/>
                      </a:lnTo>
                      <a:lnTo>
                        <a:pt x="1669" y="1785"/>
                      </a:lnTo>
                      <a:lnTo>
                        <a:pt x="1630" y="1826"/>
                      </a:lnTo>
                      <a:lnTo>
                        <a:pt x="1589" y="1863"/>
                      </a:lnTo>
                      <a:lnTo>
                        <a:pt x="1546" y="1895"/>
                      </a:lnTo>
                      <a:lnTo>
                        <a:pt x="1502" y="1926"/>
                      </a:lnTo>
                      <a:lnTo>
                        <a:pt x="1458" y="1953"/>
                      </a:lnTo>
                      <a:lnTo>
                        <a:pt x="1412" y="1978"/>
                      </a:lnTo>
                      <a:lnTo>
                        <a:pt x="1365" y="2002"/>
                      </a:lnTo>
                      <a:lnTo>
                        <a:pt x="1319" y="2025"/>
                      </a:lnTo>
                      <a:lnTo>
                        <a:pt x="1271" y="2048"/>
                      </a:lnTo>
                      <a:lnTo>
                        <a:pt x="1213" y="2074"/>
                      </a:lnTo>
                      <a:lnTo>
                        <a:pt x="1155" y="2103"/>
                      </a:lnTo>
                      <a:lnTo>
                        <a:pt x="1098" y="2133"/>
                      </a:lnTo>
                      <a:lnTo>
                        <a:pt x="1039" y="2167"/>
                      </a:lnTo>
                      <a:lnTo>
                        <a:pt x="979" y="2206"/>
                      </a:lnTo>
                      <a:lnTo>
                        <a:pt x="919" y="2249"/>
                      </a:lnTo>
                      <a:lnTo>
                        <a:pt x="859" y="2299"/>
                      </a:lnTo>
                      <a:lnTo>
                        <a:pt x="807" y="2339"/>
                      </a:lnTo>
                      <a:lnTo>
                        <a:pt x="756" y="2372"/>
                      </a:lnTo>
                      <a:lnTo>
                        <a:pt x="703" y="2398"/>
                      </a:lnTo>
                      <a:lnTo>
                        <a:pt x="649" y="2418"/>
                      </a:lnTo>
                      <a:lnTo>
                        <a:pt x="595" y="2432"/>
                      </a:lnTo>
                      <a:lnTo>
                        <a:pt x="540" y="2441"/>
                      </a:lnTo>
                      <a:lnTo>
                        <a:pt x="486" y="2443"/>
                      </a:lnTo>
                      <a:lnTo>
                        <a:pt x="421" y="2440"/>
                      </a:lnTo>
                      <a:lnTo>
                        <a:pt x="356" y="2430"/>
                      </a:lnTo>
                      <a:lnTo>
                        <a:pt x="295" y="2412"/>
                      </a:lnTo>
                      <a:lnTo>
                        <a:pt x="235" y="2389"/>
                      </a:lnTo>
                      <a:lnTo>
                        <a:pt x="176" y="2360"/>
                      </a:lnTo>
                      <a:lnTo>
                        <a:pt x="122" y="2328"/>
                      </a:lnTo>
                      <a:lnTo>
                        <a:pt x="70" y="2291"/>
                      </a:lnTo>
                      <a:lnTo>
                        <a:pt x="22" y="2250"/>
                      </a:lnTo>
                      <a:lnTo>
                        <a:pt x="11" y="2236"/>
                      </a:lnTo>
                      <a:lnTo>
                        <a:pt x="4" y="2221"/>
                      </a:lnTo>
                      <a:lnTo>
                        <a:pt x="0" y="2203"/>
                      </a:lnTo>
                      <a:lnTo>
                        <a:pt x="1" y="2186"/>
                      </a:lnTo>
                      <a:lnTo>
                        <a:pt x="6" y="2169"/>
                      </a:lnTo>
                      <a:lnTo>
                        <a:pt x="954" y="48"/>
                      </a:lnTo>
                      <a:lnTo>
                        <a:pt x="963" y="33"/>
                      </a:lnTo>
                      <a:lnTo>
                        <a:pt x="976" y="20"/>
                      </a:lnTo>
                      <a:lnTo>
                        <a:pt x="991" y="12"/>
                      </a:lnTo>
                      <a:lnTo>
                        <a:pt x="1007" y="7"/>
                      </a:lnTo>
                      <a:lnTo>
                        <a:pt x="1013" y="5"/>
                      </a:lnTo>
                      <a:lnTo>
                        <a:pt x="1027" y="4"/>
                      </a:lnTo>
                      <a:lnTo>
                        <a:pt x="1047" y="2"/>
                      </a:lnTo>
                      <a:lnTo>
                        <a:pt x="1074" y="0"/>
                      </a:lnTo>
                      <a:lnTo>
                        <a:pt x="1106" y="0"/>
                      </a:lnTo>
                      <a:close/>
                    </a:path>
                  </a:pathLst>
                </a:custGeom>
                <a:solidFill>
                  <a:srgbClr val="FF91A5"/>
                </a:solidFill>
                <a:ln w="0">
                  <a:solidFill>
                    <a:srgbClr val="FF91A5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19" name="Freeform 14"/>
                <p:cNvSpPr>
                  <a:spLocks/>
                </p:cNvSpPr>
                <p:nvPr/>
              </p:nvSpPr>
              <p:spPr bwMode="auto">
                <a:xfrm>
                  <a:off x="5798" y="1322"/>
                  <a:ext cx="686" cy="315"/>
                </a:xfrm>
                <a:custGeom>
                  <a:avLst/>
                  <a:gdLst>
                    <a:gd name="T0" fmla="*/ 788 w 2056"/>
                    <a:gd name="T1" fmla="*/ 2 h 946"/>
                    <a:gd name="T2" fmla="*/ 905 w 2056"/>
                    <a:gd name="T3" fmla="*/ 24 h 946"/>
                    <a:gd name="T4" fmla="*/ 1028 w 2056"/>
                    <a:gd name="T5" fmla="*/ 70 h 946"/>
                    <a:gd name="T6" fmla="*/ 1162 w 2056"/>
                    <a:gd name="T7" fmla="*/ 143 h 946"/>
                    <a:gd name="T8" fmla="*/ 1298 w 2056"/>
                    <a:gd name="T9" fmla="*/ 200 h 946"/>
                    <a:gd name="T10" fmla="*/ 1430 w 2056"/>
                    <a:gd name="T11" fmla="*/ 240 h 946"/>
                    <a:gd name="T12" fmla="*/ 1554 w 2056"/>
                    <a:gd name="T13" fmla="*/ 274 h 946"/>
                    <a:gd name="T14" fmla="*/ 1675 w 2056"/>
                    <a:gd name="T15" fmla="*/ 313 h 946"/>
                    <a:gd name="T16" fmla="*/ 1778 w 2056"/>
                    <a:gd name="T17" fmla="*/ 353 h 946"/>
                    <a:gd name="T18" fmla="*/ 1857 w 2056"/>
                    <a:gd name="T19" fmla="*/ 396 h 946"/>
                    <a:gd name="T20" fmla="*/ 1917 w 2056"/>
                    <a:gd name="T21" fmla="*/ 442 h 946"/>
                    <a:gd name="T22" fmla="*/ 1964 w 2056"/>
                    <a:gd name="T23" fmla="*/ 495 h 946"/>
                    <a:gd name="T24" fmla="*/ 2002 w 2056"/>
                    <a:gd name="T25" fmla="*/ 555 h 946"/>
                    <a:gd name="T26" fmla="*/ 2039 w 2056"/>
                    <a:gd name="T27" fmla="*/ 633 h 946"/>
                    <a:gd name="T28" fmla="*/ 2056 w 2056"/>
                    <a:gd name="T29" fmla="*/ 716 h 946"/>
                    <a:gd name="T30" fmla="*/ 2051 w 2056"/>
                    <a:gd name="T31" fmla="*/ 790 h 946"/>
                    <a:gd name="T32" fmla="*/ 2031 w 2056"/>
                    <a:gd name="T33" fmla="*/ 855 h 946"/>
                    <a:gd name="T34" fmla="*/ 2000 w 2056"/>
                    <a:gd name="T35" fmla="*/ 904 h 946"/>
                    <a:gd name="T36" fmla="*/ 1964 w 2056"/>
                    <a:gd name="T37" fmla="*/ 936 h 946"/>
                    <a:gd name="T38" fmla="*/ 1926 w 2056"/>
                    <a:gd name="T39" fmla="*/ 946 h 946"/>
                    <a:gd name="T40" fmla="*/ 80 w 2056"/>
                    <a:gd name="T41" fmla="*/ 890 h 946"/>
                    <a:gd name="T42" fmla="*/ 44 w 2056"/>
                    <a:gd name="T43" fmla="*/ 880 h 946"/>
                    <a:gd name="T44" fmla="*/ 19 w 2056"/>
                    <a:gd name="T45" fmla="*/ 855 h 946"/>
                    <a:gd name="T46" fmla="*/ 4 w 2056"/>
                    <a:gd name="T47" fmla="*/ 790 h 946"/>
                    <a:gd name="T48" fmla="*/ 3 w 2056"/>
                    <a:gd name="T49" fmla="*/ 691 h 946"/>
                    <a:gd name="T50" fmla="*/ 24 w 2056"/>
                    <a:gd name="T51" fmla="*/ 584 h 946"/>
                    <a:gd name="T52" fmla="*/ 64 w 2056"/>
                    <a:gd name="T53" fmla="*/ 476 h 946"/>
                    <a:gd name="T54" fmla="*/ 122 w 2056"/>
                    <a:gd name="T55" fmla="*/ 371 h 946"/>
                    <a:gd name="T56" fmla="*/ 195 w 2056"/>
                    <a:gd name="T57" fmla="*/ 271 h 946"/>
                    <a:gd name="T58" fmla="*/ 282 w 2056"/>
                    <a:gd name="T59" fmla="*/ 182 h 946"/>
                    <a:gd name="T60" fmla="*/ 356 w 2056"/>
                    <a:gd name="T61" fmla="*/ 123 h 946"/>
                    <a:gd name="T62" fmla="*/ 420 w 2056"/>
                    <a:gd name="T63" fmla="*/ 84 h 946"/>
                    <a:gd name="T64" fmla="*/ 495 w 2056"/>
                    <a:gd name="T65" fmla="*/ 48 h 946"/>
                    <a:gd name="T66" fmla="*/ 583 w 2056"/>
                    <a:gd name="T67" fmla="*/ 19 h 946"/>
                    <a:gd name="T68" fmla="*/ 681 w 2056"/>
                    <a:gd name="T69" fmla="*/ 2 h 9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056" h="946">
                      <a:moveTo>
                        <a:pt x="733" y="0"/>
                      </a:moveTo>
                      <a:lnTo>
                        <a:pt x="788" y="2"/>
                      </a:lnTo>
                      <a:lnTo>
                        <a:pt x="846" y="10"/>
                      </a:lnTo>
                      <a:lnTo>
                        <a:pt x="905" y="24"/>
                      </a:lnTo>
                      <a:lnTo>
                        <a:pt x="965" y="44"/>
                      </a:lnTo>
                      <a:lnTo>
                        <a:pt x="1028" y="70"/>
                      </a:lnTo>
                      <a:lnTo>
                        <a:pt x="1093" y="106"/>
                      </a:lnTo>
                      <a:lnTo>
                        <a:pt x="1162" y="143"/>
                      </a:lnTo>
                      <a:lnTo>
                        <a:pt x="1230" y="173"/>
                      </a:lnTo>
                      <a:lnTo>
                        <a:pt x="1298" y="200"/>
                      </a:lnTo>
                      <a:lnTo>
                        <a:pt x="1364" y="221"/>
                      </a:lnTo>
                      <a:lnTo>
                        <a:pt x="1430" y="240"/>
                      </a:lnTo>
                      <a:lnTo>
                        <a:pt x="1493" y="258"/>
                      </a:lnTo>
                      <a:lnTo>
                        <a:pt x="1554" y="274"/>
                      </a:lnTo>
                      <a:lnTo>
                        <a:pt x="1612" y="292"/>
                      </a:lnTo>
                      <a:lnTo>
                        <a:pt x="1675" y="313"/>
                      </a:lnTo>
                      <a:lnTo>
                        <a:pt x="1730" y="333"/>
                      </a:lnTo>
                      <a:lnTo>
                        <a:pt x="1778" y="353"/>
                      </a:lnTo>
                      <a:lnTo>
                        <a:pt x="1820" y="374"/>
                      </a:lnTo>
                      <a:lnTo>
                        <a:pt x="1857" y="396"/>
                      </a:lnTo>
                      <a:lnTo>
                        <a:pt x="1889" y="418"/>
                      </a:lnTo>
                      <a:lnTo>
                        <a:pt x="1917" y="442"/>
                      </a:lnTo>
                      <a:lnTo>
                        <a:pt x="1942" y="467"/>
                      </a:lnTo>
                      <a:lnTo>
                        <a:pt x="1964" y="495"/>
                      </a:lnTo>
                      <a:lnTo>
                        <a:pt x="1984" y="524"/>
                      </a:lnTo>
                      <a:lnTo>
                        <a:pt x="2002" y="555"/>
                      </a:lnTo>
                      <a:lnTo>
                        <a:pt x="2020" y="589"/>
                      </a:lnTo>
                      <a:lnTo>
                        <a:pt x="2039" y="633"/>
                      </a:lnTo>
                      <a:lnTo>
                        <a:pt x="2050" y="676"/>
                      </a:lnTo>
                      <a:lnTo>
                        <a:pt x="2056" y="716"/>
                      </a:lnTo>
                      <a:lnTo>
                        <a:pt x="2056" y="755"/>
                      </a:lnTo>
                      <a:lnTo>
                        <a:pt x="2051" y="790"/>
                      </a:lnTo>
                      <a:lnTo>
                        <a:pt x="2044" y="824"/>
                      </a:lnTo>
                      <a:lnTo>
                        <a:pt x="2031" y="855"/>
                      </a:lnTo>
                      <a:lnTo>
                        <a:pt x="2016" y="881"/>
                      </a:lnTo>
                      <a:lnTo>
                        <a:pt x="2000" y="904"/>
                      </a:lnTo>
                      <a:lnTo>
                        <a:pt x="1982" y="922"/>
                      </a:lnTo>
                      <a:lnTo>
                        <a:pt x="1964" y="936"/>
                      </a:lnTo>
                      <a:lnTo>
                        <a:pt x="1946" y="944"/>
                      </a:lnTo>
                      <a:lnTo>
                        <a:pt x="1926" y="946"/>
                      </a:lnTo>
                      <a:lnTo>
                        <a:pt x="1925" y="946"/>
                      </a:lnTo>
                      <a:lnTo>
                        <a:pt x="80" y="890"/>
                      </a:lnTo>
                      <a:lnTo>
                        <a:pt x="61" y="887"/>
                      </a:lnTo>
                      <a:lnTo>
                        <a:pt x="44" y="880"/>
                      </a:lnTo>
                      <a:lnTo>
                        <a:pt x="31" y="868"/>
                      </a:lnTo>
                      <a:lnTo>
                        <a:pt x="19" y="855"/>
                      </a:lnTo>
                      <a:lnTo>
                        <a:pt x="13" y="837"/>
                      </a:lnTo>
                      <a:lnTo>
                        <a:pt x="4" y="790"/>
                      </a:lnTo>
                      <a:lnTo>
                        <a:pt x="0" y="741"/>
                      </a:lnTo>
                      <a:lnTo>
                        <a:pt x="3" y="691"/>
                      </a:lnTo>
                      <a:lnTo>
                        <a:pt x="12" y="638"/>
                      </a:lnTo>
                      <a:lnTo>
                        <a:pt x="24" y="584"/>
                      </a:lnTo>
                      <a:lnTo>
                        <a:pt x="42" y="530"/>
                      </a:lnTo>
                      <a:lnTo>
                        <a:pt x="64" y="476"/>
                      </a:lnTo>
                      <a:lnTo>
                        <a:pt x="91" y="423"/>
                      </a:lnTo>
                      <a:lnTo>
                        <a:pt x="122" y="371"/>
                      </a:lnTo>
                      <a:lnTo>
                        <a:pt x="156" y="319"/>
                      </a:lnTo>
                      <a:lnTo>
                        <a:pt x="195" y="271"/>
                      </a:lnTo>
                      <a:lnTo>
                        <a:pt x="237" y="225"/>
                      </a:lnTo>
                      <a:lnTo>
                        <a:pt x="282" y="182"/>
                      </a:lnTo>
                      <a:lnTo>
                        <a:pt x="329" y="143"/>
                      </a:lnTo>
                      <a:lnTo>
                        <a:pt x="356" y="123"/>
                      </a:lnTo>
                      <a:lnTo>
                        <a:pt x="386" y="103"/>
                      </a:lnTo>
                      <a:lnTo>
                        <a:pt x="420" y="84"/>
                      </a:lnTo>
                      <a:lnTo>
                        <a:pt x="456" y="64"/>
                      </a:lnTo>
                      <a:lnTo>
                        <a:pt x="495" y="48"/>
                      </a:lnTo>
                      <a:lnTo>
                        <a:pt x="538" y="31"/>
                      </a:lnTo>
                      <a:lnTo>
                        <a:pt x="583" y="19"/>
                      </a:lnTo>
                      <a:lnTo>
                        <a:pt x="631" y="9"/>
                      </a:lnTo>
                      <a:lnTo>
                        <a:pt x="681" y="2"/>
                      </a:lnTo>
                      <a:lnTo>
                        <a:pt x="733" y="0"/>
                      </a:lnTo>
                      <a:close/>
                    </a:path>
                  </a:pathLst>
                </a:custGeom>
                <a:solidFill>
                  <a:srgbClr val="FF879B"/>
                </a:solidFill>
                <a:ln w="0">
                  <a:solidFill>
                    <a:srgbClr val="FF879B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0" name="Freeform 15"/>
                <p:cNvSpPr>
                  <a:spLocks/>
                </p:cNvSpPr>
                <p:nvPr/>
              </p:nvSpPr>
              <p:spPr bwMode="auto">
                <a:xfrm>
                  <a:off x="5639" y="1547"/>
                  <a:ext cx="586" cy="823"/>
                </a:xfrm>
                <a:custGeom>
                  <a:avLst/>
                  <a:gdLst>
                    <a:gd name="T0" fmla="*/ 857 w 1758"/>
                    <a:gd name="T1" fmla="*/ 4 h 2468"/>
                    <a:gd name="T2" fmla="*/ 932 w 1758"/>
                    <a:gd name="T3" fmla="*/ 28 h 2468"/>
                    <a:gd name="T4" fmla="*/ 981 w 1758"/>
                    <a:gd name="T5" fmla="*/ 62 h 2468"/>
                    <a:gd name="T6" fmla="*/ 1754 w 1758"/>
                    <a:gd name="T7" fmla="*/ 2150 h 2468"/>
                    <a:gd name="T8" fmla="*/ 1758 w 1758"/>
                    <a:gd name="T9" fmla="*/ 2186 h 2468"/>
                    <a:gd name="T10" fmla="*/ 1743 w 1758"/>
                    <a:gd name="T11" fmla="*/ 2219 h 2468"/>
                    <a:gd name="T12" fmla="*/ 1651 w 1758"/>
                    <a:gd name="T13" fmla="*/ 2316 h 2468"/>
                    <a:gd name="T14" fmla="*/ 1549 w 1758"/>
                    <a:gd name="T15" fmla="*/ 2390 h 2468"/>
                    <a:gd name="T16" fmla="*/ 1439 w 1758"/>
                    <a:gd name="T17" fmla="*/ 2441 h 2468"/>
                    <a:gd name="T18" fmla="*/ 1322 w 1758"/>
                    <a:gd name="T19" fmla="*/ 2466 h 2468"/>
                    <a:gd name="T20" fmla="*/ 1225 w 1758"/>
                    <a:gd name="T21" fmla="*/ 2468 h 2468"/>
                    <a:gd name="T22" fmla="*/ 1121 w 1758"/>
                    <a:gd name="T23" fmla="*/ 2452 h 2468"/>
                    <a:gd name="T24" fmla="*/ 984 w 1758"/>
                    <a:gd name="T25" fmla="*/ 2404 h 2468"/>
                    <a:gd name="T26" fmla="*/ 851 w 1758"/>
                    <a:gd name="T27" fmla="*/ 2328 h 2468"/>
                    <a:gd name="T28" fmla="*/ 726 w 1758"/>
                    <a:gd name="T29" fmla="*/ 2223 h 2468"/>
                    <a:gd name="T30" fmla="*/ 610 w 1758"/>
                    <a:gd name="T31" fmla="*/ 2096 h 2468"/>
                    <a:gd name="T32" fmla="*/ 504 w 1758"/>
                    <a:gd name="T33" fmla="*/ 1946 h 2468"/>
                    <a:gd name="T34" fmla="*/ 414 w 1758"/>
                    <a:gd name="T35" fmla="*/ 1776 h 2468"/>
                    <a:gd name="T36" fmla="*/ 371 w 1758"/>
                    <a:gd name="T37" fmla="*/ 1693 h 2468"/>
                    <a:gd name="T38" fmla="*/ 319 w 1758"/>
                    <a:gd name="T39" fmla="*/ 1607 h 2468"/>
                    <a:gd name="T40" fmla="*/ 265 w 1758"/>
                    <a:gd name="T41" fmla="*/ 1530 h 2468"/>
                    <a:gd name="T42" fmla="*/ 214 w 1758"/>
                    <a:gd name="T43" fmla="*/ 1467 h 2468"/>
                    <a:gd name="T44" fmla="*/ 162 w 1758"/>
                    <a:gd name="T45" fmla="*/ 1405 h 2468"/>
                    <a:gd name="T46" fmla="*/ 111 w 1758"/>
                    <a:gd name="T47" fmla="*/ 1337 h 2468"/>
                    <a:gd name="T48" fmla="*/ 66 w 1758"/>
                    <a:gd name="T49" fmla="*/ 1258 h 2468"/>
                    <a:gd name="T50" fmla="*/ 30 w 1758"/>
                    <a:gd name="T51" fmla="*/ 1166 h 2468"/>
                    <a:gd name="T52" fmla="*/ 6 w 1758"/>
                    <a:gd name="T53" fmla="*/ 1054 h 2468"/>
                    <a:gd name="T54" fmla="*/ 0 w 1758"/>
                    <a:gd name="T55" fmla="*/ 902 h 2468"/>
                    <a:gd name="T56" fmla="*/ 18 w 1758"/>
                    <a:gd name="T57" fmla="*/ 759 h 2468"/>
                    <a:gd name="T58" fmla="*/ 61 w 1758"/>
                    <a:gd name="T59" fmla="*/ 625 h 2468"/>
                    <a:gd name="T60" fmla="*/ 121 w 1758"/>
                    <a:gd name="T61" fmla="*/ 500 h 2468"/>
                    <a:gd name="T62" fmla="*/ 198 w 1758"/>
                    <a:gd name="T63" fmla="*/ 387 h 2468"/>
                    <a:gd name="T64" fmla="*/ 287 w 1758"/>
                    <a:gd name="T65" fmla="*/ 285 h 2468"/>
                    <a:gd name="T66" fmla="*/ 385 w 1758"/>
                    <a:gd name="T67" fmla="*/ 196 h 2468"/>
                    <a:gd name="T68" fmla="*/ 487 w 1758"/>
                    <a:gd name="T69" fmla="*/ 119 h 2468"/>
                    <a:gd name="T70" fmla="*/ 589 w 1758"/>
                    <a:gd name="T71" fmla="*/ 58 h 2468"/>
                    <a:gd name="T72" fmla="*/ 684 w 1758"/>
                    <a:gd name="T73" fmla="*/ 19 h 2468"/>
                    <a:gd name="T74" fmla="*/ 773 w 1758"/>
                    <a:gd name="T75" fmla="*/ 1 h 2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758" h="2468">
                      <a:moveTo>
                        <a:pt x="816" y="0"/>
                      </a:moveTo>
                      <a:lnTo>
                        <a:pt x="857" y="4"/>
                      </a:lnTo>
                      <a:lnTo>
                        <a:pt x="896" y="13"/>
                      </a:lnTo>
                      <a:lnTo>
                        <a:pt x="932" y="28"/>
                      </a:lnTo>
                      <a:lnTo>
                        <a:pt x="965" y="48"/>
                      </a:lnTo>
                      <a:lnTo>
                        <a:pt x="981" y="62"/>
                      </a:lnTo>
                      <a:lnTo>
                        <a:pt x="991" y="81"/>
                      </a:lnTo>
                      <a:lnTo>
                        <a:pt x="1754" y="2150"/>
                      </a:lnTo>
                      <a:lnTo>
                        <a:pt x="1758" y="2168"/>
                      </a:lnTo>
                      <a:lnTo>
                        <a:pt x="1758" y="2186"/>
                      </a:lnTo>
                      <a:lnTo>
                        <a:pt x="1753" y="2203"/>
                      </a:lnTo>
                      <a:lnTo>
                        <a:pt x="1743" y="2219"/>
                      </a:lnTo>
                      <a:lnTo>
                        <a:pt x="1699" y="2271"/>
                      </a:lnTo>
                      <a:lnTo>
                        <a:pt x="1651" y="2316"/>
                      </a:lnTo>
                      <a:lnTo>
                        <a:pt x="1601" y="2356"/>
                      </a:lnTo>
                      <a:lnTo>
                        <a:pt x="1549" y="2390"/>
                      </a:lnTo>
                      <a:lnTo>
                        <a:pt x="1494" y="2418"/>
                      </a:lnTo>
                      <a:lnTo>
                        <a:pt x="1439" y="2441"/>
                      </a:lnTo>
                      <a:lnTo>
                        <a:pt x="1381" y="2456"/>
                      </a:lnTo>
                      <a:lnTo>
                        <a:pt x="1322" y="2466"/>
                      </a:lnTo>
                      <a:lnTo>
                        <a:pt x="1262" y="2468"/>
                      </a:lnTo>
                      <a:lnTo>
                        <a:pt x="1225" y="2468"/>
                      </a:lnTo>
                      <a:lnTo>
                        <a:pt x="1190" y="2465"/>
                      </a:lnTo>
                      <a:lnTo>
                        <a:pt x="1121" y="2452"/>
                      </a:lnTo>
                      <a:lnTo>
                        <a:pt x="1052" y="2432"/>
                      </a:lnTo>
                      <a:lnTo>
                        <a:pt x="984" y="2404"/>
                      </a:lnTo>
                      <a:lnTo>
                        <a:pt x="918" y="2369"/>
                      </a:lnTo>
                      <a:lnTo>
                        <a:pt x="851" y="2328"/>
                      </a:lnTo>
                      <a:lnTo>
                        <a:pt x="788" y="2279"/>
                      </a:lnTo>
                      <a:lnTo>
                        <a:pt x="726" y="2223"/>
                      </a:lnTo>
                      <a:lnTo>
                        <a:pt x="667" y="2163"/>
                      </a:lnTo>
                      <a:lnTo>
                        <a:pt x="610" y="2096"/>
                      </a:lnTo>
                      <a:lnTo>
                        <a:pt x="556" y="2023"/>
                      </a:lnTo>
                      <a:lnTo>
                        <a:pt x="504" y="1946"/>
                      </a:lnTo>
                      <a:lnTo>
                        <a:pt x="458" y="1864"/>
                      </a:lnTo>
                      <a:lnTo>
                        <a:pt x="414" y="1776"/>
                      </a:lnTo>
                      <a:lnTo>
                        <a:pt x="394" y="1736"/>
                      </a:lnTo>
                      <a:lnTo>
                        <a:pt x="371" y="1693"/>
                      </a:lnTo>
                      <a:lnTo>
                        <a:pt x="345" y="1650"/>
                      </a:lnTo>
                      <a:lnTo>
                        <a:pt x="319" y="1607"/>
                      </a:lnTo>
                      <a:lnTo>
                        <a:pt x="291" y="1567"/>
                      </a:lnTo>
                      <a:lnTo>
                        <a:pt x="265" y="1530"/>
                      </a:lnTo>
                      <a:lnTo>
                        <a:pt x="238" y="1496"/>
                      </a:lnTo>
                      <a:lnTo>
                        <a:pt x="214" y="1467"/>
                      </a:lnTo>
                      <a:lnTo>
                        <a:pt x="188" y="1437"/>
                      </a:lnTo>
                      <a:lnTo>
                        <a:pt x="162" y="1405"/>
                      </a:lnTo>
                      <a:lnTo>
                        <a:pt x="135" y="1371"/>
                      </a:lnTo>
                      <a:lnTo>
                        <a:pt x="111" y="1337"/>
                      </a:lnTo>
                      <a:lnTo>
                        <a:pt x="87" y="1300"/>
                      </a:lnTo>
                      <a:lnTo>
                        <a:pt x="66" y="1258"/>
                      </a:lnTo>
                      <a:lnTo>
                        <a:pt x="46" y="1214"/>
                      </a:lnTo>
                      <a:lnTo>
                        <a:pt x="30" y="1166"/>
                      </a:lnTo>
                      <a:lnTo>
                        <a:pt x="16" y="1112"/>
                      </a:lnTo>
                      <a:lnTo>
                        <a:pt x="6" y="1054"/>
                      </a:lnTo>
                      <a:lnTo>
                        <a:pt x="0" y="978"/>
                      </a:lnTo>
                      <a:lnTo>
                        <a:pt x="0" y="902"/>
                      </a:lnTo>
                      <a:lnTo>
                        <a:pt x="6" y="830"/>
                      </a:lnTo>
                      <a:lnTo>
                        <a:pt x="18" y="759"/>
                      </a:lnTo>
                      <a:lnTo>
                        <a:pt x="37" y="691"/>
                      </a:lnTo>
                      <a:lnTo>
                        <a:pt x="61" y="625"/>
                      </a:lnTo>
                      <a:lnTo>
                        <a:pt x="89" y="562"/>
                      </a:lnTo>
                      <a:lnTo>
                        <a:pt x="121" y="500"/>
                      </a:lnTo>
                      <a:lnTo>
                        <a:pt x="159" y="442"/>
                      </a:lnTo>
                      <a:lnTo>
                        <a:pt x="198" y="387"/>
                      </a:lnTo>
                      <a:lnTo>
                        <a:pt x="242" y="334"/>
                      </a:lnTo>
                      <a:lnTo>
                        <a:pt x="287" y="285"/>
                      </a:lnTo>
                      <a:lnTo>
                        <a:pt x="335" y="239"/>
                      </a:lnTo>
                      <a:lnTo>
                        <a:pt x="385" y="196"/>
                      </a:lnTo>
                      <a:lnTo>
                        <a:pt x="435" y="156"/>
                      </a:lnTo>
                      <a:lnTo>
                        <a:pt x="487" y="119"/>
                      </a:lnTo>
                      <a:lnTo>
                        <a:pt x="540" y="86"/>
                      </a:lnTo>
                      <a:lnTo>
                        <a:pt x="589" y="58"/>
                      </a:lnTo>
                      <a:lnTo>
                        <a:pt x="636" y="37"/>
                      </a:lnTo>
                      <a:lnTo>
                        <a:pt x="684" y="19"/>
                      </a:lnTo>
                      <a:lnTo>
                        <a:pt x="729" y="8"/>
                      </a:lnTo>
                      <a:lnTo>
                        <a:pt x="773" y="1"/>
                      </a:lnTo>
                      <a:lnTo>
                        <a:pt x="816" y="0"/>
                      </a:lnTo>
                      <a:close/>
                    </a:path>
                  </a:pathLst>
                </a:custGeom>
                <a:solidFill>
                  <a:srgbClr val="FF7D91"/>
                </a:solidFill>
                <a:ln w="0">
                  <a:solidFill>
                    <a:srgbClr val="FF7D9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1" name="Freeform 16"/>
                <p:cNvSpPr>
                  <a:spLocks/>
                </p:cNvSpPr>
                <p:nvPr/>
              </p:nvSpPr>
              <p:spPr bwMode="auto">
                <a:xfrm>
                  <a:off x="5892" y="1556"/>
                  <a:ext cx="686" cy="740"/>
                </a:xfrm>
                <a:custGeom>
                  <a:avLst/>
                  <a:gdLst>
                    <a:gd name="T0" fmla="*/ 1397 w 2060"/>
                    <a:gd name="T1" fmla="*/ 2 h 2220"/>
                    <a:gd name="T2" fmla="*/ 1501 w 2060"/>
                    <a:gd name="T3" fmla="*/ 26 h 2220"/>
                    <a:gd name="T4" fmla="*/ 1607 w 2060"/>
                    <a:gd name="T5" fmla="*/ 78 h 2220"/>
                    <a:gd name="T6" fmla="*/ 1710 w 2060"/>
                    <a:gd name="T7" fmla="*/ 161 h 2220"/>
                    <a:gd name="T8" fmla="*/ 1800 w 2060"/>
                    <a:gd name="T9" fmla="*/ 262 h 2220"/>
                    <a:gd name="T10" fmla="*/ 1883 w 2060"/>
                    <a:gd name="T11" fmla="*/ 383 h 2220"/>
                    <a:gd name="T12" fmla="*/ 1954 w 2060"/>
                    <a:gd name="T13" fmla="*/ 520 h 2220"/>
                    <a:gd name="T14" fmla="*/ 2008 w 2060"/>
                    <a:gd name="T15" fmla="*/ 669 h 2220"/>
                    <a:gd name="T16" fmla="*/ 2045 w 2060"/>
                    <a:gd name="T17" fmla="*/ 829 h 2220"/>
                    <a:gd name="T18" fmla="*/ 2060 w 2060"/>
                    <a:gd name="T19" fmla="*/ 995 h 2220"/>
                    <a:gd name="T20" fmla="*/ 2052 w 2060"/>
                    <a:gd name="T21" fmla="*/ 1163 h 2220"/>
                    <a:gd name="T22" fmla="*/ 2014 w 2060"/>
                    <a:gd name="T23" fmla="*/ 1330 h 2220"/>
                    <a:gd name="T24" fmla="*/ 1947 w 2060"/>
                    <a:gd name="T25" fmla="*/ 1495 h 2220"/>
                    <a:gd name="T26" fmla="*/ 1857 w 2060"/>
                    <a:gd name="T27" fmla="*/ 1648 h 2220"/>
                    <a:gd name="T28" fmla="*/ 1746 w 2060"/>
                    <a:gd name="T29" fmla="*/ 1788 h 2220"/>
                    <a:gd name="T30" fmla="*/ 1618 w 2060"/>
                    <a:gd name="T31" fmla="*/ 1912 h 2220"/>
                    <a:gd name="T32" fmla="*/ 1476 w 2060"/>
                    <a:gd name="T33" fmla="*/ 2018 h 2220"/>
                    <a:gd name="T34" fmla="*/ 1324 w 2060"/>
                    <a:gd name="T35" fmla="*/ 2103 h 2220"/>
                    <a:gd name="T36" fmla="*/ 1165 w 2060"/>
                    <a:gd name="T37" fmla="*/ 2167 h 2220"/>
                    <a:gd name="T38" fmla="*/ 1002 w 2060"/>
                    <a:gd name="T39" fmla="*/ 2206 h 2220"/>
                    <a:gd name="T40" fmla="*/ 838 w 2060"/>
                    <a:gd name="T41" fmla="*/ 2220 h 2220"/>
                    <a:gd name="T42" fmla="*/ 677 w 2060"/>
                    <a:gd name="T43" fmla="*/ 2206 h 2220"/>
                    <a:gd name="T44" fmla="*/ 532 w 2060"/>
                    <a:gd name="T45" fmla="*/ 2165 h 2220"/>
                    <a:gd name="T46" fmla="*/ 414 w 2060"/>
                    <a:gd name="T47" fmla="*/ 2109 h 2220"/>
                    <a:gd name="T48" fmla="*/ 314 w 2060"/>
                    <a:gd name="T49" fmla="*/ 2041 h 2220"/>
                    <a:gd name="T50" fmla="*/ 234 w 2060"/>
                    <a:gd name="T51" fmla="*/ 1967 h 2220"/>
                    <a:gd name="T52" fmla="*/ 170 w 2060"/>
                    <a:gd name="T53" fmla="*/ 1891 h 2220"/>
                    <a:gd name="T54" fmla="*/ 120 w 2060"/>
                    <a:gd name="T55" fmla="*/ 1816 h 2220"/>
                    <a:gd name="T56" fmla="*/ 83 w 2060"/>
                    <a:gd name="T57" fmla="*/ 1747 h 2220"/>
                    <a:gd name="T58" fmla="*/ 47 w 2060"/>
                    <a:gd name="T59" fmla="*/ 1662 h 2220"/>
                    <a:gd name="T60" fmla="*/ 17 w 2060"/>
                    <a:gd name="T61" fmla="*/ 1551 h 2220"/>
                    <a:gd name="T62" fmla="*/ 2 w 2060"/>
                    <a:gd name="T63" fmla="*/ 1444 h 2220"/>
                    <a:gd name="T64" fmla="*/ 3 w 2060"/>
                    <a:gd name="T65" fmla="*/ 1344 h 2220"/>
                    <a:gd name="T66" fmla="*/ 22 w 2060"/>
                    <a:gd name="T67" fmla="*/ 1257 h 2220"/>
                    <a:gd name="T68" fmla="*/ 43 w 2060"/>
                    <a:gd name="T69" fmla="*/ 1209 h 2220"/>
                    <a:gd name="T70" fmla="*/ 1220 w 2060"/>
                    <a:gd name="T71" fmla="*/ 38 h 2220"/>
                    <a:gd name="T72" fmla="*/ 1245 w 2060"/>
                    <a:gd name="T73" fmla="*/ 23 h 2220"/>
                    <a:gd name="T74" fmla="*/ 1346 w 2060"/>
                    <a:gd name="T75" fmla="*/ 0 h 2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2060" h="2220">
                      <a:moveTo>
                        <a:pt x="1346" y="0"/>
                      </a:moveTo>
                      <a:lnTo>
                        <a:pt x="1397" y="2"/>
                      </a:lnTo>
                      <a:lnTo>
                        <a:pt x="1449" y="9"/>
                      </a:lnTo>
                      <a:lnTo>
                        <a:pt x="1501" y="26"/>
                      </a:lnTo>
                      <a:lnTo>
                        <a:pt x="1554" y="48"/>
                      </a:lnTo>
                      <a:lnTo>
                        <a:pt x="1607" y="78"/>
                      </a:lnTo>
                      <a:lnTo>
                        <a:pt x="1658" y="116"/>
                      </a:lnTo>
                      <a:lnTo>
                        <a:pt x="1710" y="161"/>
                      </a:lnTo>
                      <a:lnTo>
                        <a:pt x="1756" y="209"/>
                      </a:lnTo>
                      <a:lnTo>
                        <a:pt x="1800" y="262"/>
                      </a:lnTo>
                      <a:lnTo>
                        <a:pt x="1843" y="320"/>
                      </a:lnTo>
                      <a:lnTo>
                        <a:pt x="1883" y="383"/>
                      </a:lnTo>
                      <a:lnTo>
                        <a:pt x="1920" y="449"/>
                      </a:lnTo>
                      <a:lnTo>
                        <a:pt x="1954" y="520"/>
                      </a:lnTo>
                      <a:lnTo>
                        <a:pt x="1982" y="592"/>
                      </a:lnTo>
                      <a:lnTo>
                        <a:pt x="2008" y="669"/>
                      </a:lnTo>
                      <a:lnTo>
                        <a:pt x="2029" y="748"/>
                      </a:lnTo>
                      <a:lnTo>
                        <a:pt x="2045" y="829"/>
                      </a:lnTo>
                      <a:lnTo>
                        <a:pt x="2055" y="912"/>
                      </a:lnTo>
                      <a:lnTo>
                        <a:pt x="2060" y="995"/>
                      </a:lnTo>
                      <a:lnTo>
                        <a:pt x="2059" y="1079"/>
                      </a:lnTo>
                      <a:lnTo>
                        <a:pt x="2052" y="1163"/>
                      </a:lnTo>
                      <a:lnTo>
                        <a:pt x="2036" y="1246"/>
                      </a:lnTo>
                      <a:lnTo>
                        <a:pt x="2014" y="1330"/>
                      </a:lnTo>
                      <a:lnTo>
                        <a:pt x="1984" y="1413"/>
                      </a:lnTo>
                      <a:lnTo>
                        <a:pt x="1947" y="1495"/>
                      </a:lnTo>
                      <a:lnTo>
                        <a:pt x="1905" y="1573"/>
                      </a:lnTo>
                      <a:lnTo>
                        <a:pt x="1857" y="1648"/>
                      </a:lnTo>
                      <a:lnTo>
                        <a:pt x="1804" y="1720"/>
                      </a:lnTo>
                      <a:lnTo>
                        <a:pt x="1746" y="1788"/>
                      </a:lnTo>
                      <a:lnTo>
                        <a:pt x="1684" y="1852"/>
                      </a:lnTo>
                      <a:lnTo>
                        <a:pt x="1618" y="1912"/>
                      </a:lnTo>
                      <a:lnTo>
                        <a:pt x="1549" y="1967"/>
                      </a:lnTo>
                      <a:lnTo>
                        <a:pt x="1476" y="2018"/>
                      </a:lnTo>
                      <a:lnTo>
                        <a:pt x="1401" y="2063"/>
                      </a:lnTo>
                      <a:lnTo>
                        <a:pt x="1324" y="2103"/>
                      </a:lnTo>
                      <a:lnTo>
                        <a:pt x="1245" y="2138"/>
                      </a:lnTo>
                      <a:lnTo>
                        <a:pt x="1165" y="2167"/>
                      </a:lnTo>
                      <a:lnTo>
                        <a:pt x="1083" y="2190"/>
                      </a:lnTo>
                      <a:lnTo>
                        <a:pt x="1002" y="2206"/>
                      </a:lnTo>
                      <a:lnTo>
                        <a:pt x="920" y="2217"/>
                      </a:lnTo>
                      <a:lnTo>
                        <a:pt x="838" y="2220"/>
                      </a:lnTo>
                      <a:lnTo>
                        <a:pt x="758" y="2217"/>
                      </a:lnTo>
                      <a:lnTo>
                        <a:pt x="677" y="2206"/>
                      </a:lnTo>
                      <a:lnTo>
                        <a:pt x="600" y="2187"/>
                      </a:lnTo>
                      <a:lnTo>
                        <a:pt x="532" y="2165"/>
                      </a:lnTo>
                      <a:lnTo>
                        <a:pt x="470" y="2138"/>
                      </a:lnTo>
                      <a:lnTo>
                        <a:pt x="414" y="2109"/>
                      </a:lnTo>
                      <a:lnTo>
                        <a:pt x="362" y="2077"/>
                      </a:lnTo>
                      <a:lnTo>
                        <a:pt x="314" y="2041"/>
                      </a:lnTo>
                      <a:lnTo>
                        <a:pt x="272" y="2005"/>
                      </a:lnTo>
                      <a:lnTo>
                        <a:pt x="234" y="1967"/>
                      </a:lnTo>
                      <a:lnTo>
                        <a:pt x="200" y="1930"/>
                      </a:lnTo>
                      <a:lnTo>
                        <a:pt x="170" y="1891"/>
                      </a:lnTo>
                      <a:lnTo>
                        <a:pt x="142" y="1853"/>
                      </a:lnTo>
                      <a:lnTo>
                        <a:pt x="120" y="1816"/>
                      </a:lnTo>
                      <a:lnTo>
                        <a:pt x="100" y="1780"/>
                      </a:lnTo>
                      <a:lnTo>
                        <a:pt x="83" y="1747"/>
                      </a:lnTo>
                      <a:lnTo>
                        <a:pt x="70" y="1717"/>
                      </a:lnTo>
                      <a:lnTo>
                        <a:pt x="47" y="1662"/>
                      </a:lnTo>
                      <a:lnTo>
                        <a:pt x="31" y="1607"/>
                      </a:lnTo>
                      <a:lnTo>
                        <a:pt x="17" y="1551"/>
                      </a:lnTo>
                      <a:lnTo>
                        <a:pt x="7" y="1497"/>
                      </a:lnTo>
                      <a:lnTo>
                        <a:pt x="2" y="1444"/>
                      </a:lnTo>
                      <a:lnTo>
                        <a:pt x="0" y="1393"/>
                      </a:lnTo>
                      <a:lnTo>
                        <a:pt x="3" y="1344"/>
                      </a:lnTo>
                      <a:lnTo>
                        <a:pt x="11" y="1299"/>
                      </a:lnTo>
                      <a:lnTo>
                        <a:pt x="22" y="1257"/>
                      </a:lnTo>
                      <a:lnTo>
                        <a:pt x="38" y="1220"/>
                      </a:lnTo>
                      <a:lnTo>
                        <a:pt x="43" y="1209"/>
                      </a:lnTo>
                      <a:lnTo>
                        <a:pt x="51" y="1201"/>
                      </a:lnTo>
                      <a:lnTo>
                        <a:pt x="1220" y="38"/>
                      </a:lnTo>
                      <a:lnTo>
                        <a:pt x="1231" y="29"/>
                      </a:lnTo>
                      <a:lnTo>
                        <a:pt x="1245" y="23"/>
                      </a:lnTo>
                      <a:lnTo>
                        <a:pt x="1294" y="8"/>
                      </a:lnTo>
                      <a:lnTo>
                        <a:pt x="1346" y="0"/>
                      </a:lnTo>
                      <a:close/>
                    </a:path>
                  </a:pathLst>
                </a:custGeom>
                <a:solidFill>
                  <a:srgbClr val="FF7387"/>
                </a:solidFill>
                <a:ln w="0">
                  <a:solidFill>
                    <a:srgbClr val="FF7387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2" name="Freeform 17"/>
                <p:cNvSpPr>
                  <a:spLocks/>
                </p:cNvSpPr>
                <p:nvPr/>
              </p:nvSpPr>
              <p:spPr bwMode="auto">
                <a:xfrm>
                  <a:off x="5803" y="1496"/>
                  <a:ext cx="570" cy="513"/>
                </a:xfrm>
                <a:custGeom>
                  <a:avLst/>
                  <a:gdLst>
                    <a:gd name="T0" fmla="*/ 1032 w 1712"/>
                    <a:gd name="T1" fmla="*/ 5 h 1539"/>
                    <a:gd name="T2" fmla="*/ 1171 w 1712"/>
                    <a:gd name="T3" fmla="*/ 31 h 1539"/>
                    <a:gd name="T4" fmla="*/ 1302 w 1712"/>
                    <a:gd name="T5" fmla="*/ 83 h 1539"/>
                    <a:gd name="T6" fmla="*/ 1419 w 1712"/>
                    <a:gd name="T7" fmla="*/ 153 h 1539"/>
                    <a:gd name="T8" fmla="*/ 1518 w 1712"/>
                    <a:gd name="T9" fmla="*/ 242 h 1539"/>
                    <a:gd name="T10" fmla="*/ 1599 w 1712"/>
                    <a:gd name="T11" fmla="*/ 349 h 1539"/>
                    <a:gd name="T12" fmla="*/ 1660 w 1712"/>
                    <a:gd name="T13" fmla="*/ 471 h 1539"/>
                    <a:gd name="T14" fmla="*/ 1701 w 1712"/>
                    <a:gd name="T15" fmla="*/ 607 h 1539"/>
                    <a:gd name="T16" fmla="*/ 1711 w 1712"/>
                    <a:gd name="T17" fmla="*/ 700 h 1539"/>
                    <a:gd name="T18" fmla="*/ 1692 w 1712"/>
                    <a:gd name="T19" fmla="*/ 736 h 1539"/>
                    <a:gd name="T20" fmla="*/ 1016 w 1712"/>
                    <a:gd name="T21" fmla="*/ 1426 h 1539"/>
                    <a:gd name="T22" fmla="*/ 982 w 1712"/>
                    <a:gd name="T23" fmla="*/ 1446 h 1539"/>
                    <a:gd name="T24" fmla="*/ 918 w 1712"/>
                    <a:gd name="T25" fmla="*/ 1476 h 1539"/>
                    <a:gd name="T26" fmla="*/ 835 w 1712"/>
                    <a:gd name="T27" fmla="*/ 1507 h 1539"/>
                    <a:gd name="T28" fmla="*/ 736 w 1712"/>
                    <a:gd name="T29" fmla="*/ 1530 h 1539"/>
                    <a:gd name="T30" fmla="*/ 624 w 1712"/>
                    <a:gd name="T31" fmla="*/ 1539 h 1539"/>
                    <a:gd name="T32" fmla="*/ 522 w 1712"/>
                    <a:gd name="T33" fmla="*/ 1532 h 1539"/>
                    <a:gd name="T34" fmla="*/ 414 w 1712"/>
                    <a:gd name="T35" fmla="*/ 1504 h 1539"/>
                    <a:gd name="T36" fmla="*/ 303 w 1712"/>
                    <a:gd name="T37" fmla="*/ 1454 h 1539"/>
                    <a:gd name="T38" fmla="*/ 190 w 1712"/>
                    <a:gd name="T39" fmla="*/ 1377 h 1539"/>
                    <a:gd name="T40" fmla="*/ 109 w 1712"/>
                    <a:gd name="T41" fmla="*/ 1297 h 1539"/>
                    <a:gd name="T42" fmla="*/ 50 w 1712"/>
                    <a:gd name="T43" fmla="*/ 1204 h 1539"/>
                    <a:gd name="T44" fmla="*/ 14 w 1712"/>
                    <a:gd name="T45" fmla="*/ 1099 h 1539"/>
                    <a:gd name="T46" fmla="*/ 0 w 1712"/>
                    <a:gd name="T47" fmla="*/ 985 h 1539"/>
                    <a:gd name="T48" fmla="*/ 12 w 1712"/>
                    <a:gd name="T49" fmla="*/ 839 h 1539"/>
                    <a:gd name="T50" fmla="*/ 53 w 1712"/>
                    <a:gd name="T51" fmla="*/ 696 h 1539"/>
                    <a:gd name="T52" fmla="*/ 113 w 1712"/>
                    <a:gd name="T53" fmla="*/ 562 h 1539"/>
                    <a:gd name="T54" fmla="*/ 187 w 1712"/>
                    <a:gd name="T55" fmla="*/ 437 h 1539"/>
                    <a:gd name="T56" fmla="*/ 267 w 1712"/>
                    <a:gd name="T57" fmla="*/ 329 h 1539"/>
                    <a:gd name="T58" fmla="*/ 348 w 1712"/>
                    <a:gd name="T59" fmla="*/ 241 h 1539"/>
                    <a:gd name="T60" fmla="*/ 440 w 1712"/>
                    <a:gd name="T61" fmla="*/ 161 h 1539"/>
                    <a:gd name="T62" fmla="*/ 559 w 1712"/>
                    <a:gd name="T63" fmla="*/ 89 h 1539"/>
                    <a:gd name="T64" fmla="*/ 687 w 1712"/>
                    <a:gd name="T65" fmla="*/ 37 h 1539"/>
                    <a:gd name="T66" fmla="*/ 823 w 1712"/>
                    <a:gd name="T67" fmla="*/ 7 h 1539"/>
                    <a:gd name="T68" fmla="*/ 962 w 1712"/>
                    <a:gd name="T69" fmla="*/ 0 h 15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712" h="1539">
                      <a:moveTo>
                        <a:pt x="962" y="0"/>
                      </a:moveTo>
                      <a:lnTo>
                        <a:pt x="1032" y="5"/>
                      </a:lnTo>
                      <a:lnTo>
                        <a:pt x="1101" y="15"/>
                      </a:lnTo>
                      <a:lnTo>
                        <a:pt x="1171" y="31"/>
                      </a:lnTo>
                      <a:lnTo>
                        <a:pt x="1237" y="54"/>
                      </a:lnTo>
                      <a:lnTo>
                        <a:pt x="1302" y="83"/>
                      </a:lnTo>
                      <a:lnTo>
                        <a:pt x="1363" y="115"/>
                      </a:lnTo>
                      <a:lnTo>
                        <a:pt x="1419" y="153"/>
                      </a:lnTo>
                      <a:lnTo>
                        <a:pt x="1471" y="196"/>
                      </a:lnTo>
                      <a:lnTo>
                        <a:pt x="1518" y="242"/>
                      </a:lnTo>
                      <a:lnTo>
                        <a:pt x="1561" y="294"/>
                      </a:lnTo>
                      <a:lnTo>
                        <a:pt x="1599" y="349"/>
                      </a:lnTo>
                      <a:lnTo>
                        <a:pt x="1633" y="408"/>
                      </a:lnTo>
                      <a:lnTo>
                        <a:pt x="1660" y="471"/>
                      </a:lnTo>
                      <a:lnTo>
                        <a:pt x="1683" y="536"/>
                      </a:lnTo>
                      <a:lnTo>
                        <a:pt x="1701" y="607"/>
                      </a:lnTo>
                      <a:lnTo>
                        <a:pt x="1712" y="678"/>
                      </a:lnTo>
                      <a:lnTo>
                        <a:pt x="1711" y="700"/>
                      </a:lnTo>
                      <a:lnTo>
                        <a:pt x="1704" y="720"/>
                      </a:lnTo>
                      <a:lnTo>
                        <a:pt x="1692" y="736"/>
                      </a:lnTo>
                      <a:lnTo>
                        <a:pt x="1026" y="1419"/>
                      </a:lnTo>
                      <a:lnTo>
                        <a:pt x="1016" y="1426"/>
                      </a:lnTo>
                      <a:lnTo>
                        <a:pt x="1005" y="1434"/>
                      </a:lnTo>
                      <a:lnTo>
                        <a:pt x="982" y="1446"/>
                      </a:lnTo>
                      <a:lnTo>
                        <a:pt x="952" y="1461"/>
                      </a:lnTo>
                      <a:lnTo>
                        <a:pt x="918" y="1476"/>
                      </a:lnTo>
                      <a:lnTo>
                        <a:pt x="879" y="1493"/>
                      </a:lnTo>
                      <a:lnTo>
                        <a:pt x="835" y="1507"/>
                      </a:lnTo>
                      <a:lnTo>
                        <a:pt x="787" y="1520"/>
                      </a:lnTo>
                      <a:lnTo>
                        <a:pt x="736" y="1530"/>
                      </a:lnTo>
                      <a:lnTo>
                        <a:pt x="682" y="1537"/>
                      </a:lnTo>
                      <a:lnTo>
                        <a:pt x="624" y="1539"/>
                      </a:lnTo>
                      <a:lnTo>
                        <a:pt x="574" y="1538"/>
                      </a:lnTo>
                      <a:lnTo>
                        <a:pt x="522" y="1532"/>
                      </a:lnTo>
                      <a:lnTo>
                        <a:pt x="468" y="1520"/>
                      </a:lnTo>
                      <a:lnTo>
                        <a:pt x="414" y="1504"/>
                      </a:lnTo>
                      <a:lnTo>
                        <a:pt x="359" y="1483"/>
                      </a:lnTo>
                      <a:lnTo>
                        <a:pt x="303" y="1454"/>
                      </a:lnTo>
                      <a:lnTo>
                        <a:pt x="246" y="1420"/>
                      </a:lnTo>
                      <a:lnTo>
                        <a:pt x="190" y="1377"/>
                      </a:lnTo>
                      <a:lnTo>
                        <a:pt x="147" y="1338"/>
                      </a:lnTo>
                      <a:lnTo>
                        <a:pt x="109" y="1297"/>
                      </a:lnTo>
                      <a:lnTo>
                        <a:pt x="77" y="1251"/>
                      </a:lnTo>
                      <a:lnTo>
                        <a:pt x="50" y="1204"/>
                      </a:lnTo>
                      <a:lnTo>
                        <a:pt x="29" y="1152"/>
                      </a:lnTo>
                      <a:lnTo>
                        <a:pt x="14" y="1099"/>
                      </a:lnTo>
                      <a:lnTo>
                        <a:pt x="4" y="1043"/>
                      </a:lnTo>
                      <a:lnTo>
                        <a:pt x="0" y="985"/>
                      </a:lnTo>
                      <a:lnTo>
                        <a:pt x="2" y="912"/>
                      </a:lnTo>
                      <a:lnTo>
                        <a:pt x="12" y="839"/>
                      </a:lnTo>
                      <a:lnTo>
                        <a:pt x="30" y="768"/>
                      </a:lnTo>
                      <a:lnTo>
                        <a:pt x="53" y="696"/>
                      </a:lnTo>
                      <a:lnTo>
                        <a:pt x="80" y="628"/>
                      </a:lnTo>
                      <a:lnTo>
                        <a:pt x="113" y="562"/>
                      </a:lnTo>
                      <a:lnTo>
                        <a:pt x="149" y="497"/>
                      </a:lnTo>
                      <a:lnTo>
                        <a:pt x="187" y="437"/>
                      </a:lnTo>
                      <a:lnTo>
                        <a:pt x="227" y="381"/>
                      </a:lnTo>
                      <a:lnTo>
                        <a:pt x="267" y="329"/>
                      </a:lnTo>
                      <a:lnTo>
                        <a:pt x="308" y="283"/>
                      </a:lnTo>
                      <a:lnTo>
                        <a:pt x="348" y="241"/>
                      </a:lnTo>
                      <a:lnTo>
                        <a:pt x="386" y="205"/>
                      </a:lnTo>
                      <a:lnTo>
                        <a:pt x="440" y="161"/>
                      </a:lnTo>
                      <a:lnTo>
                        <a:pt x="497" y="122"/>
                      </a:lnTo>
                      <a:lnTo>
                        <a:pt x="559" y="89"/>
                      </a:lnTo>
                      <a:lnTo>
                        <a:pt x="622" y="60"/>
                      </a:lnTo>
                      <a:lnTo>
                        <a:pt x="687" y="37"/>
                      </a:lnTo>
                      <a:lnTo>
                        <a:pt x="755" y="20"/>
                      </a:lnTo>
                      <a:lnTo>
                        <a:pt x="823" y="7"/>
                      </a:lnTo>
                      <a:lnTo>
                        <a:pt x="892" y="1"/>
                      </a:lnTo>
                      <a:lnTo>
                        <a:pt x="962" y="0"/>
                      </a:lnTo>
                      <a:close/>
                    </a:path>
                  </a:pathLst>
                </a:custGeom>
                <a:solidFill>
                  <a:srgbClr val="FF6478"/>
                </a:solidFill>
                <a:ln w="0">
                  <a:solidFill>
                    <a:srgbClr val="FF6478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3" name="Freeform 18"/>
                <p:cNvSpPr>
                  <a:spLocks/>
                </p:cNvSpPr>
                <p:nvPr/>
              </p:nvSpPr>
              <p:spPr bwMode="auto">
                <a:xfrm>
                  <a:off x="5968" y="1611"/>
                  <a:ext cx="469" cy="517"/>
                </a:xfrm>
                <a:custGeom>
                  <a:avLst/>
                  <a:gdLst>
                    <a:gd name="T0" fmla="*/ 663 w 1407"/>
                    <a:gd name="T1" fmla="*/ 3 h 1549"/>
                    <a:gd name="T2" fmla="*/ 800 w 1407"/>
                    <a:gd name="T3" fmla="*/ 28 h 1549"/>
                    <a:gd name="T4" fmla="*/ 931 w 1407"/>
                    <a:gd name="T5" fmla="*/ 78 h 1549"/>
                    <a:gd name="T6" fmla="*/ 1050 w 1407"/>
                    <a:gd name="T7" fmla="*/ 151 h 1549"/>
                    <a:gd name="T8" fmla="*/ 1155 w 1407"/>
                    <a:gd name="T9" fmla="*/ 244 h 1549"/>
                    <a:gd name="T10" fmla="*/ 1252 w 1407"/>
                    <a:gd name="T11" fmla="*/ 366 h 1549"/>
                    <a:gd name="T12" fmla="*/ 1329 w 1407"/>
                    <a:gd name="T13" fmla="*/ 498 h 1549"/>
                    <a:gd name="T14" fmla="*/ 1378 w 1407"/>
                    <a:gd name="T15" fmla="*/ 625 h 1549"/>
                    <a:gd name="T16" fmla="*/ 1402 w 1407"/>
                    <a:gd name="T17" fmla="*/ 747 h 1549"/>
                    <a:gd name="T18" fmla="*/ 1405 w 1407"/>
                    <a:gd name="T19" fmla="*/ 862 h 1549"/>
                    <a:gd name="T20" fmla="*/ 1389 w 1407"/>
                    <a:gd name="T21" fmla="*/ 971 h 1549"/>
                    <a:gd name="T22" fmla="*/ 1358 w 1407"/>
                    <a:gd name="T23" fmla="*/ 1072 h 1549"/>
                    <a:gd name="T24" fmla="*/ 1312 w 1407"/>
                    <a:gd name="T25" fmla="*/ 1165 h 1549"/>
                    <a:gd name="T26" fmla="*/ 1257 w 1407"/>
                    <a:gd name="T27" fmla="*/ 1251 h 1549"/>
                    <a:gd name="T28" fmla="*/ 1185 w 1407"/>
                    <a:gd name="T29" fmla="*/ 1336 h 1549"/>
                    <a:gd name="T30" fmla="*/ 1091 w 1407"/>
                    <a:gd name="T31" fmla="*/ 1413 h 1549"/>
                    <a:gd name="T32" fmla="*/ 985 w 1407"/>
                    <a:gd name="T33" fmla="*/ 1470 h 1549"/>
                    <a:gd name="T34" fmla="*/ 873 w 1407"/>
                    <a:gd name="T35" fmla="*/ 1511 h 1549"/>
                    <a:gd name="T36" fmla="*/ 757 w 1407"/>
                    <a:gd name="T37" fmla="*/ 1536 h 1549"/>
                    <a:gd name="T38" fmla="*/ 644 w 1407"/>
                    <a:gd name="T39" fmla="*/ 1547 h 1549"/>
                    <a:gd name="T40" fmla="*/ 529 w 1407"/>
                    <a:gd name="T41" fmla="*/ 1546 h 1549"/>
                    <a:gd name="T42" fmla="*/ 413 w 1407"/>
                    <a:gd name="T43" fmla="*/ 1524 h 1549"/>
                    <a:gd name="T44" fmla="*/ 314 w 1407"/>
                    <a:gd name="T45" fmla="*/ 1476 h 1549"/>
                    <a:gd name="T46" fmla="*/ 227 w 1407"/>
                    <a:gd name="T47" fmla="*/ 1407 h 1549"/>
                    <a:gd name="T48" fmla="*/ 153 w 1407"/>
                    <a:gd name="T49" fmla="*/ 1322 h 1549"/>
                    <a:gd name="T50" fmla="*/ 93 w 1407"/>
                    <a:gd name="T51" fmla="*/ 1227 h 1549"/>
                    <a:gd name="T52" fmla="*/ 74 w 1407"/>
                    <a:gd name="T53" fmla="*/ 1162 h 1549"/>
                    <a:gd name="T54" fmla="*/ 80 w 1407"/>
                    <a:gd name="T55" fmla="*/ 1098 h 1549"/>
                    <a:gd name="T56" fmla="*/ 110 w 1407"/>
                    <a:gd name="T57" fmla="*/ 1041 h 1549"/>
                    <a:gd name="T58" fmla="*/ 158 w 1407"/>
                    <a:gd name="T59" fmla="*/ 999 h 1549"/>
                    <a:gd name="T60" fmla="*/ 222 w 1407"/>
                    <a:gd name="T61" fmla="*/ 977 h 1549"/>
                    <a:gd name="T62" fmla="*/ 140 w 1407"/>
                    <a:gd name="T63" fmla="*/ 910 h 1549"/>
                    <a:gd name="T64" fmla="*/ 74 w 1407"/>
                    <a:gd name="T65" fmla="*/ 827 h 1549"/>
                    <a:gd name="T66" fmla="*/ 26 w 1407"/>
                    <a:gd name="T67" fmla="*/ 729 h 1549"/>
                    <a:gd name="T68" fmla="*/ 0 w 1407"/>
                    <a:gd name="T69" fmla="*/ 606 h 1549"/>
                    <a:gd name="T70" fmla="*/ 7 w 1407"/>
                    <a:gd name="T71" fmla="*/ 483 h 1549"/>
                    <a:gd name="T72" fmla="*/ 49 w 1407"/>
                    <a:gd name="T73" fmla="*/ 361 h 1549"/>
                    <a:gd name="T74" fmla="*/ 120 w 1407"/>
                    <a:gd name="T75" fmla="*/ 243 h 1549"/>
                    <a:gd name="T76" fmla="*/ 225 w 1407"/>
                    <a:gd name="T77" fmla="*/ 132 h 1549"/>
                    <a:gd name="T78" fmla="*/ 315 w 1407"/>
                    <a:gd name="T79" fmla="*/ 69 h 1549"/>
                    <a:gd name="T80" fmla="*/ 421 w 1407"/>
                    <a:gd name="T81" fmla="*/ 26 h 1549"/>
                    <a:gd name="T82" fmla="*/ 539 w 1407"/>
                    <a:gd name="T83" fmla="*/ 3 h 15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407" h="1549">
                      <a:moveTo>
                        <a:pt x="600" y="0"/>
                      </a:moveTo>
                      <a:lnTo>
                        <a:pt x="663" y="3"/>
                      </a:lnTo>
                      <a:lnTo>
                        <a:pt x="732" y="13"/>
                      </a:lnTo>
                      <a:lnTo>
                        <a:pt x="800" y="28"/>
                      </a:lnTo>
                      <a:lnTo>
                        <a:pt x="866" y="51"/>
                      </a:lnTo>
                      <a:lnTo>
                        <a:pt x="931" y="78"/>
                      </a:lnTo>
                      <a:lnTo>
                        <a:pt x="992" y="112"/>
                      </a:lnTo>
                      <a:lnTo>
                        <a:pt x="1050" y="151"/>
                      </a:lnTo>
                      <a:lnTo>
                        <a:pt x="1105" y="195"/>
                      </a:lnTo>
                      <a:lnTo>
                        <a:pt x="1155" y="244"/>
                      </a:lnTo>
                      <a:lnTo>
                        <a:pt x="1202" y="298"/>
                      </a:lnTo>
                      <a:lnTo>
                        <a:pt x="1252" y="366"/>
                      </a:lnTo>
                      <a:lnTo>
                        <a:pt x="1293" y="433"/>
                      </a:lnTo>
                      <a:lnTo>
                        <a:pt x="1329" y="498"/>
                      </a:lnTo>
                      <a:lnTo>
                        <a:pt x="1356" y="562"/>
                      </a:lnTo>
                      <a:lnTo>
                        <a:pt x="1378" y="625"/>
                      </a:lnTo>
                      <a:lnTo>
                        <a:pt x="1393" y="687"/>
                      </a:lnTo>
                      <a:lnTo>
                        <a:pt x="1402" y="747"/>
                      </a:lnTo>
                      <a:lnTo>
                        <a:pt x="1407" y="805"/>
                      </a:lnTo>
                      <a:lnTo>
                        <a:pt x="1405" y="862"/>
                      </a:lnTo>
                      <a:lnTo>
                        <a:pt x="1399" y="918"/>
                      </a:lnTo>
                      <a:lnTo>
                        <a:pt x="1389" y="971"/>
                      </a:lnTo>
                      <a:lnTo>
                        <a:pt x="1375" y="1022"/>
                      </a:lnTo>
                      <a:lnTo>
                        <a:pt x="1358" y="1072"/>
                      </a:lnTo>
                      <a:lnTo>
                        <a:pt x="1336" y="1120"/>
                      </a:lnTo>
                      <a:lnTo>
                        <a:pt x="1312" y="1165"/>
                      </a:lnTo>
                      <a:lnTo>
                        <a:pt x="1286" y="1209"/>
                      </a:lnTo>
                      <a:lnTo>
                        <a:pt x="1257" y="1251"/>
                      </a:lnTo>
                      <a:lnTo>
                        <a:pt x="1227" y="1290"/>
                      </a:lnTo>
                      <a:lnTo>
                        <a:pt x="1185" y="1336"/>
                      </a:lnTo>
                      <a:lnTo>
                        <a:pt x="1140" y="1377"/>
                      </a:lnTo>
                      <a:lnTo>
                        <a:pt x="1091" y="1413"/>
                      </a:lnTo>
                      <a:lnTo>
                        <a:pt x="1040" y="1443"/>
                      </a:lnTo>
                      <a:lnTo>
                        <a:pt x="985" y="1470"/>
                      </a:lnTo>
                      <a:lnTo>
                        <a:pt x="929" y="1492"/>
                      </a:lnTo>
                      <a:lnTo>
                        <a:pt x="873" y="1511"/>
                      </a:lnTo>
                      <a:lnTo>
                        <a:pt x="815" y="1525"/>
                      </a:lnTo>
                      <a:lnTo>
                        <a:pt x="757" y="1536"/>
                      </a:lnTo>
                      <a:lnTo>
                        <a:pt x="701" y="1544"/>
                      </a:lnTo>
                      <a:lnTo>
                        <a:pt x="644" y="1547"/>
                      </a:lnTo>
                      <a:lnTo>
                        <a:pt x="590" y="1549"/>
                      </a:lnTo>
                      <a:lnTo>
                        <a:pt x="529" y="1546"/>
                      </a:lnTo>
                      <a:lnTo>
                        <a:pt x="467" y="1537"/>
                      </a:lnTo>
                      <a:lnTo>
                        <a:pt x="413" y="1524"/>
                      </a:lnTo>
                      <a:lnTo>
                        <a:pt x="363" y="1502"/>
                      </a:lnTo>
                      <a:lnTo>
                        <a:pt x="314" y="1476"/>
                      </a:lnTo>
                      <a:lnTo>
                        <a:pt x="269" y="1444"/>
                      </a:lnTo>
                      <a:lnTo>
                        <a:pt x="227" y="1407"/>
                      </a:lnTo>
                      <a:lnTo>
                        <a:pt x="188" y="1366"/>
                      </a:lnTo>
                      <a:lnTo>
                        <a:pt x="153" y="1322"/>
                      </a:lnTo>
                      <a:lnTo>
                        <a:pt x="120" y="1275"/>
                      </a:lnTo>
                      <a:lnTo>
                        <a:pt x="93" y="1227"/>
                      </a:lnTo>
                      <a:lnTo>
                        <a:pt x="80" y="1194"/>
                      </a:lnTo>
                      <a:lnTo>
                        <a:pt x="74" y="1162"/>
                      </a:lnTo>
                      <a:lnTo>
                        <a:pt x="74" y="1129"/>
                      </a:lnTo>
                      <a:lnTo>
                        <a:pt x="80" y="1098"/>
                      </a:lnTo>
                      <a:lnTo>
                        <a:pt x="93" y="1069"/>
                      </a:lnTo>
                      <a:lnTo>
                        <a:pt x="110" y="1041"/>
                      </a:lnTo>
                      <a:lnTo>
                        <a:pt x="132" y="1018"/>
                      </a:lnTo>
                      <a:lnTo>
                        <a:pt x="158" y="999"/>
                      </a:lnTo>
                      <a:lnTo>
                        <a:pt x="188" y="984"/>
                      </a:lnTo>
                      <a:lnTo>
                        <a:pt x="222" y="977"/>
                      </a:lnTo>
                      <a:lnTo>
                        <a:pt x="179" y="947"/>
                      </a:lnTo>
                      <a:lnTo>
                        <a:pt x="140" y="910"/>
                      </a:lnTo>
                      <a:lnTo>
                        <a:pt x="105" y="871"/>
                      </a:lnTo>
                      <a:lnTo>
                        <a:pt x="74" y="827"/>
                      </a:lnTo>
                      <a:lnTo>
                        <a:pt x="46" y="780"/>
                      </a:lnTo>
                      <a:lnTo>
                        <a:pt x="26" y="729"/>
                      </a:lnTo>
                      <a:lnTo>
                        <a:pt x="9" y="668"/>
                      </a:lnTo>
                      <a:lnTo>
                        <a:pt x="0" y="606"/>
                      </a:lnTo>
                      <a:lnTo>
                        <a:pt x="0" y="545"/>
                      </a:lnTo>
                      <a:lnTo>
                        <a:pt x="7" y="483"/>
                      </a:lnTo>
                      <a:lnTo>
                        <a:pt x="24" y="421"/>
                      </a:lnTo>
                      <a:lnTo>
                        <a:pt x="49" y="361"/>
                      </a:lnTo>
                      <a:lnTo>
                        <a:pt x="80" y="301"/>
                      </a:lnTo>
                      <a:lnTo>
                        <a:pt x="120" y="243"/>
                      </a:lnTo>
                      <a:lnTo>
                        <a:pt x="168" y="188"/>
                      </a:lnTo>
                      <a:lnTo>
                        <a:pt x="225" y="132"/>
                      </a:lnTo>
                      <a:lnTo>
                        <a:pt x="267" y="98"/>
                      </a:lnTo>
                      <a:lnTo>
                        <a:pt x="315" y="69"/>
                      </a:lnTo>
                      <a:lnTo>
                        <a:pt x="367" y="46"/>
                      </a:lnTo>
                      <a:lnTo>
                        <a:pt x="421" y="26"/>
                      </a:lnTo>
                      <a:lnTo>
                        <a:pt x="478" y="12"/>
                      </a:lnTo>
                      <a:lnTo>
                        <a:pt x="539" y="3"/>
                      </a:lnTo>
                      <a:lnTo>
                        <a:pt x="600" y="0"/>
                      </a:lnTo>
                      <a:close/>
                    </a:path>
                  </a:pathLst>
                </a:custGeom>
                <a:solidFill>
                  <a:srgbClr val="FF5064"/>
                </a:solidFill>
                <a:ln w="0">
                  <a:solidFill>
                    <a:srgbClr val="FF5064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24" name="Freeform 19"/>
                <p:cNvSpPr>
                  <a:spLocks/>
                </p:cNvSpPr>
                <p:nvPr/>
              </p:nvSpPr>
              <p:spPr bwMode="auto">
                <a:xfrm>
                  <a:off x="6050" y="1758"/>
                  <a:ext cx="210" cy="220"/>
                </a:xfrm>
                <a:custGeom>
                  <a:avLst/>
                  <a:gdLst>
                    <a:gd name="T0" fmla="*/ 308 w 632"/>
                    <a:gd name="T1" fmla="*/ 1 h 659"/>
                    <a:gd name="T2" fmla="*/ 330 w 632"/>
                    <a:gd name="T3" fmla="*/ 17 h 659"/>
                    <a:gd name="T4" fmla="*/ 338 w 632"/>
                    <a:gd name="T5" fmla="*/ 43 h 659"/>
                    <a:gd name="T6" fmla="*/ 327 w 632"/>
                    <a:gd name="T7" fmla="*/ 69 h 659"/>
                    <a:gd name="T8" fmla="*/ 291 w 632"/>
                    <a:gd name="T9" fmla="*/ 120 h 659"/>
                    <a:gd name="T10" fmla="*/ 273 w 632"/>
                    <a:gd name="T11" fmla="*/ 184 h 659"/>
                    <a:gd name="T12" fmla="*/ 271 w 632"/>
                    <a:gd name="T13" fmla="*/ 249 h 659"/>
                    <a:gd name="T14" fmla="*/ 289 w 632"/>
                    <a:gd name="T15" fmla="*/ 312 h 659"/>
                    <a:gd name="T16" fmla="*/ 325 w 632"/>
                    <a:gd name="T17" fmla="*/ 366 h 659"/>
                    <a:gd name="T18" fmla="*/ 383 w 632"/>
                    <a:gd name="T19" fmla="*/ 412 h 659"/>
                    <a:gd name="T20" fmla="*/ 437 w 632"/>
                    <a:gd name="T21" fmla="*/ 430 h 659"/>
                    <a:gd name="T22" fmla="*/ 486 w 632"/>
                    <a:gd name="T23" fmla="*/ 429 h 659"/>
                    <a:gd name="T24" fmla="*/ 529 w 632"/>
                    <a:gd name="T25" fmla="*/ 416 h 659"/>
                    <a:gd name="T26" fmla="*/ 563 w 632"/>
                    <a:gd name="T27" fmla="*/ 404 h 659"/>
                    <a:gd name="T28" fmla="*/ 589 w 632"/>
                    <a:gd name="T29" fmla="*/ 399 h 659"/>
                    <a:gd name="T30" fmla="*/ 618 w 632"/>
                    <a:gd name="T31" fmla="*/ 409 h 659"/>
                    <a:gd name="T32" fmla="*/ 630 w 632"/>
                    <a:gd name="T33" fmla="*/ 430 h 659"/>
                    <a:gd name="T34" fmla="*/ 629 w 632"/>
                    <a:gd name="T35" fmla="*/ 458 h 659"/>
                    <a:gd name="T36" fmla="*/ 620 w 632"/>
                    <a:gd name="T37" fmla="*/ 484 h 659"/>
                    <a:gd name="T38" fmla="*/ 587 w 632"/>
                    <a:gd name="T39" fmla="*/ 537 h 659"/>
                    <a:gd name="T40" fmla="*/ 524 w 632"/>
                    <a:gd name="T41" fmla="*/ 596 h 659"/>
                    <a:gd name="T42" fmla="*/ 452 w 632"/>
                    <a:gd name="T43" fmla="*/ 636 h 659"/>
                    <a:gd name="T44" fmla="*/ 373 w 632"/>
                    <a:gd name="T45" fmla="*/ 656 h 659"/>
                    <a:gd name="T46" fmla="*/ 291 w 632"/>
                    <a:gd name="T47" fmla="*/ 656 h 659"/>
                    <a:gd name="T48" fmla="*/ 211 w 632"/>
                    <a:gd name="T49" fmla="*/ 636 h 659"/>
                    <a:gd name="T50" fmla="*/ 137 w 632"/>
                    <a:gd name="T51" fmla="*/ 596 h 659"/>
                    <a:gd name="T52" fmla="*/ 72 w 632"/>
                    <a:gd name="T53" fmla="*/ 533 h 659"/>
                    <a:gd name="T54" fmla="*/ 26 w 632"/>
                    <a:gd name="T55" fmla="*/ 459 h 659"/>
                    <a:gd name="T56" fmla="*/ 4 w 632"/>
                    <a:gd name="T57" fmla="*/ 377 h 659"/>
                    <a:gd name="T58" fmla="*/ 2 w 632"/>
                    <a:gd name="T59" fmla="*/ 292 h 659"/>
                    <a:gd name="T60" fmla="*/ 23 w 632"/>
                    <a:gd name="T61" fmla="*/ 209 h 659"/>
                    <a:gd name="T62" fmla="*/ 64 w 632"/>
                    <a:gd name="T63" fmla="*/ 133 h 659"/>
                    <a:gd name="T64" fmla="*/ 119 w 632"/>
                    <a:gd name="T65" fmla="*/ 74 h 659"/>
                    <a:gd name="T66" fmla="*/ 185 w 632"/>
                    <a:gd name="T67" fmla="*/ 33 h 659"/>
                    <a:gd name="T68" fmla="*/ 256 w 632"/>
                    <a:gd name="T69" fmla="*/ 7 h 6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2" h="659">
                      <a:moveTo>
                        <a:pt x="293" y="0"/>
                      </a:moveTo>
                      <a:lnTo>
                        <a:pt x="308" y="1"/>
                      </a:lnTo>
                      <a:lnTo>
                        <a:pt x="320" y="8"/>
                      </a:lnTo>
                      <a:lnTo>
                        <a:pt x="330" y="17"/>
                      </a:lnTo>
                      <a:lnTo>
                        <a:pt x="335" y="29"/>
                      </a:lnTo>
                      <a:lnTo>
                        <a:pt x="338" y="43"/>
                      </a:lnTo>
                      <a:lnTo>
                        <a:pt x="334" y="56"/>
                      </a:lnTo>
                      <a:lnTo>
                        <a:pt x="327" y="69"/>
                      </a:lnTo>
                      <a:lnTo>
                        <a:pt x="308" y="93"/>
                      </a:lnTo>
                      <a:lnTo>
                        <a:pt x="291" y="120"/>
                      </a:lnTo>
                      <a:lnTo>
                        <a:pt x="280" y="151"/>
                      </a:lnTo>
                      <a:lnTo>
                        <a:pt x="273" y="184"/>
                      </a:lnTo>
                      <a:lnTo>
                        <a:pt x="269" y="216"/>
                      </a:lnTo>
                      <a:lnTo>
                        <a:pt x="271" y="249"/>
                      </a:lnTo>
                      <a:lnTo>
                        <a:pt x="278" y="282"/>
                      </a:lnTo>
                      <a:lnTo>
                        <a:pt x="289" y="312"/>
                      </a:lnTo>
                      <a:lnTo>
                        <a:pt x="305" y="341"/>
                      </a:lnTo>
                      <a:lnTo>
                        <a:pt x="325" y="366"/>
                      </a:lnTo>
                      <a:lnTo>
                        <a:pt x="354" y="394"/>
                      </a:lnTo>
                      <a:lnTo>
                        <a:pt x="383" y="412"/>
                      </a:lnTo>
                      <a:lnTo>
                        <a:pt x="411" y="424"/>
                      </a:lnTo>
                      <a:lnTo>
                        <a:pt x="437" y="430"/>
                      </a:lnTo>
                      <a:lnTo>
                        <a:pt x="462" y="431"/>
                      </a:lnTo>
                      <a:lnTo>
                        <a:pt x="486" y="429"/>
                      </a:lnTo>
                      <a:lnTo>
                        <a:pt x="507" y="424"/>
                      </a:lnTo>
                      <a:lnTo>
                        <a:pt x="529" y="416"/>
                      </a:lnTo>
                      <a:lnTo>
                        <a:pt x="546" y="410"/>
                      </a:lnTo>
                      <a:lnTo>
                        <a:pt x="563" y="404"/>
                      </a:lnTo>
                      <a:lnTo>
                        <a:pt x="578" y="400"/>
                      </a:lnTo>
                      <a:lnTo>
                        <a:pt x="589" y="399"/>
                      </a:lnTo>
                      <a:lnTo>
                        <a:pt x="605" y="402"/>
                      </a:lnTo>
                      <a:lnTo>
                        <a:pt x="618" y="409"/>
                      </a:lnTo>
                      <a:lnTo>
                        <a:pt x="625" y="419"/>
                      </a:lnTo>
                      <a:lnTo>
                        <a:pt x="630" y="430"/>
                      </a:lnTo>
                      <a:lnTo>
                        <a:pt x="632" y="444"/>
                      </a:lnTo>
                      <a:lnTo>
                        <a:pt x="629" y="458"/>
                      </a:lnTo>
                      <a:lnTo>
                        <a:pt x="625" y="472"/>
                      </a:lnTo>
                      <a:lnTo>
                        <a:pt x="620" y="484"/>
                      </a:lnTo>
                      <a:lnTo>
                        <a:pt x="605" y="512"/>
                      </a:lnTo>
                      <a:lnTo>
                        <a:pt x="587" y="537"/>
                      </a:lnTo>
                      <a:lnTo>
                        <a:pt x="556" y="568"/>
                      </a:lnTo>
                      <a:lnTo>
                        <a:pt x="524" y="596"/>
                      </a:lnTo>
                      <a:lnTo>
                        <a:pt x="489" y="619"/>
                      </a:lnTo>
                      <a:lnTo>
                        <a:pt x="452" y="636"/>
                      </a:lnTo>
                      <a:lnTo>
                        <a:pt x="413" y="649"/>
                      </a:lnTo>
                      <a:lnTo>
                        <a:pt x="373" y="656"/>
                      </a:lnTo>
                      <a:lnTo>
                        <a:pt x="332" y="659"/>
                      </a:lnTo>
                      <a:lnTo>
                        <a:pt x="291" y="656"/>
                      </a:lnTo>
                      <a:lnTo>
                        <a:pt x="250" y="649"/>
                      </a:lnTo>
                      <a:lnTo>
                        <a:pt x="211" y="636"/>
                      </a:lnTo>
                      <a:lnTo>
                        <a:pt x="173" y="619"/>
                      </a:lnTo>
                      <a:lnTo>
                        <a:pt x="137" y="596"/>
                      </a:lnTo>
                      <a:lnTo>
                        <a:pt x="103" y="567"/>
                      </a:lnTo>
                      <a:lnTo>
                        <a:pt x="72" y="533"/>
                      </a:lnTo>
                      <a:lnTo>
                        <a:pt x="46" y="498"/>
                      </a:lnTo>
                      <a:lnTo>
                        <a:pt x="26" y="459"/>
                      </a:lnTo>
                      <a:lnTo>
                        <a:pt x="13" y="419"/>
                      </a:lnTo>
                      <a:lnTo>
                        <a:pt x="4" y="377"/>
                      </a:lnTo>
                      <a:lnTo>
                        <a:pt x="0" y="335"/>
                      </a:lnTo>
                      <a:lnTo>
                        <a:pt x="2" y="292"/>
                      </a:lnTo>
                      <a:lnTo>
                        <a:pt x="10" y="249"/>
                      </a:lnTo>
                      <a:lnTo>
                        <a:pt x="23" y="209"/>
                      </a:lnTo>
                      <a:lnTo>
                        <a:pt x="41" y="169"/>
                      </a:lnTo>
                      <a:lnTo>
                        <a:pt x="64" y="133"/>
                      </a:lnTo>
                      <a:lnTo>
                        <a:pt x="90" y="102"/>
                      </a:lnTo>
                      <a:lnTo>
                        <a:pt x="119" y="74"/>
                      </a:lnTo>
                      <a:lnTo>
                        <a:pt x="151" y="52"/>
                      </a:lnTo>
                      <a:lnTo>
                        <a:pt x="185" y="33"/>
                      </a:lnTo>
                      <a:lnTo>
                        <a:pt x="220" y="18"/>
                      </a:lnTo>
                      <a:lnTo>
                        <a:pt x="256" y="7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D24150"/>
                </a:solidFill>
                <a:ln w="0">
                  <a:solidFill>
                    <a:srgbClr val="D2415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</p:grpSp>
          <p:sp>
            <p:nvSpPr>
              <p:cNvPr id="63" name="직사각형 62"/>
              <p:cNvSpPr/>
              <p:nvPr/>
            </p:nvSpPr>
            <p:spPr>
              <a:xfrm>
                <a:off x="8755823" y="1971703"/>
                <a:ext cx="54879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  <a:latin typeface="+mn-ea"/>
                  </a:rPr>
                  <a:t>Check point</a:t>
                </a:r>
                <a:endParaRPr lang="ko-KR" altLang="en-US" sz="2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60" y="5638588"/>
            <a:ext cx="9962007" cy="9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169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맑은 고딕</vt:lpstr>
      <vt:lpstr>Adobe Song Std L</vt:lpstr>
      <vt:lpstr>야놀자 야체 B</vt:lpstr>
      <vt:lpstr>Aharoni</vt:lpstr>
      <vt:lpstr>Arial</vt:lpstr>
      <vt:lpstr>야놀자 야체 R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</dc:creator>
  <cp:lastModifiedBy>Microsoft 계정</cp:lastModifiedBy>
  <cp:revision>47</cp:revision>
  <dcterms:created xsi:type="dcterms:W3CDTF">2017-04-05T04:14:33Z</dcterms:created>
  <dcterms:modified xsi:type="dcterms:W3CDTF">2024-05-22T14:58:50Z</dcterms:modified>
</cp:coreProperties>
</file>