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1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8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2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2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7983" y="445564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Page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89245" y="814896"/>
            <a:ext cx="6980652" cy="5611091"/>
            <a:chOff x="2589245" y="814896"/>
            <a:chExt cx="6980652" cy="5611091"/>
          </a:xfrm>
        </p:grpSpPr>
        <p:sp>
          <p:nvSpPr>
            <p:cNvPr id="4" name="직사각형 3"/>
            <p:cNvSpPr/>
            <p:nvPr/>
          </p:nvSpPr>
          <p:spPr>
            <a:xfrm>
              <a:off x="2589245" y="814896"/>
              <a:ext cx="6980652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036565" y="1346913"/>
              <a:ext cx="910821" cy="787931"/>
            </a:xfrm>
            <a:prstGeom prst="roundRect">
              <a:avLst>
                <a:gd name="adj" fmla="val 9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Log-In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Sign-Up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900587" y="2318991"/>
              <a:ext cx="1182775" cy="2867892"/>
            </a:xfrm>
            <a:prstGeom prst="roundRect">
              <a:avLst>
                <a:gd name="adj" fmla="val 9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Etc...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029621" y="1346913"/>
              <a:ext cx="299259" cy="42192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🍴🚗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🔍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12542" y="898024"/>
              <a:ext cx="3391142" cy="365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Title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412542" y="1346913"/>
              <a:ext cx="3391142" cy="4219222"/>
            </a:xfrm>
            <a:prstGeom prst="roundRect">
              <a:avLst>
                <a:gd name="adj" fmla="val 23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412542" y="5672164"/>
              <a:ext cx="3391142" cy="647794"/>
            </a:xfrm>
            <a:prstGeom prst="roundRect">
              <a:avLst>
                <a:gd name="adj" fmla="val 18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 ...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688531" y="1346913"/>
              <a:ext cx="299259" cy="3491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118" y="2856359"/>
              <a:ext cx="14649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Img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Banner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1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31425" y="2818015"/>
            <a:ext cx="4048299" cy="723207"/>
            <a:chOff x="3308465" y="1529542"/>
            <a:chExt cx="4048299" cy="723207"/>
          </a:xfrm>
        </p:grpSpPr>
        <p:sp>
          <p:nvSpPr>
            <p:cNvPr id="3" name="TextBox 2"/>
            <p:cNvSpPr txBox="1"/>
            <p:nvPr/>
          </p:nvSpPr>
          <p:spPr>
            <a:xfrm>
              <a:off x="3308465" y="1529542"/>
              <a:ext cx="4048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36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3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Love U</a:t>
              </a:r>
              <a:endPara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막힌 원호 4"/>
            <p:cNvSpPr/>
            <p:nvPr/>
          </p:nvSpPr>
          <p:spPr>
            <a:xfrm flipV="1">
              <a:off x="4630189" y="1834020"/>
              <a:ext cx="407324" cy="418729"/>
            </a:xfrm>
            <a:prstGeom prst="blockArc">
              <a:avLst>
                <a:gd name="adj1" fmla="val 10800000"/>
                <a:gd name="adj2" fmla="val 144430"/>
                <a:gd name="adj3" fmla="val 19678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5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7983" y="445564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App Page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098175" y="852830"/>
            <a:ext cx="4062546" cy="6005170"/>
            <a:chOff x="4098175" y="852830"/>
            <a:chExt cx="4062546" cy="6005170"/>
          </a:xfrm>
        </p:grpSpPr>
        <p:sp>
          <p:nvSpPr>
            <p:cNvPr id="4" name="직사각형 3"/>
            <p:cNvSpPr/>
            <p:nvPr/>
          </p:nvSpPr>
          <p:spPr>
            <a:xfrm>
              <a:off x="4098175" y="852830"/>
              <a:ext cx="4062546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462418" y="3489561"/>
              <a:ext cx="3391142" cy="820956"/>
            </a:xfrm>
            <a:prstGeom prst="roundRect">
              <a:avLst>
                <a:gd name="adj" fmla="val 36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Benefit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Etc...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462419" y="6173082"/>
              <a:ext cx="3391142" cy="6849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🏠        🍴        🚗       🔍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62419" y="935958"/>
              <a:ext cx="3391142" cy="365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Title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462418" y="5455106"/>
              <a:ext cx="3391142" cy="64779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 ...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62418" y="1370096"/>
              <a:ext cx="3391142" cy="2051088"/>
              <a:chOff x="4412542" y="1849959"/>
              <a:chExt cx="3391142" cy="164959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4412542" y="1849959"/>
                <a:ext cx="3391142" cy="1649591"/>
              </a:xfrm>
              <a:prstGeom prst="roundRect">
                <a:avLst>
                  <a:gd name="adj" fmla="val 2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75659" y="2341385"/>
                <a:ext cx="14649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Img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462417" y="4378894"/>
              <a:ext cx="3391142" cy="1007833"/>
              <a:chOff x="4412542" y="1849959"/>
              <a:chExt cx="3391142" cy="1649591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4412542" y="1849959"/>
                <a:ext cx="3391142" cy="1649591"/>
              </a:xfrm>
              <a:prstGeom prst="roundRect">
                <a:avLst>
                  <a:gd name="adj" fmla="val 2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75659" y="2341385"/>
                <a:ext cx="14649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Img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7219029" y="1152956"/>
              <a:ext cx="879551" cy="4243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Log-In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Sign-Up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1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614663" y="42172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JMT Page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388123" y="975810"/>
            <a:ext cx="7356256" cy="5611091"/>
            <a:chOff x="3364617" y="966480"/>
            <a:chExt cx="7356256" cy="5611091"/>
          </a:xfrm>
        </p:grpSpPr>
        <p:sp>
          <p:nvSpPr>
            <p:cNvPr id="4" name="직사각형 3"/>
            <p:cNvSpPr/>
            <p:nvPr/>
          </p:nvSpPr>
          <p:spPr>
            <a:xfrm>
              <a:off x="3364617" y="966480"/>
              <a:ext cx="7356256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812702" y="1049608"/>
              <a:ext cx="4460087" cy="5269407"/>
              <a:chOff x="3836209" y="1049608"/>
              <a:chExt cx="4460087" cy="5269407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4671100" y="1049608"/>
                <a:ext cx="2790306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4287331" y="1498497"/>
                <a:ext cx="3557844" cy="3990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836209" y="2002180"/>
                <a:ext cx="4460086" cy="664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Category-List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836210" y="2785442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86448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752956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669702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7503196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836210" y="3716468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86448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752956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5669702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7503196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836210" y="4647494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586448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4752956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669702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7503196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 flipH="1" flipV="1">
                <a:off x="5974302" y="5578519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flipH="1" flipV="1">
                <a:off x="5974302" y="5843594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 flipH="1" flipV="1">
                <a:off x="5974302" y="6115119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모서리가 둥근 직사각형 47"/>
            <p:cNvSpPr/>
            <p:nvPr/>
          </p:nvSpPr>
          <p:spPr>
            <a:xfrm>
              <a:off x="9434156" y="2785441"/>
              <a:ext cx="1084374" cy="2673901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619017" y="44226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Fashion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79306" y="966480"/>
            <a:ext cx="7373894" cy="5611091"/>
            <a:chOff x="2379306" y="966480"/>
            <a:chExt cx="7373894" cy="5611091"/>
          </a:xfrm>
        </p:grpSpPr>
        <p:sp>
          <p:nvSpPr>
            <p:cNvPr id="45" name="직사각형 44"/>
            <p:cNvSpPr/>
            <p:nvPr/>
          </p:nvSpPr>
          <p:spPr>
            <a:xfrm>
              <a:off x="2379306" y="966480"/>
              <a:ext cx="7373894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54690" y="1065106"/>
              <a:ext cx="5023126" cy="5428613"/>
              <a:chOff x="3672495" y="1065106"/>
              <a:chExt cx="5023126" cy="5428613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3672496" y="1065107"/>
                <a:ext cx="1020545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3672495" y="1539722"/>
                <a:ext cx="5023126" cy="4495293"/>
              </a:xfrm>
              <a:prstGeom prst="roundRect">
                <a:avLst>
                  <a:gd name="adj" fmla="val 334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Img</a:t>
                </a:r>
              </a:p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Content</a:t>
                </a:r>
              </a:p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811102" y="1065106"/>
                <a:ext cx="2575249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Search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7479657" y="1065106"/>
                <a:ext cx="1215963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Brand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672495" y="6118867"/>
                <a:ext cx="5023126" cy="3748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8623321" y="1539722"/>
              <a:ext cx="1084374" cy="2673901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8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619017" y="44226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Hot Place Page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364617" y="966480"/>
            <a:ext cx="5403272" cy="5611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671100" y="1049608"/>
            <a:ext cx="2790306" cy="365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87331" y="1498497"/>
            <a:ext cx="3557844" cy="399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Category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36209" y="2002180"/>
            <a:ext cx="4460086" cy="399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530774" y="2635981"/>
            <a:ext cx="5070956" cy="3706798"/>
          </a:xfrm>
          <a:prstGeom prst="roundRect">
            <a:avLst>
              <a:gd name="adj" fmla="val 42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08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94</Words>
  <Application>Microsoft Office PowerPoint</Application>
  <PresentationFormat>와이드스크린</PresentationFormat>
  <Paragraphs>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27</cp:revision>
  <dcterms:created xsi:type="dcterms:W3CDTF">2024-06-12T03:48:00Z</dcterms:created>
  <dcterms:modified xsi:type="dcterms:W3CDTF">2024-06-13T00:32:39Z</dcterms:modified>
</cp:coreProperties>
</file>