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embeddedFontLst>
    <p:embeddedFont>
      <p:font typeface="Malgun Gothic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oto Sans" panose="020B0502040504020204" pitchFamily="3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z/OMJMF+jQ6dhJmXbJ+QdC5E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DE941-CF2F-4BBB-89D0-4D972A33B26E}">
  <a:tblStyle styleId="{5B0DE941-CF2F-4BBB-89D0-4D972A33B2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D241977-7E3E-4CD3-ACD6-F1F132AD6B9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68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cb77f799_0_1"/>
          <p:cNvSpPr txBox="1"/>
          <p:nvPr/>
        </p:nvSpPr>
        <p:spPr>
          <a:xfrm>
            <a:off x="65556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States AI Bootcamp 14기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한 태 웅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4cb77f799_0_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4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차량 인식 모델 개발</a:t>
            </a:r>
            <a:endParaRPr sz="4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124cb77f799_0_1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g124cb77f799_0_1"/>
          <p:cNvSpPr txBox="1"/>
          <p:nvPr/>
        </p:nvSpPr>
        <p:spPr>
          <a:xfrm>
            <a:off x="1289900" y="31335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표지 예시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124cb77f799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24cb77f799_0_1" descr="EMB0000378c3f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/>
          <p:nvPr/>
        </p:nvSpPr>
        <p:spPr>
          <a:xfrm>
            <a:off x="198738" y="153182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1180914" y="1176366"/>
            <a:ext cx="102078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회고</a:t>
            </a: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1081142" y="1951311"/>
            <a:ext cx="10854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의도와 같이 딥러닝 방식을 이용하여 모델을 개발 할 수 있다는 것을 알 수 있게 된 프로젝트였다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실무에서도 이와 같은 모델을 기반으로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더 업그레이드 된 모델을 개발 할 수도 있고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빠른 일처리가 가능할 것이라는 점을 예상해 볼 수 있었다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현재는 데이터를 구하기만 했을 뿐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모델링은 시작하지 못했다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남은 프로젝트 기간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일간 모델링을 수행할 예정이다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데이터를 탐색하는 과정에서 데이터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크롤링의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코드를 작성해보고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실행을 시켜봤다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다만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오류가 발생하여 이를 수정하다가 시간이 부족함을 느껴 어쩔 수 없이 오픈 소스에서 데이터를 가져왔다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본인이 작성한 코드를 분석하며 틀린 부분을 수정하여 완성해보고 싶다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이번 프로젝트를 진행하며 큰 파이프라인은 구축했지만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세부적인 디테일이 부족했다는 점이 큰 아쉬움으로 남는다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시간 분배와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계획 작성 및  수행 능력을 이번 프로젝트 기간 중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보완해나갈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예정이다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lang="ko-KR" alt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회고</a:t>
            </a:r>
            <a:endParaRPr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구성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절차 및 방법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결과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</a:t>
            </a:r>
            <a:r>
              <a:rPr lang="ko-KR" altLang="en-U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회고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3"/>
          <p:cNvSpPr txBox="1"/>
          <p:nvPr/>
        </p:nvSpPr>
        <p:spPr>
          <a:xfrm>
            <a:off x="1289900" y="31335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목차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98738" y="197876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r>
              <a:rPr lang="en-US" alt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272023" y="3858405"/>
            <a:ext cx="96479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 모델을 이용하여 추후 해상도가 떨어지거나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날씨나 빛의 각도에 의해 인식이 어려운 데이터를 쉽게 인식 할 수 있는 모델을 개발하는데 바탕이 될 수 있는 기대 효과가 있음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4"/>
          <p:cNvSpPr txBox="1"/>
          <p:nvPr/>
        </p:nvSpPr>
        <p:spPr>
          <a:xfrm>
            <a:off x="1164402" y="31335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72023" y="1916832"/>
            <a:ext cx="1003392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차량 인식 모델 개발</a:t>
            </a:r>
            <a:endParaRPr lang="en-US" altLang="ko-KR"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</a:pPr>
            <a:endParaRPr lang="en-US" altLang="ko-KR"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국내 일부 지자체에서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와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기술을 활용하여 전기차 충전 방해 행위를 모니터링한다는 기사를 본 적이 있었는데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이를 보고 모니터링 하는 기술에는 어떤 기술이 사용되는 것일까 생각해보니 구현해보고 싶었던 딥러닝 기술을 사용한다고 판단하여 이와 같은 프로젝트를 기획하게 되었음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272024" y="3339808"/>
            <a:ext cx="96479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오픈 소스 라이브러리에서 데이터를 수집하여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전처리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 후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OpenCV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를 통해 모델 구현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02. 프로젝트 구성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144591" y="1192822"/>
            <a:ext cx="102081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구성]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5"/>
          <p:cNvGraphicFramePr/>
          <p:nvPr>
            <p:extLst>
              <p:ext uri="{D42A27DB-BD31-4B8C-83A1-F6EECF244321}">
                <p14:modId xmlns:p14="http://schemas.microsoft.com/office/powerpoint/2010/main" val="3442237959"/>
              </p:ext>
            </p:extLst>
          </p:nvPr>
        </p:nvGraphicFramePr>
        <p:xfrm>
          <a:off x="1271464" y="1783072"/>
          <a:ext cx="9649075" cy="4420273"/>
        </p:xfrm>
        <a:graphic>
          <a:graphicData uri="http://schemas.openxmlformats.org/drawingml/2006/table">
            <a:tbl>
              <a:tblPr firstRow="1" bandRow="1">
                <a:noFill/>
                <a:tableStyleId>{7D241977-7E3E-4CD3-ACD6-F1F132AD6B92}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3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단 계</a:t>
                      </a:r>
                      <a:endParaRPr sz="18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구 체 적 설 명</a:t>
                      </a:r>
                      <a:endParaRPr sz="18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endParaRPr sz="16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주제에 맞는 데이터 수집 </a:t>
                      </a:r>
                      <a:r>
                        <a:rPr lang="en-US" altLang="ko-KR" sz="1600" i="1" u="none" strike="noStrike" cap="none" dirty="0">
                          <a:solidFill>
                            <a:srgbClr val="3A3838"/>
                          </a:solidFill>
                        </a:rPr>
                        <a:t>(Kaggle)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altLang="en-US" sz="1600" i="1" u="none" strike="noStrike" cap="none" dirty="0" err="1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전처리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수행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모델 적용 및 구현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600" i="1" u="none" strike="noStrike" cap="none" dirty="0">
                          <a:solidFill>
                            <a:srgbClr val="3A3838"/>
                          </a:solidFill>
                        </a:rPr>
                        <a:t>어떤 모델을 사용할지</a:t>
                      </a:r>
                      <a:r>
                        <a:rPr lang="en-US" altLang="ko-KR" sz="1600" i="1" u="none" strike="noStrike" cap="none" dirty="0">
                          <a:solidFill>
                            <a:srgbClr val="3A3838"/>
                          </a:solidFill>
                        </a:rPr>
                        <a:t>?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alt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600" b="0" i="1" u="none" strike="noStrike" cap="none" dirty="0">
                          <a:solidFill>
                            <a:srgbClr val="3A3838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OpenCV, Tesseract</a:t>
                      </a:r>
                      <a:endParaRPr sz="1600" b="0" i="1" u="none" strike="noStrike" cap="none" dirty="0">
                        <a:solidFill>
                          <a:srgbClr val="3A3838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16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결과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 b="0" i="1" u="none" strike="noStrike" cap="none" dirty="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8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endParaRPr sz="1600" b="0" i="1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endParaRPr sz="1600" b="0" i="1" u="none" strike="noStrike" cap="none" dirty="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156215" y="1104856"/>
            <a:ext cx="1039068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절차 및 방법]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6"/>
          <p:cNvGraphicFramePr/>
          <p:nvPr>
            <p:extLst>
              <p:ext uri="{D42A27DB-BD31-4B8C-83A1-F6EECF244321}">
                <p14:modId xmlns:p14="http://schemas.microsoft.com/office/powerpoint/2010/main" val="3940095871"/>
              </p:ext>
            </p:extLst>
          </p:nvPr>
        </p:nvGraphicFramePr>
        <p:xfrm>
          <a:off x="1062842" y="1623237"/>
          <a:ext cx="10153125" cy="4727943"/>
        </p:xfrm>
        <a:graphic>
          <a:graphicData uri="http://schemas.openxmlformats.org/drawingml/2006/table">
            <a:tbl>
              <a:tblPr firstRow="1" bandRow="1">
                <a:noFill/>
                <a:tableStyleId>{7D241977-7E3E-4CD3-ACD6-F1F132AD6B92}</a:tableStyleId>
              </a:tblPr>
              <a:tblGrid>
                <a:gridCol w="1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66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구분</a:t>
                      </a:r>
                      <a:endParaRPr sz="15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일시</a:t>
                      </a:r>
                      <a:endParaRPr sz="15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활동</a:t>
                      </a:r>
                      <a:endParaRPr sz="15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비고</a:t>
                      </a:r>
                      <a:endParaRPr sz="15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sz="1500" b="1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11/03(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sz="150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11/04(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)~11/13(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altLang="en-US" sz="1500" b="0" i="1" u="none" strike="noStrike" cap="none" dirty="0" err="1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크롤링</a:t>
                      </a:r>
                      <a:r>
                        <a:rPr lang="ko-KR" alt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수행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Kaggle </a:t>
                      </a:r>
                      <a:r>
                        <a:rPr lang="ko-KR" alt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데이터 </a:t>
                      </a:r>
                      <a:r>
                        <a:rPr lang="ko-KR" altLang="en-US" sz="1500" i="1" u="none" strike="noStrike" cap="none" dirty="0" err="1">
                          <a:solidFill>
                            <a:srgbClr val="3A3838"/>
                          </a:solidFill>
                        </a:rPr>
                        <a:t>크롤링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 실패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 sz="150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11/13(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)~11/14(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sz="1500" b="1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 err="1">
                          <a:solidFill>
                            <a:srgbClr val="3A3838"/>
                          </a:solidFill>
                        </a:rPr>
                        <a:t>O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 i="1" u="none" strike="noStrike" cap="none" dirty="0" err="1">
                          <a:solidFill>
                            <a:srgbClr val="3A3838"/>
                          </a:solidFill>
                        </a:rPr>
                        <a:t>O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ko-KR" sz="1500" i="1" u="none" strike="noStrike" cap="none" dirty="0" err="1">
                          <a:solidFill>
                            <a:srgbClr val="3A3838"/>
                          </a:solidFill>
                        </a:rPr>
                        <a:t>O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-KR" sz="1500" i="1" u="none" strike="noStrike" cap="none" dirty="0" err="1">
                          <a:solidFill>
                            <a:srgbClr val="3A3838"/>
                          </a:solidFill>
                        </a:rPr>
                        <a:t>O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모델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 구현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en-US" alt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500" b="0" i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OpenCV, Tesseract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11/03(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~11/16(</a:t>
                      </a:r>
                      <a:r>
                        <a:rPr lang="ko-KR" altLang="en-US" sz="1500" i="1" u="none" strike="noStrike" cap="none" dirty="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" name="Google Shape;166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164392" y="313361"/>
            <a:ext cx="41857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03. 프로젝트 절차 및 방법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1127472" y="1294309"/>
            <a:ext cx="7416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소개</a:t>
            </a:r>
            <a:endParaRPr sz="16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177325" y="821622"/>
            <a:ext cx="27929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① </a:t>
            </a:r>
            <a:r>
              <a:rPr lang="ko-KR" altLang="en-US" sz="14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수집 및 </a:t>
            </a:r>
            <a:r>
              <a:rPr lang="ko-KR" altLang="en-US" sz="1400" b="1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endParaRPr sz="14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 rot="10800000" flipH="1">
            <a:off x="4259796" y="980729"/>
            <a:ext cx="7628196" cy="1984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164401" y="313350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942261" y="1731202"/>
            <a:ext cx="987459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‘Car Number Plate Detection’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Car_Number_Plate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lang="ko-KR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https://www.kaggle.com/datasets/elysian01/car-number-plate-detection)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187979" y="1360510"/>
            <a:ext cx="82563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1600" b="1" i="0" u="none" strike="noStrike" cap="none" dirty="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64401" y="313350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</a:t>
            </a:r>
            <a:r>
              <a:rPr lang="ko-KR" altLang="en-US" sz="2400" dirty="0">
                <a:solidFill>
                  <a:srgbClr val="3F3F3F"/>
                </a:solidFill>
              </a:rPr>
              <a:t>결</a:t>
            </a: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7;p9">
            <a:extLst>
              <a:ext uri="{FF2B5EF4-FFF2-40B4-BE49-F238E27FC236}">
                <a16:creationId xmlns:a16="http://schemas.microsoft.com/office/drawing/2014/main" id="{C9913E76-8930-5CF5-5FFA-2F3192D1C750}"/>
              </a:ext>
            </a:extLst>
          </p:cNvPr>
          <p:cNvSpPr txBox="1"/>
          <p:nvPr/>
        </p:nvSpPr>
        <p:spPr>
          <a:xfrm>
            <a:off x="673269" y="349162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06;p9">
            <a:extLst>
              <a:ext uri="{FF2B5EF4-FFF2-40B4-BE49-F238E27FC236}">
                <a16:creationId xmlns:a16="http://schemas.microsoft.com/office/drawing/2014/main" id="{CE2C6305-E2FB-99E9-8A31-3052A574EFEF}"/>
              </a:ext>
            </a:extLst>
          </p:cNvPr>
          <p:cNvSpPr txBox="1"/>
          <p:nvPr/>
        </p:nvSpPr>
        <p:spPr>
          <a:xfrm>
            <a:off x="1187979" y="3583350"/>
            <a:ext cx="82563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Tesseract</a:t>
            </a:r>
            <a:endParaRPr sz="1600" b="1" i="0" u="none" strike="noStrike" cap="none" dirty="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0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모델 선정 및 분석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164403" y="313350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결과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11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164401" y="313350"/>
            <a:ext cx="341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결과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와이드스크린</PresentationFormat>
  <Paragraphs>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Source Code Pro</vt:lpstr>
      <vt:lpstr>Oswald</vt:lpstr>
      <vt:lpstr>Malgun Gothic</vt:lpstr>
      <vt:lpstr>Calibri</vt:lpstr>
      <vt:lpstr>Noto Sans</vt:lpstr>
      <vt:lpstr>Modern Writer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. seatmate</cp:lastModifiedBy>
  <cp:revision>1</cp:revision>
  <dcterms:created xsi:type="dcterms:W3CDTF">2014-04-29T00:37:20Z</dcterms:created>
  <dcterms:modified xsi:type="dcterms:W3CDTF">2022-11-14T04:55:15Z</dcterms:modified>
</cp:coreProperties>
</file>