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rraform.io/docs/state/index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hashicorp.com/collections/terraform/aws-get-started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rraform.io/docs/providers/index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rraform.io/docs/configuration/variables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rraform.io/docs/configuration/outputs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rraform.io/docs/configuration/output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990c728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e990c728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https://www.terraform.io/docs/state/index.html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ae990c7287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990c7287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990c728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e990c7287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168e7ff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https://learn.hashicorp.com/collections/terraform/aws-get-started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8168e7ff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49ae15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49ae15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e49ae15d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49ae15dd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49ae15dd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6e49ae15dd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990c728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990c728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ae990c728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49ae15dd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49ae15dd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49ae15dd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990c728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990c728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https://www.terraform.io/docs/providers/index.html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ae990c7287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e990c7287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e990c7287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https://www.terraform.io/docs/configuration/variables.html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e990c7287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990c728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990c728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https://www.terraform.io/docs/configuration/outputs.html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ae990c728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990c728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990c728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https://www.terraform.io/docs/configuration/outputs.html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e990c728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2" type="pic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46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b="0" i="0" sz="2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b="0" i="0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62445" y="477982"/>
            <a:ext cx="7876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Hashicorp Terraform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State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Terraform captures the state of the resources after you execute your plan, and stores it in a “.tfstate” file.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state is updated just prior to applying any changes, and is used to decide what to modify.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state can be stored remotely so that several people can collaborate with Terraform without having access to the same machine.</a:t>
            </a:r>
            <a:endParaRPr sz="2600"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Robust Capabilities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25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Syntax is basically a Domain Specific Language (DSL)</a:t>
            </a:r>
            <a:endParaRPr sz="3100"/>
          </a:p>
          <a:p>
            <a:pPr indent="-425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Support for functions, expressions, and variables</a:t>
            </a:r>
            <a:endParaRPr sz="3100"/>
          </a:p>
          <a:p>
            <a:pPr indent="-425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Support for modules, blocks, arguments</a:t>
            </a:r>
            <a:endParaRPr sz="3100"/>
          </a:p>
          <a:p>
            <a:pPr indent="-425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Comments</a:t>
            </a:r>
            <a:endParaRPr sz="3100"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Optional Lab</a:t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CloudFormation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Terraform AWS Tutorial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Terraform?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28000" y="1512000"/>
            <a:ext cx="6376500" cy="4680000"/>
          </a:xfrm>
          <a:prstGeom prst="rect">
            <a:avLst/>
          </a:prstGeom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Tools like CloudFormation provide vendor-specific resource provisioning.  Terraform aims to bridge the gap between platforms by offering one tool to provision in a variety of environments.</a:t>
            </a:r>
            <a:endParaRPr sz="3000"/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200" y="1965704"/>
            <a:ext cx="2797800" cy="299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Does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Use text-based files to declare resources.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Use a plugin-based system to provision on different platforms.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Allow you to review changes via </a:t>
            </a:r>
            <a:r>
              <a:rPr b="1" lang="en-US" sz="3500">
                <a:latin typeface="Helvetica Neue"/>
                <a:ea typeface="Helvetica Neue"/>
                <a:cs typeface="Helvetica Neue"/>
                <a:sym typeface="Helvetica Neue"/>
              </a:rPr>
              <a:t>terraform plan</a:t>
            </a:r>
            <a:r>
              <a:rPr lang="en-US" sz="3500"/>
              <a:t> before executing.</a:t>
            </a:r>
            <a:endParaRPr sz="3500"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Does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Do configuration management on provisioned resources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Replace programmatic access with libraries like </a:t>
            </a:r>
            <a:r>
              <a:rPr b="1" lang="en-US" sz="3500">
                <a:latin typeface="Helvetica Neue"/>
                <a:ea typeface="Helvetica Neue"/>
                <a:cs typeface="Helvetica Neue"/>
                <a:sym typeface="Helvetica Neue"/>
              </a:rPr>
              <a:t>boto3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Files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05750" y="1512000"/>
            <a:ext cx="48156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Uses a proprietary syntax called “HCL” (Hashicorp Configuration Language)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Can be named anything, so long as the extension is .tf - Terraform will load all .tf files in a directory.</a:t>
            </a:r>
            <a:endParaRPr sz="2900"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5312500" y="1471450"/>
            <a:ext cx="6783900" cy="486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293400" y="1490550"/>
            <a:ext cx="6783900" cy="481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terraform {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required_providers {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aws = {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source  = "hashicorp/aws"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version = "~&gt; 2.70"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provider "aws" {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profile = "default"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  = "us-west-2"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resource "aws_instance" "example" {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ami           = "ami-830c94e3"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instance_type = "t2.micro"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Providers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Plugins that do the work of Terraform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Installed when you use terraform init on your terraform files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Hashicorp or community-built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AWS, Azure, GCP, Docker, OpenStack (and many many more)</a:t>
            </a:r>
            <a:endParaRPr sz="3500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Input Variables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Parameterize your terraform files for reuse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Can be given defaults within the “variable” block.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Can be overridden at runtime:</a:t>
            </a:r>
            <a:endParaRPr sz="2800"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“-var” option on terraform apply or terraform plan</a:t>
            </a:r>
            <a:endParaRPr sz="2800"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Environment variables prefixed with “TF_VAR”</a:t>
            </a:r>
            <a:endParaRPr sz="2800"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Variable declaration files named “terraform.tfvars” or specified with “-var-file” option</a:t>
            </a:r>
            <a:endParaRPr sz="28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Output Values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Allows inspection of information discovered during provisioning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Allow terraform modules to “export” data for use in other modules (like a </a:t>
            </a:r>
            <a:r>
              <a:rPr lang="en-US" sz="3500"/>
              <a:t>function</a:t>
            </a:r>
            <a:r>
              <a:rPr lang="en-US" sz="3500"/>
              <a:t> return value)</a:t>
            </a:r>
            <a:endParaRPr sz="3500"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Output Values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Allows inspection of information discovered during provisioning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Allow terraform modules to “export” data for use in other modules (like a function return value)</a:t>
            </a:r>
            <a:endParaRPr sz="3500"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