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Helvetica Neue"/>
      <p:regular r:id="rId19"/>
      <p:bold r:id="rId20"/>
      <p:italic r:id="rId21"/>
      <p:boldItalic r:id="rId22"/>
    </p:embeddedFont>
    <p:embeddedFont>
      <p:font typeface="Helvetica Neue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elveticaNeue-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iaEgF0ICSmKKLG3_BT5VnK80gfOenhhmxVnnUcNSQBE/edi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ite_Reliability_Engineer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78dc501a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8dc501a3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At Google, any customer impacting incident requires a post mortem draft within 24 hrs and peer review and finalization within 72 hours. Postmortems may be shared in the future with other teams, through the postmortem mailing list, or as scenarios for new SRE hires to run through.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Postmortem Checklist - </a:t>
            </a:r>
            <a:r>
              <a:rPr lang="en-US" sz="1100" u="sng">
                <a:solidFill>
                  <a:schemeClr val="hlink"/>
                </a:solidFill>
                <a:latin typeface="Arial"/>
                <a:ea typeface="Arial"/>
                <a:cs typeface="Arial"/>
                <a:sym typeface="Arial"/>
                <a:hlinkClick r:id="rId2"/>
              </a:rPr>
              <a:t>https://docs.google.com/document/d/1iaEgF0ICSmKKLG3_BT5VnK80gfOenhhmxVnnUcNSQBE/edit</a:t>
            </a:r>
            <a:r>
              <a:rPr lang="en-US"/>
              <a:t> </a:t>
            </a:r>
            <a:endParaRPr/>
          </a:p>
        </p:txBody>
      </p:sp>
      <p:sp>
        <p:nvSpPr>
          <p:cNvPr id="139" name="Google Shape;139;g478dc501a3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78dc501a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78dc501a3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two disciplines/philosophies originated separately. Some would say SRE is an implementation of devops with a few extra add-ons.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g478dc501a3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408ffadf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08ffadf2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6408ffadf2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408ffadf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408ffadf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6408ffadf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f01e5845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5f01e5845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https://en.wikipedia.org/wiki/Site_Reliability_Engineering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Google has been practicing and developing SRE since 2003!</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SREs and SRE teams are responsible for the non-functional requirements of a software system. These include availability, latency, performance, efficiency, change management, monitoring, emergency response, and capacity planning.</a:t>
            </a:r>
            <a:endParaRPr/>
          </a:p>
        </p:txBody>
      </p:sp>
      <p:sp>
        <p:nvSpPr>
          <p:cNvPr id="74" name="Google Shape;74;g5f01e5845e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408ffadf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6408ffadf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6408ffadf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78dc501a3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478dc501a3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478dc501a3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78dc501a3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478dc501a3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478dc501a3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78dc501a3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78dc501a3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this example, the company has decided that they can afford to offer a discount to 10% of the callers if necessary. It is cheaper than hiring more call operators to handle peak periods and shoot for higher than 90%.</a:t>
            </a:r>
            <a:endParaRPr/>
          </a:p>
        </p:txBody>
      </p:sp>
      <p:sp>
        <p:nvSpPr>
          <p:cNvPr id="106" name="Google Shape;106;g478dc501a3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478dc501a3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78dc501a3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478dc501a3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78dc501a3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78dc501a3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478dc501a3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78dc501a3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78dc501a3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SREs spend half their time putting out fires and half their time preventing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a team is overloaded and constantly putting out fires, there are some tactics to improve this:</a:t>
            </a:r>
            <a:endParaRPr/>
          </a:p>
          <a:p>
            <a:pPr indent="0" lvl="0" marL="0" rtl="0" algn="l">
              <a:spcBef>
                <a:spcPts val="0"/>
              </a:spcBef>
              <a:spcAft>
                <a:spcPts val="0"/>
              </a:spcAft>
              <a:buNone/>
            </a:pPr>
            <a:r>
              <a:rPr lang="en-US"/>
              <a:t>* Feature freezes</a:t>
            </a:r>
            <a:endParaRPr/>
          </a:p>
          <a:p>
            <a:pPr indent="0" lvl="0" marL="0" rtl="0" algn="l">
              <a:spcBef>
                <a:spcPts val="0"/>
              </a:spcBef>
              <a:spcAft>
                <a:spcPts val="0"/>
              </a:spcAft>
              <a:buNone/>
            </a:pPr>
            <a:r>
              <a:rPr lang="en-US"/>
              <a:t>* Embedded SRE (bring in outside engineer to focus on improving processes opposed to helping put out fire)</a:t>
            </a:r>
            <a:endParaRPr/>
          </a:p>
          <a:p>
            <a:pPr indent="0" lvl="0" marL="0" rtl="0" algn="l">
              <a:spcBef>
                <a:spcPts val="0"/>
              </a:spcBef>
              <a:spcAft>
                <a:spcPts val="0"/>
              </a:spcAft>
              <a:buNone/>
            </a:pPr>
            <a:r>
              <a:rPr lang="en-US"/>
              <a:t>* Blitzes...bug squashes...automation hackathons</a:t>
            </a:r>
            <a:endParaRPr/>
          </a:p>
        </p:txBody>
      </p:sp>
      <p:sp>
        <p:nvSpPr>
          <p:cNvPr id="130" name="Google Shape;130;g478dc501a3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4886326" y="4135428"/>
            <a:ext cx="7305674" cy="952505"/>
          </a:xfrm>
          <a:prstGeom prst="rect">
            <a:avLst/>
          </a:prstGeom>
          <a:noFill/>
          <a:ln>
            <a:noFill/>
          </a:ln>
        </p:spPr>
        <p:txBody>
          <a:bodyPr anchorCtr="0" anchor="ctr" bIns="36000" lIns="0" spcFirstLastPara="1" rIns="91425" wrap="square" tIns="0">
            <a:noAutofit/>
          </a:bodyPr>
          <a:lstStyle>
            <a:lvl1pPr lvl="0" algn="ctr">
              <a:lnSpc>
                <a:spcPct val="100000"/>
              </a:lnSpc>
              <a:spcBef>
                <a:spcPts val="0"/>
              </a:spcBef>
              <a:spcAft>
                <a:spcPts val="0"/>
              </a:spcAft>
              <a:buClr>
                <a:srgbClr val="233445"/>
              </a:buClr>
              <a:buSzPts val="3600"/>
              <a:buFont typeface="Helvetica Neue Ligh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5172074" y="5237160"/>
            <a:ext cx="7019925" cy="763590"/>
          </a:xfrm>
          <a:prstGeom prst="rect">
            <a:avLst/>
          </a:prstGeom>
          <a:noFill/>
          <a:ln>
            <a:noFill/>
          </a:ln>
        </p:spPr>
        <p:txBody>
          <a:bodyPr anchorCtr="0" anchor="t" bIns="45700" lIns="90000" spcFirstLastPara="1" rIns="91425" wrap="square" tIns="46800">
            <a:noAutofit/>
          </a:bodyPr>
          <a:lstStyle>
            <a:lvl1pPr lvl="0" algn="ctr">
              <a:lnSpc>
                <a:spcPct val="90000"/>
              </a:lnSpc>
              <a:spcBef>
                <a:spcPts val="1000"/>
              </a:spcBef>
              <a:spcAft>
                <a:spcPts val="0"/>
              </a:spcAft>
              <a:buClr>
                <a:srgbClr val="F17F3A"/>
              </a:buClr>
              <a:buSzPts val="2800"/>
              <a:buFont typeface="Helvetica Neue Light"/>
              <a:buNone/>
              <a:defRPr sz="2800">
                <a:solidFill>
                  <a:srgbClr val="F17F3A"/>
                </a:solidFill>
              </a:defRPr>
            </a:lvl1pPr>
            <a:lvl2pPr lvl="1" algn="ctr">
              <a:lnSpc>
                <a:spcPct val="90000"/>
              </a:lnSpc>
              <a:spcBef>
                <a:spcPts val="500"/>
              </a:spcBef>
              <a:spcAft>
                <a:spcPts val="0"/>
              </a:spcAft>
              <a:buClr>
                <a:srgbClr val="3F3F3F"/>
              </a:buClr>
              <a:buSzPts val="2000"/>
              <a:buFont typeface="Helvetica Neue Light"/>
              <a:buNone/>
              <a:defRPr sz="2000"/>
            </a:lvl2pPr>
            <a:lvl3pPr lvl="2" algn="ctr">
              <a:lnSpc>
                <a:spcPct val="90000"/>
              </a:lnSpc>
              <a:spcBef>
                <a:spcPts val="500"/>
              </a:spcBef>
              <a:spcAft>
                <a:spcPts val="0"/>
              </a:spcAft>
              <a:buClr>
                <a:srgbClr val="3F3F3F"/>
              </a:buClr>
              <a:buSzPts val="1800"/>
              <a:buFont typeface="Helvetica Neue Light"/>
              <a:buNone/>
              <a:defRPr sz="1800"/>
            </a:lvl3pPr>
            <a:lvl4pPr lvl="3" algn="ctr">
              <a:lnSpc>
                <a:spcPct val="90000"/>
              </a:lnSpc>
              <a:spcBef>
                <a:spcPts val="500"/>
              </a:spcBef>
              <a:spcAft>
                <a:spcPts val="0"/>
              </a:spcAft>
              <a:buClr>
                <a:srgbClr val="3F3F3F"/>
              </a:buClr>
              <a:buSzPts val="1600"/>
              <a:buFont typeface="Helvetica Neue Light"/>
              <a:buNone/>
              <a:defRPr sz="1600"/>
            </a:lvl4pPr>
            <a:lvl5pPr lvl="4" algn="ctr">
              <a:lnSpc>
                <a:spcPct val="90000"/>
              </a:lnSpc>
              <a:spcBef>
                <a:spcPts val="500"/>
              </a:spcBef>
              <a:spcAft>
                <a:spcPts val="0"/>
              </a:spcAft>
              <a:buClr>
                <a:srgbClr val="3F3F3F"/>
              </a:buClr>
              <a:buSzPts val="1600"/>
              <a:buFont typeface="Helvetica Neue Light"/>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11"/>
          <p:cNvSpPr txBox="1"/>
          <p:nvPr>
            <p:ph type="title"/>
          </p:nvPr>
        </p:nvSpPr>
        <p:spPr>
          <a:xfrm>
            <a:off x="954000" y="324000"/>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p:nvPr>
            <p:ph idx="2" type="pic"/>
          </p:nvPr>
        </p:nvSpPr>
        <p:spPr>
          <a:xfrm>
            <a:off x="5083172" y="1465729"/>
            <a:ext cx="6172200" cy="4777441"/>
          </a:xfrm>
          <a:prstGeom prst="rect">
            <a:avLst/>
          </a:prstGeom>
          <a:noFill/>
          <a:ln>
            <a:noFill/>
          </a:ln>
        </p:spPr>
        <p:txBody>
          <a:bodyPr anchorCtr="0" anchor="t" bIns="45700" lIns="90000" spcFirstLastPara="1" rIns="91425" wrap="square" tIns="46800">
            <a:noAutofit/>
          </a:bodyPr>
          <a:lstStyle>
            <a:lvl1pPr lvl="0" marR="0" rtl="0" algn="l">
              <a:lnSpc>
                <a:spcPct val="90000"/>
              </a:lnSpc>
              <a:spcBef>
                <a:spcPts val="1000"/>
              </a:spcBef>
              <a:spcAft>
                <a:spcPts val="0"/>
              </a:spcAft>
              <a:buClr>
                <a:srgbClr val="3F3F3F"/>
              </a:buClr>
              <a:buSzPts val="3200"/>
              <a:buFont typeface="Helvetica Neue Light"/>
              <a:buNone/>
              <a:defRPr b="0" i="0" sz="3200" u="none" cap="none" strike="noStrike">
                <a:solidFill>
                  <a:srgbClr val="3F3F3F"/>
                </a:solidFill>
                <a:latin typeface="Helvetica Neue Light"/>
                <a:ea typeface="Helvetica Neue Light"/>
                <a:cs typeface="Helvetica Neue Light"/>
                <a:sym typeface="Helvetica Neue Light"/>
              </a:defRPr>
            </a:lvl1pPr>
            <a:lvl2pPr lvl="1" marR="0" rtl="0" algn="l">
              <a:lnSpc>
                <a:spcPct val="90000"/>
              </a:lnSpc>
              <a:spcBef>
                <a:spcPts val="500"/>
              </a:spcBef>
              <a:spcAft>
                <a:spcPts val="0"/>
              </a:spcAft>
              <a:buClr>
                <a:srgbClr val="3F3F3F"/>
              </a:buClr>
              <a:buSzPts val="2800"/>
              <a:buFont typeface="Helvetica Neue Light"/>
              <a:buNone/>
              <a:defRPr b="0" i="0" sz="2800" u="none" cap="none" strike="noStrike">
                <a:solidFill>
                  <a:srgbClr val="3F3F3F"/>
                </a:solidFill>
                <a:latin typeface="Helvetica Neue Light"/>
                <a:ea typeface="Helvetica Neue Light"/>
                <a:cs typeface="Helvetica Neue Light"/>
                <a:sym typeface="Helvetica Neue Light"/>
              </a:defRPr>
            </a:lvl2pPr>
            <a:lvl3pPr lvl="2" marR="0" rtl="0" algn="l">
              <a:lnSpc>
                <a:spcPct val="90000"/>
              </a:lnSpc>
              <a:spcBef>
                <a:spcPts val="500"/>
              </a:spcBef>
              <a:spcAft>
                <a:spcPts val="0"/>
              </a:spcAft>
              <a:buClr>
                <a:srgbClr val="3F3F3F"/>
              </a:buClr>
              <a:buSzPts val="2400"/>
              <a:buFont typeface="Helvetica Neue Light"/>
              <a:buNone/>
              <a:defRPr b="0" i="0" sz="2400" u="none" cap="none" strike="noStrike">
                <a:solidFill>
                  <a:srgbClr val="3F3F3F"/>
                </a:solidFill>
                <a:latin typeface="Helvetica Neue Light"/>
                <a:ea typeface="Helvetica Neue Light"/>
                <a:cs typeface="Helvetica Neue Light"/>
                <a:sym typeface="Helvetica Neue Light"/>
              </a:defRPr>
            </a:lvl3pPr>
            <a:lvl4pPr lvl="3" marR="0" rtl="0" algn="l">
              <a:lnSpc>
                <a:spcPct val="90000"/>
              </a:lnSpc>
              <a:spcBef>
                <a:spcPts val="500"/>
              </a:spcBef>
              <a:spcAft>
                <a:spcPts val="0"/>
              </a:spcAft>
              <a:buClr>
                <a:srgbClr val="3F3F3F"/>
              </a:buClr>
              <a:buSzPts val="2000"/>
              <a:buFont typeface="Helvetica Neue Light"/>
              <a:buNone/>
              <a:defRPr b="0" i="0" sz="2000" u="none" cap="none" strike="noStrike">
                <a:solidFill>
                  <a:srgbClr val="3F3F3F"/>
                </a:solidFill>
                <a:latin typeface="Helvetica Neue Light"/>
                <a:ea typeface="Helvetica Neue Light"/>
                <a:cs typeface="Helvetica Neue Light"/>
                <a:sym typeface="Helvetica Neue Light"/>
              </a:defRPr>
            </a:lvl4pPr>
            <a:lvl5pPr lvl="4" marR="0" rtl="0" algn="l">
              <a:lnSpc>
                <a:spcPct val="90000"/>
              </a:lnSpc>
              <a:spcBef>
                <a:spcPts val="500"/>
              </a:spcBef>
              <a:spcAft>
                <a:spcPts val="0"/>
              </a:spcAft>
              <a:buClr>
                <a:srgbClr val="3F3F3F"/>
              </a:buClr>
              <a:buSzPts val="2000"/>
              <a:buFont typeface="Helvetica Neue Light"/>
              <a:buNone/>
              <a:defRPr b="0" i="0" sz="2000" u="none" cap="none" strike="noStrike">
                <a:solidFill>
                  <a:srgbClr val="3F3F3F"/>
                </a:solidFill>
                <a:latin typeface="Helvetica Neue Light"/>
                <a:ea typeface="Helvetica Neue Light"/>
                <a:cs typeface="Helvetica Neue Light"/>
                <a:sym typeface="Helvetica Neue Light"/>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3" name="Google Shape;53;p11"/>
          <p:cNvSpPr txBox="1"/>
          <p:nvPr>
            <p:ph idx="1" type="body"/>
          </p:nvPr>
        </p:nvSpPr>
        <p:spPr>
          <a:xfrm>
            <a:off x="973929" y="1465729"/>
            <a:ext cx="3898109" cy="4777441"/>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1600"/>
              <a:buFont typeface="Helvetica Neue Light"/>
              <a:buNone/>
              <a:defRPr sz="1600"/>
            </a:lvl1pPr>
            <a:lvl2pPr indent="-228600" lvl="1" marL="914400" algn="l">
              <a:lnSpc>
                <a:spcPct val="90000"/>
              </a:lnSpc>
              <a:spcBef>
                <a:spcPts val="500"/>
              </a:spcBef>
              <a:spcAft>
                <a:spcPts val="0"/>
              </a:spcAft>
              <a:buClr>
                <a:srgbClr val="3F3F3F"/>
              </a:buClr>
              <a:buSzPts val="1400"/>
              <a:buFont typeface="Helvetica Neue Light"/>
              <a:buNone/>
              <a:defRPr sz="1400"/>
            </a:lvl2pPr>
            <a:lvl3pPr indent="-228600" lvl="2" marL="1371600" algn="l">
              <a:lnSpc>
                <a:spcPct val="90000"/>
              </a:lnSpc>
              <a:spcBef>
                <a:spcPts val="500"/>
              </a:spcBef>
              <a:spcAft>
                <a:spcPts val="0"/>
              </a:spcAft>
              <a:buClr>
                <a:srgbClr val="3F3F3F"/>
              </a:buClr>
              <a:buSzPts val="1200"/>
              <a:buFont typeface="Helvetica Neue Light"/>
              <a:buNone/>
              <a:defRPr sz="1200"/>
            </a:lvl3pPr>
            <a:lvl4pPr indent="-228600" lvl="3" marL="1828800" algn="l">
              <a:lnSpc>
                <a:spcPct val="90000"/>
              </a:lnSpc>
              <a:spcBef>
                <a:spcPts val="500"/>
              </a:spcBef>
              <a:spcAft>
                <a:spcPts val="0"/>
              </a:spcAft>
              <a:buClr>
                <a:srgbClr val="3F3F3F"/>
              </a:buClr>
              <a:buSzPts val="1000"/>
              <a:buFont typeface="Helvetica Neue Light"/>
              <a:buNone/>
              <a:defRPr sz="1000"/>
            </a:lvl4pPr>
            <a:lvl5pPr indent="-228600" lvl="4" marL="2286000" algn="l">
              <a:lnSpc>
                <a:spcPct val="90000"/>
              </a:lnSpc>
              <a:spcBef>
                <a:spcPts val="500"/>
              </a:spcBef>
              <a:spcAft>
                <a:spcPts val="0"/>
              </a:spcAft>
              <a:buClr>
                <a:srgbClr val="3F3F3F"/>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11"/>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5" name="Shape 55"/>
        <p:cNvGrpSpPr/>
        <p:nvPr/>
      </p:nvGrpSpPr>
      <p:grpSpPr>
        <a:xfrm>
          <a:off x="0" y="0"/>
          <a:ext cx="0" cy="0"/>
          <a:chOff x="0" y="0"/>
          <a:chExt cx="0" cy="0"/>
        </a:xfrm>
      </p:grpSpPr>
      <p:sp>
        <p:nvSpPr>
          <p:cNvPr id="56" name="Google Shape;56;p12"/>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1"/>
          <p:nvPr>
            <p:ph idx="1" type="body"/>
          </p:nvPr>
        </p:nvSpPr>
        <p:spPr>
          <a:xfrm rot="5400000">
            <a:off x="3744000" y="-1404000"/>
            <a:ext cx="4680000" cy="10512000"/>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2"/>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9" name="Shape 59"/>
        <p:cNvGrpSpPr/>
        <p:nvPr/>
      </p:nvGrpSpPr>
      <p:grpSpPr>
        <a:xfrm>
          <a:off x="0" y="0"/>
          <a:ext cx="0" cy="0"/>
          <a:chOff x="0" y="0"/>
          <a:chExt cx="0" cy="0"/>
        </a:xfrm>
      </p:grpSpPr>
      <p:sp>
        <p:nvSpPr>
          <p:cNvPr id="60" name="Google Shape;60;p13"/>
          <p:cNvSpPr txBox="1"/>
          <p:nvPr>
            <p:ph type="title"/>
          </p:nvPr>
        </p:nvSpPr>
        <p:spPr>
          <a:xfrm rot="5400000">
            <a:off x="7516957" y="2571338"/>
            <a:ext cx="4787601"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idx="1" type="body"/>
          </p:nvPr>
        </p:nvSpPr>
        <p:spPr>
          <a:xfrm rot="5400000">
            <a:off x="2307432" y="128167"/>
            <a:ext cx="4800600" cy="752951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solidFill>
          <a:schemeClr val="lt1"/>
        </a:solidFill>
      </p:bgPr>
    </p:bg>
    <p:spTree>
      <p:nvGrpSpPr>
        <p:cNvPr id="63" name="Shape 63"/>
        <p:cNvGrpSpPr/>
        <p:nvPr/>
      </p:nvGrpSpPr>
      <p:grpSpPr>
        <a:xfrm>
          <a:off x="0" y="0"/>
          <a:ext cx="0" cy="0"/>
          <a:chOff x="0" y="0"/>
          <a:chExt cx="0" cy="0"/>
        </a:xfrm>
      </p:grpSpPr>
      <p:sp>
        <p:nvSpPr>
          <p:cNvPr id="64" name="Google Shape;64;p14"/>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828000" y="1512000"/>
            <a:ext cx="10512000" cy="4680000"/>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sz="2400"/>
            </a:lvl1pPr>
            <a:lvl2pPr indent="-368300" lvl="1" marL="914400" algn="l">
              <a:lnSpc>
                <a:spcPct val="90000"/>
              </a:lnSpc>
              <a:spcBef>
                <a:spcPts val="500"/>
              </a:spcBef>
              <a:spcAft>
                <a:spcPts val="0"/>
              </a:spcAft>
              <a:buClr>
                <a:srgbClr val="3F3F3F"/>
              </a:buClr>
              <a:buSzPts val="2200"/>
              <a:buFont typeface="Helvetica Neue Light"/>
              <a:buChar char="•"/>
              <a:defRPr sz="2200"/>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p:cSld name="new section">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829208" y="385645"/>
            <a:ext cx="8797678"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1973263" y="4756150"/>
            <a:ext cx="4122737" cy="1336675"/>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2400"/>
              <a:buFont typeface="Helvetica Neue Light"/>
              <a:buNone/>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952871" y="324000"/>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28000" y="1528306"/>
            <a:ext cx="10512000" cy="4680000"/>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888888"/>
              </a:buClr>
              <a:buSzPts val="1800"/>
              <a:buFont typeface="Helvetica Neue Light"/>
              <a:buNone/>
              <a:defRPr sz="1800">
                <a:solidFill>
                  <a:srgbClr val="888888"/>
                </a:solidFill>
              </a:defRPr>
            </a:lvl1pPr>
            <a:lvl2pPr indent="-228600" lvl="1" marL="914400" algn="l">
              <a:lnSpc>
                <a:spcPct val="90000"/>
              </a:lnSpc>
              <a:spcBef>
                <a:spcPts val="5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500"/>
              </a:spcBef>
              <a:spcAft>
                <a:spcPts val="0"/>
              </a:spcAft>
              <a:buClr>
                <a:srgbClr val="888888"/>
              </a:buClr>
              <a:buSzPts val="1800"/>
              <a:buFont typeface="Helvetica Neue Light"/>
              <a:buNone/>
              <a:defRPr sz="1800">
                <a:solidFill>
                  <a:srgbClr val="888888"/>
                </a:solidFill>
              </a:defRPr>
            </a:lvl3pPr>
            <a:lvl4pPr indent="-228600" lvl="3" marL="1828800" algn="l">
              <a:lnSpc>
                <a:spcPct val="90000"/>
              </a:lnSpc>
              <a:spcBef>
                <a:spcPts val="500"/>
              </a:spcBef>
              <a:spcAft>
                <a:spcPts val="0"/>
              </a:spcAft>
              <a:buClr>
                <a:srgbClr val="888888"/>
              </a:buClr>
              <a:buSzPts val="1600"/>
              <a:buFont typeface="Helvetica Neue Light"/>
              <a:buNone/>
              <a:defRPr sz="1600">
                <a:solidFill>
                  <a:srgbClr val="888888"/>
                </a:solidFill>
              </a:defRPr>
            </a:lvl4pPr>
            <a:lvl5pPr indent="-228600" lvl="4" marL="2286000" algn="l">
              <a:lnSpc>
                <a:spcPct val="90000"/>
              </a:lnSpc>
              <a:spcBef>
                <a:spcPts val="500"/>
              </a:spcBef>
              <a:spcAft>
                <a:spcPts val="0"/>
              </a:spcAft>
              <a:buClr>
                <a:srgbClr val="888888"/>
              </a:buClr>
              <a:buSzPts val="1600"/>
              <a:buFont typeface="Helvetica Neue Light"/>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 name="Shape 31"/>
        <p:cNvGrpSpPr/>
        <p:nvPr/>
      </p:nvGrpSpPr>
      <p:grpSpPr>
        <a:xfrm>
          <a:off x="0" y="0"/>
          <a:ext cx="0" cy="0"/>
          <a:chOff x="0" y="0"/>
          <a:chExt cx="0" cy="0"/>
        </a:xfrm>
      </p:grpSpPr>
      <p:sp>
        <p:nvSpPr>
          <p:cNvPr id="32" name="Google Shape;32;p7"/>
          <p:cNvSpPr txBox="1"/>
          <p:nvPr>
            <p:ph idx="1" type="body"/>
          </p:nvPr>
        </p:nvSpPr>
        <p:spPr>
          <a:xfrm>
            <a:off x="838200" y="1512000"/>
            <a:ext cx="5181600" cy="478122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2" type="body"/>
          </p:nvPr>
        </p:nvSpPr>
        <p:spPr>
          <a:xfrm>
            <a:off x="6172200" y="1512000"/>
            <a:ext cx="5181600" cy="478122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7"/>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7"/>
          <p:cNvSpPr txBox="1"/>
          <p:nvPr>
            <p:ph type="title"/>
          </p:nvPr>
        </p:nvSpPr>
        <p:spPr>
          <a:xfrm>
            <a:off x="954933" y="322261"/>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954933" y="322261"/>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839788" y="1512000"/>
            <a:ext cx="5157787" cy="823912"/>
          </a:xfrm>
          <a:prstGeom prst="rect">
            <a:avLst/>
          </a:prstGeom>
          <a:noFill/>
          <a:ln>
            <a:noFill/>
          </a:ln>
        </p:spPr>
        <p:txBody>
          <a:bodyPr anchorCtr="0" anchor="ctr" bIns="45700" lIns="90000" spcFirstLastPara="1" rIns="91425" wrap="square" tIns="46800">
            <a:noAutofit/>
          </a:bodyPr>
          <a:lstStyle>
            <a:lvl1pPr indent="-228600" lvl="0" marL="457200" algn="l">
              <a:lnSpc>
                <a:spcPct val="90000"/>
              </a:lnSpc>
              <a:spcBef>
                <a:spcPts val="1000"/>
              </a:spcBef>
              <a:spcAft>
                <a:spcPts val="0"/>
              </a:spcAft>
              <a:buClr>
                <a:srgbClr val="F17E3A"/>
              </a:buClr>
              <a:buSzPts val="2400"/>
              <a:buFont typeface="Helvetica Neue Light"/>
              <a:buNone/>
              <a:defRPr b="0" sz="2400">
                <a:solidFill>
                  <a:srgbClr val="F17E3A"/>
                </a:solidFill>
              </a:defRPr>
            </a:lvl1pPr>
            <a:lvl2pPr indent="-228600" lvl="1" marL="914400" algn="l">
              <a:lnSpc>
                <a:spcPct val="90000"/>
              </a:lnSpc>
              <a:spcBef>
                <a:spcPts val="500"/>
              </a:spcBef>
              <a:spcAft>
                <a:spcPts val="0"/>
              </a:spcAft>
              <a:buClr>
                <a:srgbClr val="3F3F3F"/>
              </a:buClr>
              <a:buSzPts val="2000"/>
              <a:buFont typeface="Helvetica Neue Light"/>
              <a:buNone/>
              <a:defRPr b="1" sz="2000"/>
            </a:lvl2pPr>
            <a:lvl3pPr indent="-228600" lvl="2" marL="1371600" algn="l">
              <a:lnSpc>
                <a:spcPct val="90000"/>
              </a:lnSpc>
              <a:spcBef>
                <a:spcPts val="500"/>
              </a:spcBef>
              <a:spcAft>
                <a:spcPts val="0"/>
              </a:spcAft>
              <a:buClr>
                <a:srgbClr val="3F3F3F"/>
              </a:buClr>
              <a:buSzPts val="1800"/>
              <a:buFont typeface="Helvetica Neue Light"/>
              <a:buNone/>
              <a:defRPr b="1" sz="1800"/>
            </a:lvl3pPr>
            <a:lvl4pPr indent="-228600" lvl="3" marL="1828800" algn="l">
              <a:lnSpc>
                <a:spcPct val="90000"/>
              </a:lnSpc>
              <a:spcBef>
                <a:spcPts val="500"/>
              </a:spcBef>
              <a:spcAft>
                <a:spcPts val="0"/>
              </a:spcAft>
              <a:buClr>
                <a:srgbClr val="3F3F3F"/>
              </a:buClr>
              <a:buSzPts val="1600"/>
              <a:buFont typeface="Helvetica Neue Light"/>
              <a:buNone/>
              <a:defRPr b="1" sz="1600"/>
            </a:lvl4pPr>
            <a:lvl5pPr indent="-228600" lvl="4" marL="2286000" algn="l">
              <a:lnSpc>
                <a:spcPct val="90000"/>
              </a:lnSpc>
              <a:spcBef>
                <a:spcPts val="500"/>
              </a:spcBef>
              <a:spcAft>
                <a:spcPts val="0"/>
              </a:spcAft>
              <a:buClr>
                <a:srgbClr val="3F3F3F"/>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23567"/>
            <a:ext cx="5157787" cy="3767135"/>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a:solidFill>
                  <a:srgbClr val="3F3F3F"/>
                </a:solidFill>
              </a:defRPr>
            </a:lvl1pPr>
            <a:lvl2pPr indent="-368300" lvl="1" marL="914400" algn="l">
              <a:lnSpc>
                <a:spcPct val="90000"/>
              </a:lnSpc>
              <a:spcBef>
                <a:spcPts val="500"/>
              </a:spcBef>
              <a:spcAft>
                <a:spcPts val="0"/>
              </a:spcAft>
              <a:buClr>
                <a:srgbClr val="3F3F3F"/>
              </a:buClr>
              <a:buSzPts val="2200"/>
              <a:buFont typeface="Helvetica Neue Light"/>
              <a:buChar char="•"/>
              <a:defRPr>
                <a:solidFill>
                  <a:srgbClr val="3F3F3F"/>
                </a:solidFill>
              </a:defRPr>
            </a:lvl2pPr>
            <a:lvl3pPr indent="-355600" lvl="2" marL="1371600" algn="l">
              <a:lnSpc>
                <a:spcPct val="90000"/>
              </a:lnSpc>
              <a:spcBef>
                <a:spcPts val="500"/>
              </a:spcBef>
              <a:spcAft>
                <a:spcPts val="0"/>
              </a:spcAft>
              <a:buClr>
                <a:srgbClr val="3F3F3F"/>
              </a:buClr>
              <a:buSzPts val="2000"/>
              <a:buFont typeface="Helvetica Neue Light"/>
              <a:buChar char="•"/>
              <a:defRPr>
                <a:solidFill>
                  <a:srgbClr val="3F3F3F"/>
                </a:solidFill>
              </a:defRPr>
            </a:lvl3pPr>
            <a:lvl4pPr indent="-342900" lvl="3" marL="1828800" algn="l">
              <a:lnSpc>
                <a:spcPct val="90000"/>
              </a:lnSpc>
              <a:spcBef>
                <a:spcPts val="500"/>
              </a:spcBef>
              <a:spcAft>
                <a:spcPts val="0"/>
              </a:spcAft>
              <a:buClr>
                <a:srgbClr val="3F3F3F"/>
              </a:buClr>
              <a:buSzPts val="1800"/>
              <a:buFont typeface="Helvetica Neue Light"/>
              <a:buChar char="•"/>
              <a:defRPr>
                <a:solidFill>
                  <a:srgbClr val="3F3F3F"/>
                </a:solidFill>
              </a:defRPr>
            </a:lvl4pPr>
            <a:lvl5pPr indent="-330200" lvl="4" marL="2286000" algn="l">
              <a:lnSpc>
                <a:spcPct val="90000"/>
              </a:lnSpc>
              <a:spcBef>
                <a:spcPts val="500"/>
              </a:spcBef>
              <a:spcAft>
                <a:spcPts val="0"/>
              </a:spcAft>
              <a:buClr>
                <a:srgbClr val="3F3F3F"/>
              </a:buClr>
              <a:buSzPts val="1600"/>
              <a:buFont typeface="Helvetica Neue Light"/>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512000"/>
            <a:ext cx="5183188" cy="823912"/>
          </a:xfrm>
          <a:prstGeom prst="rect">
            <a:avLst/>
          </a:prstGeom>
          <a:noFill/>
          <a:ln>
            <a:noFill/>
          </a:ln>
        </p:spPr>
        <p:txBody>
          <a:bodyPr anchorCtr="0" anchor="ctr" bIns="45700" lIns="90000" spcFirstLastPara="1" rIns="91425" wrap="square" tIns="46800">
            <a:noAutofit/>
          </a:bodyPr>
          <a:lstStyle>
            <a:lvl1pPr indent="-228600" lvl="0" marL="457200" algn="l">
              <a:lnSpc>
                <a:spcPct val="90000"/>
              </a:lnSpc>
              <a:spcBef>
                <a:spcPts val="1000"/>
              </a:spcBef>
              <a:spcAft>
                <a:spcPts val="0"/>
              </a:spcAft>
              <a:buClr>
                <a:srgbClr val="F17E3A"/>
              </a:buClr>
              <a:buSzPts val="2400"/>
              <a:buFont typeface="Helvetica Neue Light"/>
              <a:buNone/>
              <a:defRPr b="0" sz="2400">
                <a:solidFill>
                  <a:srgbClr val="F17E3A"/>
                </a:solidFill>
              </a:defRPr>
            </a:lvl1pPr>
            <a:lvl2pPr indent="-228600" lvl="1" marL="914400" algn="l">
              <a:lnSpc>
                <a:spcPct val="90000"/>
              </a:lnSpc>
              <a:spcBef>
                <a:spcPts val="500"/>
              </a:spcBef>
              <a:spcAft>
                <a:spcPts val="0"/>
              </a:spcAft>
              <a:buClr>
                <a:srgbClr val="3F3F3F"/>
              </a:buClr>
              <a:buSzPts val="2000"/>
              <a:buFont typeface="Helvetica Neue Light"/>
              <a:buNone/>
              <a:defRPr b="1" sz="2000"/>
            </a:lvl2pPr>
            <a:lvl3pPr indent="-228600" lvl="2" marL="1371600" algn="l">
              <a:lnSpc>
                <a:spcPct val="90000"/>
              </a:lnSpc>
              <a:spcBef>
                <a:spcPts val="500"/>
              </a:spcBef>
              <a:spcAft>
                <a:spcPts val="0"/>
              </a:spcAft>
              <a:buClr>
                <a:srgbClr val="3F3F3F"/>
              </a:buClr>
              <a:buSzPts val="1800"/>
              <a:buFont typeface="Helvetica Neue Light"/>
              <a:buNone/>
              <a:defRPr b="1" sz="1800"/>
            </a:lvl3pPr>
            <a:lvl4pPr indent="-228600" lvl="3" marL="1828800" algn="l">
              <a:lnSpc>
                <a:spcPct val="90000"/>
              </a:lnSpc>
              <a:spcBef>
                <a:spcPts val="500"/>
              </a:spcBef>
              <a:spcAft>
                <a:spcPts val="0"/>
              </a:spcAft>
              <a:buClr>
                <a:srgbClr val="3F3F3F"/>
              </a:buClr>
              <a:buSzPts val="1600"/>
              <a:buFont typeface="Helvetica Neue Light"/>
              <a:buNone/>
              <a:defRPr b="1" sz="1600"/>
            </a:lvl4pPr>
            <a:lvl5pPr indent="-228600" lvl="4" marL="2286000" algn="l">
              <a:lnSpc>
                <a:spcPct val="90000"/>
              </a:lnSpc>
              <a:spcBef>
                <a:spcPts val="500"/>
              </a:spcBef>
              <a:spcAft>
                <a:spcPts val="0"/>
              </a:spcAft>
              <a:buClr>
                <a:srgbClr val="3F3F3F"/>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23565"/>
            <a:ext cx="5183188" cy="3767135"/>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a:solidFill>
                  <a:srgbClr val="3F3F3F"/>
                </a:solidFill>
              </a:defRPr>
            </a:lvl1pPr>
            <a:lvl2pPr indent="-368300" lvl="1" marL="914400" algn="l">
              <a:lnSpc>
                <a:spcPct val="90000"/>
              </a:lnSpc>
              <a:spcBef>
                <a:spcPts val="500"/>
              </a:spcBef>
              <a:spcAft>
                <a:spcPts val="0"/>
              </a:spcAft>
              <a:buClr>
                <a:srgbClr val="3F3F3F"/>
              </a:buClr>
              <a:buSzPts val="2200"/>
              <a:buFont typeface="Helvetica Neue Light"/>
              <a:buChar char="•"/>
              <a:defRPr>
                <a:solidFill>
                  <a:srgbClr val="3F3F3F"/>
                </a:solidFill>
              </a:defRPr>
            </a:lvl2pPr>
            <a:lvl3pPr indent="-355600" lvl="2" marL="1371600" algn="l">
              <a:lnSpc>
                <a:spcPct val="90000"/>
              </a:lnSpc>
              <a:spcBef>
                <a:spcPts val="500"/>
              </a:spcBef>
              <a:spcAft>
                <a:spcPts val="0"/>
              </a:spcAft>
              <a:buClr>
                <a:srgbClr val="3F3F3F"/>
              </a:buClr>
              <a:buSzPts val="2000"/>
              <a:buFont typeface="Helvetica Neue Light"/>
              <a:buChar char="•"/>
              <a:defRPr>
                <a:solidFill>
                  <a:srgbClr val="3F3F3F"/>
                </a:solidFill>
              </a:defRPr>
            </a:lvl3pPr>
            <a:lvl4pPr indent="-342900" lvl="3" marL="1828800" algn="l">
              <a:lnSpc>
                <a:spcPct val="90000"/>
              </a:lnSpc>
              <a:spcBef>
                <a:spcPts val="500"/>
              </a:spcBef>
              <a:spcAft>
                <a:spcPts val="0"/>
              </a:spcAft>
              <a:buClr>
                <a:srgbClr val="3F3F3F"/>
              </a:buClr>
              <a:buSzPts val="1800"/>
              <a:buFont typeface="Helvetica Neue Light"/>
              <a:buChar char="•"/>
              <a:defRPr>
                <a:solidFill>
                  <a:srgbClr val="3F3F3F"/>
                </a:solidFill>
              </a:defRPr>
            </a:lvl4pPr>
            <a:lvl5pPr indent="-330200" lvl="4" marL="2286000" algn="l">
              <a:lnSpc>
                <a:spcPct val="90000"/>
              </a:lnSpc>
              <a:spcBef>
                <a:spcPts val="500"/>
              </a:spcBef>
              <a:spcAft>
                <a:spcPts val="0"/>
              </a:spcAft>
              <a:buClr>
                <a:srgbClr val="3F3F3F"/>
              </a:buClr>
              <a:buSzPts val="1600"/>
              <a:buFont typeface="Helvetica Neue Light"/>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3" name="Shape 43"/>
        <p:cNvGrpSpPr/>
        <p:nvPr/>
      </p:nvGrpSpPr>
      <p:grpSpPr>
        <a:xfrm>
          <a:off x="0" y="0"/>
          <a:ext cx="0" cy="0"/>
          <a:chOff x="0" y="0"/>
          <a:chExt cx="0" cy="0"/>
        </a:xfrm>
      </p:grpSpPr>
      <p:sp>
        <p:nvSpPr>
          <p:cNvPr id="44" name="Google Shape;44;p9"/>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954000" y="324000"/>
            <a:ext cx="11232000" cy="907200"/>
          </a:xfrm>
          <a:prstGeom prst="rect">
            <a:avLst/>
          </a:prstGeom>
          <a:noFill/>
          <a:ln>
            <a:noFill/>
          </a:ln>
        </p:spPr>
        <p:txBody>
          <a:bodyPr anchorCtr="0" anchor="ctr" bIns="46800" lIns="91425" spcFirstLastPara="1" rIns="91425" wrap="square" tIns="468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 type="body"/>
          </p:nvPr>
        </p:nvSpPr>
        <p:spPr>
          <a:xfrm>
            <a:off x="5180012" y="1512000"/>
            <a:ext cx="6172200" cy="4814047"/>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sz="2400"/>
            </a:lvl1pPr>
            <a:lvl2pPr indent="-368300" lvl="1" marL="914400" algn="l">
              <a:lnSpc>
                <a:spcPct val="90000"/>
              </a:lnSpc>
              <a:spcBef>
                <a:spcPts val="500"/>
              </a:spcBef>
              <a:spcAft>
                <a:spcPts val="0"/>
              </a:spcAft>
              <a:buClr>
                <a:srgbClr val="3F3F3F"/>
              </a:buClr>
              <a:buSzPts val="2200"/>
              <a:buFont typeface="Helvetica Neue Light"/>
              <a:buChar char="•"/>
              <a:defRPr sz="2200"/>
            </a:lvl2pPr>
            <a:lvl3pPr indent="-355600" lvl="2" marL="1371600" algn="l">
              <a:lnSpc>
                <a:spcPct val="90000"/>
              </a:lnSpc>
              <a:spcBef>
                <a:spcPts val="500"/>
              </a:spcBef>
              <a:spcAft>
                <a:spcPts val="0"/>
              </a:spcAft>
              <a:buClr>
                <a:srgbClr val="3F3F3F"/>
              </a:buClr>
              <a:buSzPts val="2000"/>
              <a:buFont typeface="Helvetica Neue Light"/>
              <a:buChar char="•"/>
              <a:defRPr sz="2000"/>
            </a:lvl3pPr>
            <a:lvl4pPr indent="-342900" lvl="3" marL="1828800" algn="l">
              <a:lnSpc>
                <a:spcPct val="90000"/>
              </a:lnSpc>
              <a:spcBef>
                <a:spcPts val="500"/>
              </a:spcBef>
              <a:spcAft>
                <a:spcPts val="0"/>
              </a:spcAft>
              <a:buClr>
                <a:srgbClr val="3F3F3F"/>
              </a:buClr>
              <a:buSzPts val="1800"/>
              <a:buFont typeface="Helvetica Neue Light"/>
              <a:buChar char="•"/>
              <a:defRPr sz="1800"/>
            </a:lvl4pPr>
            <a:lvl5pPr indent="-330200" lvl="4" marL="2286000" algn="l">
              <a:lnSpc>
                <a:spcPct val="90000"/>
              </a:lnSpc>
              <a:spcBef>
                <a:spcPts val="500"/>
              </a:spcBef>
              <a:spcAft>
                <a:spcPts val="0"/>
              </a:spcAft>
              <a:buClr>
                <a:srgbClr val="3F3F3F"/>
              </a:buClr>
              <a:buSzPts val="1600"/>
              <a:buFont typeface="Helvetica Neue Light"/>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10"/>
          <p:cNvSpPr txBox="1"/>
          <p:nvPr>
            <p:ph idx="2" type="body"/>
          </p:nvPr>
        </p:nvSpPr>
        <p:spPr>
          <a:xfrm>
            <a:off x="958053" y="1512000"/>
            <a:ext cx="3932237" cy="4814047"/>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1600"/>
              <a:buFont typeface="Helvetica Neue Light"/>
              <a:buNone/>
              <a:defRPr sz="1600"/>
            </a:lvl1pPr>
            <a:lvl2pPr indent="-228600" lvl="1" marL="914400" algn="l">
              <a:lnSpc>
                <a:spcPct val="90000"/>
              </a:lnSpc>
              <a:spcBef>
                <a:spcPts val="500"/>
              </a:spcBef>
              <a:spcAft>
                <a:spcPts val="0"/>
              </a:spcAft>
              <a:buClr>
                <a:srgbClr val="3F3F3F"/>
              </a:buClr>
              <a:buSzPts val="1400"/>
              <a:buFont typeface="Helvetica Neue Light"/>
              <a:buNone/>
              <a:defRPr sz="1400"/>
            </a:lvl2pPr>
            <a:lvl3pPr indent="-228600" lvl="2" marL="1371600" algn="l">
              <a:lnSpc>
                <a:spcPct val="90000"/>
              </a:lnSpc>
              <a:spcBef>
                <a:spcPts val="500"/>
              </a:spcBef>
              <a:spcAft>
                <a:spcPts val="0"/>
              </a:spcAft>
              <a:buClr>
                <a:srgbClr val="3F3F3F"/>
              </a:buClr>
              <a:buSzPts val="1200"/>
              <a:buFont typeface="Helvetica Neue Light"/>
              <a:buNone/>
              <a:defRPr sz="1200"/>
            </a:lvl3pPr>
            <a:lvl4pPr indent="-228600" lvl="3" marL="1828800" algn="l">
              <a:lnSpc>
                <a:spcPct val="90000"/>
              </a:lnSpc>
              <a:spcBef>
                <a:spcPts val="500"/>
              </a:spcBef>
              <a:spcAft>
                <a:spcPts val="0"/>
              </a:spcAft>
              <a:buClr>
                <a:srgbClr val="3F3F3F"/>
              </a:buClr>
              <a:buSzPts val="1000"/>
              <a:buFont typeface="Helvetica Neue Light"/>
              <a:buNone/>
              <a:defRPr sz="1000"/>
            </a:lvl4pPr>
            <a:lvl5pPr indent="-228600" lvl="4" marL="2286000" algn="l">
              <a:lnSpc>
                <a:spcPct val="90000"/>
              </a:lnSpc>
              <a:spcBef>
                <a:spcPts val="500"/>
              </a:spcBef>
              <a:spcAft>
                <a:spcPts val="0"/>
              </a:spcAft>
              <a:buClr>
                <a:srgbClr val="3F3F3F"/>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0"/>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33445"/>
              </a:buClr>
              <a:buSzPts val="3200"/>
              <a:buFont typeface="Helvetica Neue Light"/>
              <a:buNone/>
              <a:defRPr b="0" i="0" sz="3200" u="none" cap="none" strike="noStrike">
                <a:solidFill>
                  <a:srgbClr val="233445"/>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28000" y="1512000"/>
            <a:ext cx="10512000" cy="4680000"/>
          </a:xfrm>
          <a:prstGeom prst="rect">
            <a:avLst/>
          </a:prstGeom>
          <a:noFill/>
          <a:ln>
            <a:noFill/>
          </a:ln>
        </p:spPr>
        <p:txBody>
          <a:bodyPr anchorCtr="0" anchor="t" bIns="45700" lIns="90000" spcFirstLastPara="1" rIns="91425" wrap="square" tIns="46800">
            <a:noAutofit/>
          </a:bodyPr>
          <a:lstStyle>
            <a:lvl1pPr indent="-381000" lvl="0" marL="457200" marR="0" rtl="0" algn="l">
              <a:lnSpc>
                <a:spcPct val="90000"/>
              </a:lnSpc>
              <a:spcBef>
                <a:spcPts val="1000"/>
              </a:spcBef>
              <a:spcAft>
                <a:spcPts val="0"/>
              </a:spcAft>
              <a:buClr>
                <a:srgbClr val="3F3F3F"/>
              </a:buClr>
              <a:buSzPts val="2400"/>
              <a:buFont typeface="Helvetica Neue Light"/>
              <a:buChar char="•"/>
              <a:defRPr b="0" i="0" sz="2400" u="none" cap="none" strike="noStrike">
                <a:solidFill>
                  <a:srgbClr val="3F3F3F"/>
                </a:solidFill>
                <a:latin typeface="Helvetica Neue Light"/>
                <a:ea typeface="Helvetica Neue Light"/>
                <a:cs typeface="Helvetica Neue Light"/>
                <a:sym typeface="Helvetica Neue Light"/>
              </a:defRPr>
            </a:lvl1pPr>
            <a:lvl2pPr indent="-368300" lvl="1" marL="914400" marR="0" rtl="0" algn="l">
              <a:lnSpc>
                <a:spcPct val="90000"/>
              </a:lnSpc>
              <a:spcBef>
                <a:spcPts val="500"/>
              </a:spcBef>
              <a:spcAft>
                <a:spcPts val="0"/>
              </a:spcAft>
              <a:buClr>
                <a:srgbClr val="3F3F3F"/>
              </a:buClr>
              <a:buSzPts val="2200"/>
              <a:buFont typeface="Helvetica Neue Light"/>
              <a:buChar char="•"/>
              <a:defRPr b="0" i="0" sz="2200" u="none" cap="none" strike="noStrike">
                <a:solidFill>
                  <a:srgbClr val="3F3F3F"/>
                </a:solidFill>
                <a:latin typeface="Helvetica Neue Light"/>
                <a:ea typeface="Helvetica Neue Light"/>
                <a:cs typeface="Helvetica Neue Light"/>
                <a:sym typeface="Helvetica Neue Light"/>
              </a:defRPr>
            </a:lvl2pPr>
            <a:lvl3pPr indent="-355600" lvl="2" marL="1371600" marR="0" rtl="0" algn="l">
              <a:lnSpc>
                <a:spcPct val="90000"/>
              </a:lnSpc>
              <a:spcBef>
                <a:spcPts val="500"/>
              </a:spcBef>
              <a:spcAft>
                <a:spcPts val="0"/>
              </a:spcAft>
              <a:buClr>
                <a:srgbClr val="3F3F3F"/>
              </a:buClr>
              <a:buSzPts val="2000"/>
              <a:buFont typeface="Helvetica Neue Light"/>
              <a:buChar char="•"/>
              <a:defRPr b="0" i="0" sz="2000" u="none" cap="none" strike="noStrike">
                <a:solidFill>
                  <a:srgbClr val="3F3F3F"/>
                </a:solidFill>
                <a:latin typeface="Helvetica Neue Light"/>
                <a:ea typeface="Helvetica Neue Light"/>
                <a:cs typeface="Helvetica Neue Light"/>
                <a:sym typeface="Helvetica Neue Light"/>
              </a:defRPr>
            </a:lvl3pPr>
            <a:lvl4pPr indent="-342900" lvl="3" marL="1828800" marR="0" rtl="0" algn="l">
              <a:lnSpc>
                <a:spcPct val="90000"/>
              </a:lnSpc>
              <a:spcBef>
                <a:spcPts val="500"/>
              </a:spcBef>
              <a:spcAft>
                <a:spcPts val="0"/>
              </a:spcAft>
              <a:buClr>
                <a:srgbClr val="3F3F3F"/>
              </a:buClr>
              <a:buSzPts val="1800"/>
              <a:buFont typeface="Helvetica Neue Light"/>
              <a:buChar char="•"/>
              <a:defRPr b="0" i="0" sz="1800" u="none" cap="none" strike="noStrike">
                <a:solidFill>
                  <a:srgbClr val="3F3F3F"/>
                </a:solidFill>
                <a:latin typeface="Helvetica Neue Light"/>
                <a:ea typeface="Helvetica Neue Light"/>
                <a:cs typeface="Helvetica Neue Light"/>
                <a:sym typeface="Helvetica Neue Light"/>
              </a:defRPr>
            </a:lvl4pPr>
            <a:lvl5pPr indent="-330200" lvl="4" marL="2286000" marR="0" rtl="0" algn="l">
              <a:lnSpc>
                <a:spcPct val="90000"/>
              </a:lnSpc>
              <a:spcBef>
                <a:spcPts val="500"/>
              </a:spcBef>
              <a:spcAft>
                <a:spcPts val="0"/>
              </a:spcAft>
              <a:buClr>
                <a:srgbClr val="3F3F3F"/>
              </a:buClr>
              <a:buSzPts val="1600"/>
              <a:buFont typeface="Helvetica Neue Light"/>
              <a:buChar char="•"/>
              <a:defRPr b="0" i="0" sz="1600" u="none" cap="none" strike="noStrike">
                <a:solidFill>
                  <a:srgbClr val="3F3F3F"/>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1pPr>
            <a:lvl2pPr indent="0" lvl="1"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2pPr>
            <a:lvl3pPr indent="0" lvl="2"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3pPr>
            <a:lvl4pPr indent="0" lvl="3"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4pPr>
            <a:lvl5pPr indent="0" lvl="4"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5pPr>
            <a:lvl6pPr indent="0" lvl="5"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6pPr>
            <a:lvl7pPr indent="0" lvl="6"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7pPr>
            <a:lvl8pPr indent="0" lvl="7"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8pPr>
            <a:lvl9pPr indent="0" lvl="8"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landing.google.com/sre/sre-book/chapters/postmorte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landing.google.com/sre/boo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862450" y="477975"/>
            <a:ext cx="107703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rgbClr val="F17E3A"/>
                </a:solidFill>
                <a:latin typeface="Calibri"/>
                <a:ea typeface="Calibri"/>
                <a:cs typeface="Calibri"/>
                <a:sym typeface="Calibri"/>
              </a:rPr>
              <a:t>Site Reliability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Postmortems</a:t>
            </a:r>
            <a:endParaRPr/>
          </a:p>
        </p:txBody>
      </p:sp>
      <p:sp>
        <p:nvSpPr>
          <p:cNvPr id="142" name="Google Shape;142;p25"/>
          <p:cNvSpPr txBox="1"/>
          <p:nvPr>
            <p:ph idx="1" type="body"/>
          </p:nvPr>
        </p:nvSpPr>
        <p:spPr>
          <a:xfrm>
            <a:off x="828000" y="1299706"/>
            <a:ext cx="10512000" cy="4680000"/>
          </a:xfrm>
          <a:prstGeom prst="rect">
            <a:avLst/>
          </a:prstGeom>
        </p:spPr>
        <p:txBody>
          <a:bodyPr anchorCtr="0" anchor="t" bIns="45700" lIns="90000" spcFirstLastPara="1" rIns="91425" wrap="square" tIns="46800">
            <a:noAutofit/>
          </a:bodyPr>
          <a:lstStyle/>
          <a:p>
            <a:pPr indent="-381000" lvl="0" marL="457200" rtl="0" algn="l">
              <a:spcBef>
                <a:spcPts val="1000"/>
              </a:spcBef>
              <a:spcAft>
                <a:spcPts val="0"/>
              </a:spcAft>
              <a:buSzPts val="2400"/>
              <a:buChar char="●"/>
            </a:pPr>
            <a:r>
              <a:rPr lang="en-US" sz="2400"/>
              <a:t>What happened?</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Who was affected? By what degree and for how long?</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Root Cause?</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Mitigations?</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Long term fix?</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Example: </a:t>
            </a:r>
            <a:r>
              <a:rPr lang="en-US" sz="2400" u="sng">
                <a:solidFill>
                  <a:schemeClr val="hlink"/>
                </a:solidFill>
                <a:latin typeface="Arial"/>
                <a:ea typeface="Arial"/>
                <a:cs typeface="Arial"/>
                <a:sym typeface="Arial"/>
                <a:hlinkClick r:id="rId3"/>
              </a:rPr>
              <a:t>https://landing.google.com/sre/sre-book/chapters/postmortem/</a:t>
            </a:r>
            <a:endParaRPr sz="2400"/>
          </a:p>
        </p:txBody>
      </p:sp>
      <p:sp>
        <p:nvSpPr>
          <p:cNvPr id="143" name="Google Shape;143;p25"/>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DevOps vs SRE</a:t>
            </a:r>
            <a:endParaRPr/>
          </a:p>
        </p:txBody>
      </p:sp>
      <p:sp>
        <p:nvSpPr>
          <p:cNvPr id="150" name="Google Shape;150;p26"/>
          <p:cNvSpPr txBox="1"/>
          <p:nvPr>
            <p:ph idx="1" type="body"/>
          </p:nvPr>
        </p:nvSpPr>
        <p:spPr>
          <a:xfrm>
            <a:off x="840000" y="1492475"/>
            <a:ext cx="3573900" cy="4680000"/>
          </a:xfrm>
          <a:prstGeom prst="rect">
            <a:avLst/>
          </a:prstGeom>
        </p:spPr>
        <p:txBody>
          <a:bodyPr anchorCtr="0" anchor="t" bIns="45700" lIns="90000" spcFirstLastPara="1" rIns="91425" wrap="square" tIns="46800">
            <a:noAutofit/>
          </a:bodyPr>
          <a:lstStyle/>
          <a:p>
            <a:pPr indent="0" lvl="0" marL="0" rtl="0" algn="l">
              <a:lnSpc>
                <a:spcPct val="200000"/>
              </a:lnSpc>
              <a:spcBef>
                <a:spcPts val="1000"/>
              </a:spcBef>
              <a:spcAft>
                <a:spcPts val="0"/>
              </a:spcAft>
              <a:buNone/>
            </a:pPr>
            <a:r>
              <a:rPr lang="en-US" sz="3000"/>
              <a:t>Culture</a:t>
            </a:r>
            <a:endParaRPr sz="3000"/>
          </a:p>
          <a:p>
            <a:pPr indent="0" lvl="0" marL="0" rtl="0" algn="l">
              <a:lnSpc>
                <a:spcPct val="200000"/>
              </a:lnSpc>
              <a:spcBef>
                <a:spcPts val="1000"/>
              </a:spcBef>
              <a:spcAft>
                <a:spcPts val="0"/>
              </a:spcAft>
              <a:buNone/>
            </a:pPr>
            <a:r>
              <a:rPr lang="en-US" sz="3000"/>
              <a:t>Automation</a:t>
            </a:r>
            <a:endParaRPr sz="3000"/>
          </a:p>
          <a:p>
            <a:pPr indent="0" lvl="0" marL="0" rtl="0" algn="l">
              <a:lnSpc>
                <a:spcPct val="200000"/>
              </a:lnSpc>
              <a:spcBef>
                <a:spcPts val="1000"/>
              </a:spcBef>
              <a:spcAft>
                <a:spcPts val="0"/>
              </a:spcAft>
              <a:buNone/>
            </a:pPr>
            <a:r>
              <a:rPr lang="en-US" sz="3000"/>
              <a:t>Lean</a:t>
            </a:r>
            <a:endParaRPr sz="3000"/>
          </a:p>
          <a:p>
            <a:pPr indent="0" lvl="0" marL="0" rtl="0" algn="l">
              <a:lnSpc>
                <a:spcPct val="200000"/>
              </a:lnSpc>
              <a:spcBef>
                <a:spcPts val="1000"/>
              </a:spcBef>
              <a:spcAft>
                <a:spcPts val="0"/>
              </a:spcAft>
              <a:buNone/>
            </a:pPr>
            <a:r>
              <a:rPr lang="en-US" sz="3000"/>
              <a:t>Measure</a:t>
            </a:r>
            <a:endParaRPr sz="3000"/>
          </a:p>
          <a:p>
            <a:pPr indent="0" lvl="0" marL="0" rtl="0" algn="l">
              <a:lnSpc>
                <a:spcPct val="200000"/>
              </a:lnSpc>
              <a:spcBef>
                <a:spcPts val="1000"/>
              </a:spcBef>
              <a:spcAft>
                <a:spcPts val="0"/>
              </a:spcAft>
              <a:buNone/>
            </a:pPr>
            <a:r>
              <a:rPr lang="en-US" sz="3000"/>
              <a:t>Shared Learning</a:t>
            </a:r>
            <a:endParaRPr sz="3000"/>
          </a:p>
        </p:txBody>
      </p:sp>
      <p:sp>
        <p:nvSpPr>
          <p:cNvPr id="151" name="Google Shape;151;p26"/>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52" name="Google Shape;152;p26"/>
          <p:cNvPicPr preferRelativeResize="0"/>
          <p:nvPr/>
        </p:nvPicPr>
        <p:blipFill>
          <a:blip r:embed="rId3">
            <a:alphaModFix/>
          </a:blip>
          <a:stretch>
            <a:fillRect/>
          </a:stretch>
        </p:blipFill>
        <p:spPr>
          <a:xfrm>
            <a:off x="6257045" y="1383600"/>
            <a:ext cx="5406930" cy="4680000"/>
          </a:xfrm>
          <a:prstGeom prst="rect">
            <a:avLst/>
          </a:prstGeom>
          <a:noFill/>
          <a:ln>
            <a:noFill/>
          </a:ln>
        </p:spPr>
      </p:pic>
      <p:cxnSp>
        <p:nvCxnSpPr>
          <p:cNvPr id="153" name="Google Shape;153;p26"/>
          <p:cNvCxnSpPr/>
          <p:nvPr/>
        </p:nvCxnSpPr>
        <p:spPr>
          <a:xfrm rot="10800000">
            <a:off x="2193500" y="5341075"/>
            <a:ext cx="4225800" cy="447600"/>
          </a:xfrm>
          <a:prstGeom prst="bentConnector3">
            <a:avLst>
              <a:gd fmla="val 50000" name="adj1"/>
            </a:avLst>
          </a:prstGeom>
          <a:noFill/>
          <a:ln cap="flat" cmpd="sng" w="28575">
            <a:solidFill>
              <a:schemeClr val="dk2"/>
            </a:solidFill>
            <a:prstDash val="solid"/>
            <a:round/>
            <a:headEnd len="med" w="med" type="oval"/>
            <a:tailEnd len="med" w="med" type="oval"/>
          </a:ln>
        </p:spPr>
      </p:cxnSp>
      <p:cxnSp>
        <p:nvCxnSpPr>
          <p:cNvPr id="154" name="Google Shape;154;p26"/>
          <p:cNvCxnSpPr/>
          <p:nvPr/>
        </p:nvCxnSpPr>
        <p:spPr>
          <a:xfrm flipH="1">
            <a:off x="2659150" y="4517350"/>
            <a:ext cx="4610700" cy="1907100"/>
          </a:xfrm>
          <a:prstGeom prst="bentConnector3">
            <a:avLst>
              <a:gd fmla="val 50000" name="adj1"/>
            </a:avLst>
          </a:prstGeom>
          <a:noFill/>
          <a:ln cap="flat" cmpd="sng" w="28575">
            <a:solidFill>
              <a:schemeClr val="dk2"/>
            </a:solidFill>
            <a:prstDash val="solid"/>
            <a:round/>
            <a:headEnd len="med" w="med" type="oval"/>
            <a:tailEnd len="med" w="med" type="oval"/>
          </a:ln>
        </p:spPr>
      </p:cxnSp>
      <p:cxnSp>
        <p:nvCxnSpPr>
          <p:cNvPr id="155" name="Google Shape;155;p26"/>
          <p:cNvCxnSpPr/>
          <p:nvPr/>
        </p:nvCxnSpPr>
        <p:spPr>
          <a:xfrm rot="10800000">
            <a:off x="1602575" y="2207425"/>
            <a:ext cx="5604600" cy="2238300"/>
          </a:xfrm>
          <a:prstGeom prst="bentConnector3">
            <a:avLst>
              <a:gd fmla="val 50000" name="adj1"/>
            </a:avLst>
          </a:prstGeom>
          <a:noFill/>
          <a:ln cap="flat" cmpd="sng" w="28575">
            <a:solidFill>
              <a:schemeClr val="dk2"/>
            </a:solidFill>
            <a:prstDash val="solid"/>
            <a:round/>
            <a:headEnd len="med" w="med" type="oval"/>
            <a:tailEnd len="med" w="med" type="oval"/>
          </a:ln>
        </p:spPr>
      </p:cxnSp>
      <p:cxnSp>
        <p:nvCxnSpPr>
          <p:cNvPr id="156" name="Google Shape;156;p26"/>
          <p:cNvCxnSpPr/>
          <p:nvPr/>
        </p:nvCxnSpPr>
        <p:spPr>
          <a:xfrm rot="10800000">
            <a:off x="1513025" y="3299850"/>
            <a:ext cx="6007500" cy="608700"/>
          </a:xfrm>
          <a:prstGeom prst="bentConnector3">
            <a:avLst>
              <a:gd fmla="val 50000" name="adj1"/>
            </a:avLst>
          </a:prstGeom>
          <a:noFill/>
          <a:ln cap="flat" cmpd="sng" w="28575">
            <a:solidFill>
              <a:schemeClr val="dk2"/>
            </a:solidFill>
            <a:prstDash val="solid"/>
            <a:round/>
            <a:headEnd len="med" w="med" type="oval"/>
            <a:tailEnd len="med" w="med" type="oval"/>
          </a:ln>
        </p:spPr>
      </p:cxnSp>
      <p:cxnSp>
        <p:nvCxnSpPr>
          <p:cNvPr id="157" name="Google Shape;157;p26"/>
          <p:cNvCxnSpPr/>
          <p:nvPr/>
        </p:nvCxnSpPr>
        <p:spPr>
          <a:xfrm flipH="1">
            <a:off x="1889025" y="3326600"/>
            <a:ext cx="5953800" cy="2157600"/>
          </a:xfrm>
          <a:prstGeom prst="bentConnector3">
            <a:avLst>
              <a:gd fmla="val 50000" name="adj1"/>
            </a:avLst>
          </a:prstGeom>
          <a:noFill/>
          <a:ln cap="flat" cmpd="sng" w="28575">
            <a:solidFill>
              <a:schemeClr val="dk2"/>
            </a:solidFill>
            <a:prstDash val="solid"/>
            <a:round/>
            <a:headEnd len="med" w="med" type="oval"/>
            <a:tailEnd len="med" w="med" type="oval"/>
          </a:ln>
        </p:spPr>
      </p:cxnSp>
      <p:cxnSp>
        <p:nvCxnSpPr>
          <p:cNvPr id="158" name="Google Shape;158;p26"/>
          <p:cNvCxnSpPr/>
          <p:nvPr/>
        </p:nvCxnSpPr>
        <p:spPr>
          <a:xfrm flipH="1">
            <a:off x="1163850" y="2717800"/>
            <a:ext cx="7037100" cy="698400"/>
          </a:xfrm>
          <a:prstGeom prst="bentConnector3">
            <a:avLst>
              <a:gd fmla="val 50000" name="adj1"/>
            </a:avLst>
          </a:prstGeom>
          <a:noFill/>
          <a:ln cap="flat" cmpd="sng" w="28575">
            <a:solidFill>
              <a:schemeClr val="dk2"/>
            </a:solidFill>
            <a:prstDash val="solid"/>
            <a:round/>
            <a:headEnd len="med" w="med" type="oval"/>
            <a:tailEnd len="med" w="med" type="oval"/>
          </a:ln>
        </p:spPr>
      </p:cxnSp>
      <p:cxnSp>
        <p:nvCxnSpPr>
          <p:cNvPr id="159" name="Google Shape;159;p26"/>
          <p:cNvCxnSpPr/>
          <p:nvPr/>
        </p:nvCxnSpPr>
        <p:spPr>
          <a:xfrm rot="10800000">
            <a:off x="1471100" y="4355625"/>
            <a:ext cx="5348700" cy="859500"/>
          </a:xfrm>
          <a:prstGeom prst="bentConnector3">
            <a:avLst>
              <a:gd fmla="val 50000" name="adj1"/>
            </a:avLst>
          </a:prstGeom>
          <a:noFill/>
          <a:ln cap="flat" cmpd="sng" w="28575">
            <a:solidFill>
              <a:schemeClr val="dk2"/>
            </a:solidFill>
            <a:prstDash val="solid"/>
            <a:round/>
            <a:headEnd len="med" w="med" type="oval"/>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p:nvPr/>
        </p:nvSpPr>
        <p:spPr>
          <a:xfrm>
            <a:off x="971225" y="99675"/>
            <a:ext cx="10881600" cy="20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type="title"/>
          </p:nvPr>
        </p:nvSpPr>
        <p:spPr>
          <a:xfrm>
            <a:off x="952875" y="171600"/>
            <a:ext cx="11232000" cy="2155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release engineer deleted a production database during the deployment of a new application version, for the second time. What steps should be attempted first help mitigate this issue</a:t>
            </a:r>
            <a:endParaRPr/>
          </a:p>
          <a:p>
            <a:pPr indent="0" lvl="0" marL="0" rtl="0" algn="l">
              <a:spcBef>
                <a:spcPts val="0"/>
              </a:spcBef>
              <a:spcAft>
                <a:spcPts val="0"/>
              </a:spcAft>
              <a:buClr>
                <a:schemeClr val="dk1"/>
              </a:buClr>
              <a:buSzPts val="1100"/>
              <a:buFont typeface="Arial"/>
              <a:buNone/>
            </a:pPr>
            <a:r>
              <a:rPr lang="en-US"/>
              <a:t>in the future?</a:t>
            </a:r>
            <a:endParaRPr/>
          </a:p>
          <a:p>
            <a:pPr indent="0" lvl="0" marL="0" rtl="0" algn="l">
              <a:spcBef>
                <a:spcPts val="0"/>
              </a:spcBef>
              <a:spcAft>
                <a:spcPts val="0"/>
              </a:spcAft>
              <a:buNone/>
            </a:pPr>
            <a:r>
              <a:t/>
            </a:r>
            <a:endParaRPr/>
          </a:p>
        </p:txBody>
      </p:sp>
      <p:sp>
        <p:nvSpPr>
          <p:cNvPr id="167" name="Google Shape;167;p27"/>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68" name="Google Shape;168;p27"/>
          <p:cNvSpPr txBox="1"/>
          <p:nvPr>
            <p:ph idx="1" type="body"/>
          </p:nvPr>
        </p:nvSpPr>
        <p:spPr>
          <a:xfrm>
            <a:off x="840000" y="2327102"/>
            <a:ext cx="10512000" cy="3441900"/>
          </a:xfrm>
          <a:prstGeom prst="rect">
            <a:avLst/>
          </a:prstGeom>
        </p:spPr>
        <p:txBody>
          <a:bodyPr anchorCtr="0" anchor="t" bIns="45700" lIns="90000" spcFirstLastPara="1" rIns="91425" wrap="square" tIns="46800">
            <a:noAutofit/>
          </a:bodyPr>
          <a:lstStyle/>
          <a:p>
            <a:pPr indent="0" lvl="0" marL="0" rtl="0" algn="l">
              <a:lnSpc>
                <a:spcPct val="115000"/>
              </a:lnSpc>
              <a:spcBef>
                <a:spcPts val="1000"/>
              </a:spcBef>
              <a:spcAft>
                <a:spcPts val="0"/>
              </a:spcAft>
              <a:buNone/>
            </a:pPr>
            <a:r>
              <a:rPr lang="en-US" sz="2400"/>
              <a:t>1. Fire the release engineer</a:t>
            </a:r>
            <a:endParaRPr sz="2400"/>
          </a:p>
          <a:p>
            <a:pPr indent="0" lvl="0" marL="0" rtl="0" algn="l">
              <a:lnSpc>
                <a:spcPct val="115000"/>
              </a:lnSpc>
              <a:spcBef>
                <a:spcPts val="1000"/>
              </a:spcBef>
              <a:spcAft>
                <a:spcPts val="0"/>
              </a:spcAft>
              <a:buNone/>
            </a:pPr>
            <a:r>
              <a:rPr lang="en-US" sz="2400"/>
              <a:t>2. Make it harder to delete a production database (remove permissions from deployment tool)</a:t>
            </a:r>
            <a:endParaRPr sz="2400"/>
          </a:p>
          <a:p>
            <a:pPr indent="0" lvl="0" marL="0" rtl="0" algn="l">
              <a:lnSpc>
                <a:spcPct val="115000"/>
              </a:lnSpc>
              <a:spcBef>
                <a:spcPts val="1000"/>
              </a:spcBef>
              <a:spcAft>
                <a:spcPts val="0"/>
              </a:spcAft>
              <a:buNone/>
            </a:pPr>
            <a:r>
              <a:rPr lang="en-US" sz="2400"/>
              <a:t>3. Ensure deployments are automated</a:t>
            </a:r>
            <a:endParaRPr sz="2400"/>
          </a:p>
          <a:p>
            <a:pPr indent="0" lvl="0" marL="0" rtl="0" algn="l">
              <a:lnSpc>
                <a:spcPct val="115000"/>
              </a:lnSpc>
              <a:spcBef>
                <a:spcPts val="1000"/>
              </a:spcBef>
              <a:spcAft>
                <a:spcPts val="0"/>
              </a:spcAft>
              <a:buNone/>
            </a:pPr>
            <a:r>
              <a:rPr lang="en-US" sz="2400"/>
              <a:t>4. Tell the team to try harder and better document deployment steps</a:t>
            </a:r>
            <a:endParaRPr sz="2400"/>
          </a:p>
          <a:p>
            <a:pPr indent="0" lvl="0" marL="0" rtl="0" algn="l">
              <a:lnSpc>
                <a:spcPct val="115000"/>
              </a:lnSpc>
              <a:spcBef>
                <a:spcPts val="1000"/>
              </a:spcBef>
              <a:spcAft>
                <a:spcPts val="0"/>
              </a:spcAft>
              <a:buNone/>
            </a:pPr>
            <a:r>
              <a:rPr lang="en-US" sz="2400"/>
              <a:t>5. Automatically test database backup and restores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Additional Reading</a:t>
            </a:r>
            <a:endParaRPr/>
          </a:p>
        </p:txBody>
      </p:sp>
      <p:sp>
        <p:nvSpPr>
          <p:cNvPr id="175" name="Google Shape;175;p28"/>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381000" lvl="0" marL="457200" rtl="0" algn="l">
              <a:spcBef>
                <a:spcPts val="1000"/>
              </a:spcBef>
              <a:spcAft>
                <a:spcPts val="0"/>
              </a:spcAft>
              <a:buSzPts val="2400"/>
              <a:buChar char="●"/>
            </a:pPr>
            <a:r>
              <a:rPr lang="en-US" sz="2400"/>
              <a:t>Free SRE books by Google - </a:t>
            </a:r>
            <a:r>
              <a:rPr lang="en-US" sz="2400" u="sng">
                <a:solidFill>
                  <a:schemeClr val="hlink"/>
                </a:solidFill>
                <a:hlinkClick r:id="rId3"/>
              </a:rPr>
              <a:t>https://landing.google.com/sre/books/</a:t>
            </a:r>
            <a:r>
              <a:rPr lang="en-US" sz="2400"/>
              <a:t> </a:t>
            </a:r>
            <a:endParaRPr sz="2400"/>
          </a:p>
        </p:txBody>
      </p:sp>
      <p:sp>
        <p:nvSpPr>
          <p:cNvPr id="176" name="Google Shape;176;p28"/>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Site Reliability Engineering</a:t>
            </a:r>
            <a:endParaRPr/>
          </a:p>
        </p:txBody>
      </p:sp>
      <p:sp>
        <p:nvSpPr>
          <p:cNvPr id="77" name="Google Shape;77;p17"/>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0" lvl="0" marL="457200" rtl="0" algn="l">
              <a:lnSpc>
                <a:spcPct val="200000"/>
              </a:lnSpc>
              <a:spcBef>
                <a:spcPts val="1000"/>
              </a:spcBef>
              <a:spcAft>
                <a:spcPts val="0"/>
              </a:spcAft>
              <a:buNone/>
            </a:pPr>
            <a:r>
              <a:rPr i="1" lang="en-US" sz="2400">
                <a:solidFill>
                  <a:srgbClr val="000000"/>
                </a:solidFill>
                <a:latin typeface="Helvetica Neue"/>
                <a:ea typeface="Helvetica Neue"/>
                <a:cs typeface="Helvetica Neue"/>
                <a:sym typeface="Helvetica Neue"/>
              </a:rPr>
              <a:t>“Site reliability engineers create a bridge between development and operations by applying a software engineering mindset to system administration topics.”</a:t>
            </a:r>
            <a:endParaRPr sz="2400">
              <a:solidFill>
                <a:srgbClr val="000000"/>
              </a:solidFill>
            </a:endParaRPr>
          </a:p>
        </p:txBody>
      </p:sp>
      <p:sp>
        <p:nvSpPr>
          <p:cNvPr id="78" name="Google Shape;78;p17"/>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SRE Triangle</a:t>
            </a:r>
            <a:endParaRPr/>
          </a:p>
        </p:txBody>
      </p:sp>
      <p:sp>
        <p:nvSpPr>
          <p:cNvPr id="85" name="Google Shape;85;p18"/>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86" name="Google Shape;86;p18"/>
          <p:cNvPicPr preferRelativeResize="0"/>
          <p:nvPr/>
        </p:nvPicPr>
        <p:blipFill>
          <a:blip r:embed="rId3">
            <a:alphaModFix/>
          </a:blip>
          <a:stretch>
            <a:fillRect/>
          </a:stretch>
        </p:blipFill>
        <p:spPr>
          <a:xfrm>
            <a:off x="3392533" y="1528300"/>
            <a:ext cx="5406930" cy="468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SLIs, SLOs, and SLAs</a:t>
            </a:r>
            <a:endParaRPr/>
          </a:p>
        </p:txBody>
      </p:sp>
      <p:sp>
        <p:nvSpPr>
          <p:cNvPr id="93" name="Google Shape;93;p19"/>
          <p:cNvSpPr txBox="1"/>
          <p:nvPr>
            <p:ph idx="1" type="body"/>
          </p:nvPr>
        </p:nvSpPr>
        <p:spPr>
          <a:xfrm>
            <a:off x="828000" y="1528299"/>
            <a:ext cx="10512000" cy="27513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b="1" lang="en-US">
                <a:latin typeface="Helvetica Neue"/>
                <a:ea typeface="Helvetica Neue"/>
                <a:cs typeface="Helvetica Neue"/>
                <a:sym typeface="Helvetica Neue"/>
              </a:rPr>
              <a:t>Service Level Indicator (SLI):</a:t>
            </a:r>
            <a:r>
              <a:rPr lang="en-US"/>
              <a:t> An end-user metric representing availability, performance, or correctness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Objective (SLO): </a:t>
            </a:r>
            <a:r>
              <a:rPr lang="en-US"/>
              <a:t>How the service should perform. A threshold representing the point at which the service level is unacceptable.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Agreement (SLA):</a:t>
            </a:r>
            <a:r>
              <a:rPr lang="en-US"/>
              <a:t> A </a:t>
            </a:r>
            <a:r>
              <a:rPr lang="en-US"/>
              <a:t>contractual</a:t>
            </a:r>
            <a:r>
              <a:rPr lang="en-US"/>
              <a:t> agreement with an customer, usually specifying </a:t>
            </a:r>
            <a:r>
              <a:rPr lang="en-US"/>
              <a:t>compensation</a:t>
            </a:r>
            <a:r>
              <a:rPr lang="en-US"/>
              <a:t> if a condition is not met. Often less restrictive than an internal SLO.</a:t>
            </a:r>
            <a:endParaRPr/>
          </a:p>
        </p:txBody>
      </p:sp>
      <p:sp>
        <p:nvSpPr>
          <p:cNvPr id="94" name="Google Shape;94;p19"/>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SLIs, SLOs, and SLAs</a:t>
            </a:r>
            <a:endParaRPr/>
          </a:p>
        </p:txBody>
      </p:sp>
      <p:sp>
        <p:nvSpPr>
          <p:cNvPr id="101" name="Google Shape;101;p20"/>
          <p:cNvSpPr txBox="1"/>
          <p:nvPr>
            <p:ph idx="1" type="body"/>
          </p:nvPr>
        </p:nvSpPr>
        <p:spPr>
          <a:xfrm>
            <a:off x="828000" y="1528298"/>
            <a:ext cx="10512000" cy="35391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a:t>Example: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Indicator: </a:t>
            </a:r>
            <a:r>
              <a:rPr lang="en-US"/>
              <a:t>Whether an HTTP response is a system failure (not HTTP 500)</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Objective:</a:t>
            </a:r>
            <a:r>
              <a:rPr lang="en-US"/>
              <a:t> 99% of response must be a success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Agreement:</a:t>
            </a:r>
            <a:r>
              <a:rPr lang="en-US"/>
              <a:t> Customer is compensated if less than 95% of responses are a success</a:t>
            </a:r>
            <a:endParaRPr/>
          </a:p>
        </p:txBody>
      </p:sp>
      <p:sp>
        <p:nvSpPr>
          <p:cNvPr id="102" name="Google Shape;102;p20"/>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SLIs, SLOs, and SLAs</a:t>
            </a:r>
            <a:endParaRPr/>
          </a:p>
        </p:txBody>
      </p:sp>
      <p:sp>
        <p:nvSpPr>
          <p:cNvPr id="109" name="Google Shape;109;p21"/>
          <p:cNvSpPr txBox="1"/>
          <p:nvPr>
            <p:ph idx="1" type="body"/>
          </p:nvPr>
        </p:nvSpPr>
        <p:spPr>
          <a:xfrm>
            <a:off x="828000" y="1528298"/>
            <a:ext cx="10512000" cy="35391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a:t>Non technical e</a:t>
            </a:r>
            <a:r>
              <a:rPr lang="en-US"/>
              <a:t>xample: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Indicator: </a:t>
            </a:r>
            <a:r>
              <a:rPr lang="en-US"/>
              <a:t>Total duration of customer being on-hold</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Objective:</a:t>
            </a:r>
            <a:r>
              <a:rPr lang="en-US"/>
              <a:t> 90% of on hold wait times must be less than 5 minutes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Agreement:</a:t>
            </a:r>
            <a:r>
              <a:rPr lang="en-US"/>
              <a:t> Customer is offered a discount on services if on-hold times exceed 5 minutes</a:t>
            </a:r>
            <a:endParaRPr/>
          </a:p>
        </p:txBody>
      </p:sp>
      <p:sp>
        <p:nvSpPr>
          <p:cNvPr id="110" name="Google Shape;110;p21"/>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SLIs, SLOs, and SLAs</a:t>
            </a:r>
            <a:endParaRPr/>
          </a:p>
        </p:txBody>
      </p:sp>
      <p:sp>
        <p:nvSpPr>
          <p:cNvPr id="117" name="Google Shape;117;p22"/>
          <p:cNvSpPr txBox="1"/>
          <p:nvPr>
            <p:ph idx="1" type="body"/>
          </p:nvPr>
        </p:nvSpPr>
        <p:spPr>
          <a:xfrm>
            <a:off x="828000" y="1528298"/>
            <a:ext cx="10512000" cy="35391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a:t>Non technical example: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Indicator: </a:t>
            </a:r>
            <a:r>
              <a:rPr lang="en-US"/>
              <a:t>Time it takes between pizza being ordered and delivered</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Objective:</a:t>
            </a:r>
            <a:r>
              <a:rPr lang="en-US"/>
              <a:t> 98% of pizza delivery times must be less than 25 minutes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latin typeface="Helvetica Neue"/>
                <a:ea typeface="Helvetica Neue"/>
                <a:cs typeface="Helvetica Neue"/>
                <a:sym typeface="Helvetica Neue"/>
              </a:rPr>
              <a:t>Service Level Agreement:</a:t>
            </a:r>
            <a:r>
              <a:rPr lang="en-US"/>
              <a:t> Pizza is free if delivery time exceeds 30 minutes</a:t>
            </a:r>
            <a:endParaRPr/>
          </a:p>
        </p:txBody>
      </p:sp>
      <p:sp>
        <p:nvSpPr>
          <p:cNvPr id="118" name="Google Shape;118;p22"/>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Error Budgets</a:t>
            </a:r>
            <a:endParaRPr/>
          </a:p>
        </p:txBody>
      </p:sp>
      <p:sp>
        <p:nvSpPr>
          <p:cNvPr id="125" name="Google Shape;125;p23"/>
          <p:cNvSpPr txBox="1"/>
          <p:nvPr>
            <p:ph idx="1" type="body"/>
          </p:nvPr>
        </p:nvSpPr>
        <p:spPr>
          <a:xfrm>
            <a:off x="840000" y="1089006"/>
            <a:ext cx="10512000" cy="4680000"/>
          </a:xfrm>
          <a:prstGeom prst="rect">
            <a:avLst/>
          </a:prstGeom>
        </p:spPr>
        <p:txBody>
          <a:bodyPr anchorCtr="0" anchor="ctr" bIns="45700" lIns="90000" spcFirstLastPara="1" rIns="91425" wrap="square" tIns="46800">
            <a:noAutofit/>
          </a:bodyPr>
          <a:lstStyle/>
          <a:p>
            <a:pPr indent="0" lvl="0" marL="0" rtl="0" algn="ctr">
              <a:spcBef>
                <a:spcPts val="1000"/>
              </a:spcBef>
              <a:spcAft>
                <a:spcPts val="0"/>
              </a:spcAft>
              <a:buNone/>
            </a:pPr>
            <a:r>
              <a:rPr lang="en-US" sz="2400"/>
              <a:t>Perfection is often unattainable, expensive, and constricting.</a:t>
            </a:r>
            <a:endParaRPr sz="2400"/>
          </a:p>
        </p:txBody>
      </p:sp>
      <p:sp>
        <p:nvSpPr>
          <p:cNvPr id="126" name="Google Shape;126;p23"/>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50/50 firefighting</a:t>
            </a:r>
            <a:endParaRPr/>
          </a:p>
        </p:txBody>
      </p:sp>
      <p:sp>
        <p:nvSpPr>
          <p:cNvPr id="133" name="Google Shape;133;p24"/>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34" name="Google Shape;134;p24"/>
          <p:cNvPicPr preferRelativeResize="0"/>
          <p:nvPr/>
        </p:nvPicPr>
        <p:blipFill rotWithShape="1">
          <a:blip r:embed="rId3">
            <a:alphaModFix/>
          </a:blip>
          <a:srcRect b="21389" l="12526" r="12735" t="21096"/>
          <a:stretch/>
        </p:blipFill>
        <p:spPr>
          <a:xfrm>
            <a:off x="2238763" y="1896137"/>
            <a:ext cx="7690474" cy="3944324"/>
          </a:xfrm>
          <a:prstGeom prst="rect">
            <a:avLst/>
          </a:prstGeom>
          <a:noFill/>
          <a:ln>
            <a:noFill/>
          </a:ln>
        </p:spPr>
      </p:pic>
      <p:sp>
        <p:nvSpPr>
          <p:cNvPr id="135" name="Google Shape;135;p24"/>
          <p:cNvSpPr/>
          <p:nvPr/>
        </p:nvSpPr>
        <p:spPr>
          <a:xfrm>
            <a:off x="6104800" y="1764050"/>
            <a:ext cx="4182300" cy="430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I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