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splunk.com/Documentation/Forwarder/8.0.2/Forwarder/Installtheuniversalforwardersoftwar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1b2a532b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21b2a532b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1f74cc8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1f74cc8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21f74cc8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1f74cc8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1f74cc8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21f74cc8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1b2a532b_2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1b2a532b_2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21b2a532b_2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1b2a53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1b2a53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21b2a532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1b2a532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1b2a532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21b2a532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1b2a532b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1b2a532b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21b2a532b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356661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356661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https://docs.splunk.com/Documentation/Forwarder/8.0.2/Forwarder/Installtheuniversalforwardersoftware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3566616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3566616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3566616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356661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1b2a532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1b2a532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21b2a532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664745" y="3101571"/>
            <a:ext cx="5479256" cy="714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6857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700"/>
              <a:buFont typeface="Helvetica Neue Light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879055" y="3927870"/>
            <a:ext cx="5264944" cy="572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F3A"/>
              </a:buClr>
              <a:buSzPts val="2100"/>
              <a:buFont typeface="Helvetica Neue Light"/>
              <a:buNone/>
              <a:defRPr sz="21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sz="17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1906" y="289234"/>
            <a:ext cx="6598258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479947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28650" y="1134000"/>
            <a:ext cx="3886200" cy="35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629150" y="1134000"/>
            <a:ext cx="3886200" cy="35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716200" y="241696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716200" y="241696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29841" y="113400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E3A"/>
              </a:buClr>
              <a:buSzPts val="1800"/>
              <a:buFont typeface="Helvetica Neue Light"/>
              <a:buNone/>
              <a:defRPr b="0" sz="18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629841" y="1892675"/>
            <a:ext cx="3868340" cy="2825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3" type="body"/>
          </p:nvPr>
        </p:nvSpPr>
        <p:spPr>
          <a:xfrm>
            <a:off x="4629150" y="1134000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E3A"/>
              </a:buClr>
              <a:buSzPts val="1800"/>
              <a:buFont typeface="Helvetica Neue Light"/>
              <a:buNone/>
              <a:defRPr b="0" sz="18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4" type="body"/>
          </p:nvPr>
        </p:nvSpPr>
        <p:spPr>
          <a:xfrm>
            <a:off x="4629150" y="1892674"/>
            <a:ext cx="3887391" cy="2825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715500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51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885009" y="1134000"/>
            <a:ext cx="4629150" cy="36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718540" y="1134000"/>
            <a:ext cx="2949178" cy="36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715500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/>
          <p:nvPr>
            <p:ph idx="2" type="pic"/>
          </p:nvPr>
        </p:nvSpPr>
        <p:spPr>
          <a:xfrm>
            <a:off x="3812379" y="1099297"/>
            <a:ext cx="4629150" cy="35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30447" y="1099297"/>
            <a:ext cx="2923582" cy="35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 rot="5400000">
            <a:off x="2808000" y="-1053000"/>
            <a:ext cx="3510000" cy="7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 rot="5400000">
            <a:off x="5637718" y="1928503"/>
            <a:ext cx="359070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 rot="5400000">
            <a:off x="1730574" y="96125"/>
            <a:ext cx="3600450" cy="56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b="0" i="0" sz="1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 b="0" i="0" sz="1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plunk.com/Documentation/Splunk/latest/SearchTutorial/WelcometotheSearchTutoria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lunkbase.splunk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plunk.com/en_us/resources/videos/splunk-web-dem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646834" y="358486"/>
            <a:ext cx="590723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Intro to Splunk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Lab (Getting Started with Splunk)</a:t>
            </a:r>
            <a:endParaRPr sz="1100"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621000" y="1146225"/>
            <a:ext cx="84240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Splunk Tutorial: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https://docs.splunk.com/Documentation/Splunk/latest/SearchTutorial/WelcometotheSearchTutorial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NOTE:  Follow instructions for Splunk Enterprise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the “RPM” package to install</a:t>
            </a:r>
            <a:endParaRPr sz="2400"/>
          </a:p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overview</a:t>
            </a:r>
            <a:r>
              <a:rPr lang="en" sz="1100"/>
              <a:t> </a:t>
            </a:r>
            <a:endParaRPr sz="1100"/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b="1" lang="en" sz="225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an “health check” to your python Weather API.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health_check endpoint using AWS Open API Gateway and make it call new a Lambda function you will write for this lab.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Lambda function you will write is a “health check”.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order to be interesting, the health check Lambda should simulate a failure intermittently. (One way to do this would be to generate a random number. If the number is odd return False (no healthy), if even return True.)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 this work on a branch.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Have your code reviewed via Pull Request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Configure Splunk to call that endpoint perdiocially and report on the “health” of the app. Create a dashboard in Splunk to monitor your Weather API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Module Outline </a:t>
            </a:r>
            <a:endParaRPr sz="1100"/>
          </a:p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621000" y="1146225"/>
            <a:ext cx="3739950" cy="3512475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Splunk overview</a:t>
            </a:r>
            <a:endParaRPr sz="2300"/>
          </a:p>
          <a:p>
            <a:pPr indent="-3111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Cases</a:t>
            </a:r>
            <a:endParaRPr sz="2300"/>
          </a:p>
          <a:p>
            <a:pPr indent="-3111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Hands-on Lab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504999" y="4902993"/>
            <a:ext cx="625500" cy="2238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overview</a:t>
            </a:r>
            <a:r>
              <a:rPr lang="en" sz="1100"/>
              <a:t> </a:t>
            </a:r>
            <a:endParaRPr sz="1100"/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Splunk is a software platform to search, analyze and visualize the machine-generated data gathered from the websites, applications, sensors, devices etc. </a:t>
            </a:r>
            <a:endParaRPr sz="2300"/>
          </a:p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overview</a:t>
            </a:r>
            <a:r>
              <a:rPr lang="en" sz="1100"/>
              <a:t> </a:t>
            </a:r>
            <a:endParaRPr sz="1100"/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 Core Products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Splunk is available in several versions:</a:t>
            </a:r>
            <a:endParaRPr sz="2300"/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Splunk Enterprise</a:t>
            </a:r>
            <a:r>
              <a:rPr lang="en"/>
              <a:t>: The fastest way to aggregate, analyze and get answers from your machine data</a:t>
            </a:r>
            <a:endParaRPr/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Splunk Cloud</a:t>
            </a:r>
            <a:r>
              <a:rPr lang="en"/>
              <a:t>: No infrastructure, —aggregate, analyze and get answers from your machine data</a:t>
            </a:r>
            <a:endParaRPr/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Splunk Light</a:t>
            </a:r>
            <a:r>
              <a:rPr lang="en"/>
              <a:t>: Search, report and alert on all your log data in real time from one place</a:t>
            </a:r>
            <a:endParaRPr/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Splunk Free</a:t>
            </a:r>
            <a:r>
              <a:rPr lang="en"/>
              <a:t>: A free sample of the core enterprise platform</a:t>
            </a:r>
            <a:endParaRPr/>
          </a:p>
          <a:p>
            <a:pPr indent="0" lvl="0" marL="0" rtl="0" algn="l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overview</a:t>
            </a:r>
            <a:r>
              <a:rPr lang="en" sz="1100"/>
              <a:t> </a:t>
            </a:r>
            <a:endParaRPr sz="1100"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Splunk’s Place in the Monitoring EcoSystem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“Google for Log files”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performance monitoring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 health monitoring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 monitoring 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security control and audit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Third-party integration monitoring</a:t>
            </a:r>
            <a:r>
              <a:rPr lang="en"/>
              <a:t> </a:t>
            </a:r>
            <a:endParaRPr/>
          </a:p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Indexing and gathering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&amp; Reports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Powerful Search Processing Language (SPL)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Dashboarding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Alerts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Tons of add-ons can be found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https://splunkbase.splunk.com/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Universal Forwarder agent for sending any log data to splunk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Forwarders</a:t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Forwarders gather data from various sources and send it to Splunk to be indexed.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Data does not have to be structured in any way. Splunk attempts to analyze the structure of the data AT QUERY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Search Processing Language</a:t>
            </a:r>
            <a:endParaRPr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SPL combines syntax of SQL and unix pipeline to make it possible to quickly access data in its original format.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Show all events containing the word 'error'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Show all events for a given host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host=10.0.0.2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Count the number of errors for events with the string 'buttercupgames'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buttercupgames (error OR fail* OR severe) | chart count by host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Splunk overview</a:t>
            </a:r>
            <a:r>
              <a:rPr lang="en" sz="1100"/>
              <a:t> </a:t>
            </a:r>
            <a:endParaRPr sz="1100"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Splunk Demo</a:t>
            </a:r>
            <a:endParaRPr b="1" sz="225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https://www.splunk.com/en_us/resources/videos/splunk-web-demo.html</a:t>
            </a:r>
            <a:endParaRPr b="1" sz="225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