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lunk.com/pdfs/solution-guides/splunk-dashboards-quick-reference-guide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1b2a532b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https://www.splunk.com/pdfs/solution-guides/splunk-dashboards-quick-reference-guide.pdf</a:t>
            </a:r>
            <a:endParaRPr/>
          </a:p>
        </p:txBody>
      </p:sp>
      <p:sp>
        <p:nvSpPr>
          <p:cNvPr id="109" name="Google Shape;109;g621b2a532b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f36ecf8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f36ecf8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ff36ecf8c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f36ecf8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f36ecf8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ff36ecf8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36ec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36e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1b2a53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1b2a53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https://docs.splunk.com/Documentation/Splunk/8.0.2/Viz/ChartConfigurationReference</a:t>
            </a:r>
            <a:endParaRPr/>
          </a:p>
        </p:txBody>
      </p:sp>
      <p:sp>
        <p:nvSpPr>
          <p:cNvPr id="143" name="Google Shape;143;g621b2a53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f36ecf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f36ecf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f36ecf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f36ecf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664745" y="3101571"/>
            <a:ext cx="5479256" cy="714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6857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700"/>
              <a:buFont typeface="Helvetica Neue Ligh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879055" y="3927870"/>
            <a:ext cx="5264944" cy="572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F3A"/>
              </a:buClr>
              <a:buSzPts val="2100"/>
              <a:buFont typeface="Helvetica Neue Light"/>
              <a:buNone/>
              <a:defRPr sz="21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1906" y="289234"/>
            <a:ext cx="6598258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479947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286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29150" y="1134000"/>
            <a:ext cx="3886200" cy="35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716200" y="241696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29841" y="113400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629841" y="1892675"/>
            <a:ext cx="3868340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4629150" y="1134000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17E3A"/>
              </a:buClr>
              <a:buSzPts val="1800"/>
              <a:buFont typeface="Helvetica Neue Light"/>
              <a:buNone/>
              <a:defRPr b="0" sz="18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4" type="body"/>
          </p:nvPr>
        </p:nvSpPr>
        <p:spPr>
          <a:xfrm>
            <a:off x="4629150" y="1892674"/>
            <a:ext cx="3887391" cy="2825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51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885009" y="1134000"/>
            <a:ext cx="4629150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718540" y="1134000"/>
            <a:ext cx="2949178" cy="36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715500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>
            <p:ph idx="2" type="pic"/>
          </p:nvPr>
        </p:nvSpPr>
        <p:spPr>
          <a:xfrm>
            <a:off x="3812379" y="1099297"/>
            <a:ext cx="4629150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30447" y="1099297"/>
            <a:ext cx="2923582" cy="35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 rot="5400000">
            <a:off x="2808000" y="-1053000"/>
            <a:ext cx="3510000" cy="7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 rot="5400000">
            <a:off x="5637718" y="1928503"/>
            <a:ext cx="359070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 rot="5400000">
            <a:off x="1730574" y="96125"/>
            <a:ext cx="3600450" cy="56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73" y="243000"/>
            <a:ext cx="8424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Helvetica Neue Light"/>
              <a:buChar char="•"/>
              <a:defRPr b="0" i="0" sz="1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Char char="•"/>
              <a:defRPr b="0" i="0" sz="1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04999" y="4902993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646834" y="358486"/>
            <a:ext cx="59072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Splunk Dashboarding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Dashboards</a:t>
            </a:r>
            <a:endParaRPr sz="1100"/>
          </a:p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19" name="Google Shape;119;p29"/>
          <p:cNvSpPr/>
          <p:nvPr/>
        </p:nvSpPr>
        <p:spPr>
          <a:xfrm>
            <a:off x="1405675" y="1293850"/>
            <a:ext cx="6165900" cy="3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20" name="Google Shape;120;p29"/>
          <p:cNvSpPr/>
          <p:nvPr/>
        </p:nvSpPr>
        <p:spPr>
          <a:xfrm>
            <a:off x="1565425" y="1453600"/>
            <a:ext cx="5862300" cy="15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</a:t>
            </a:r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1709175" y="1645275"/>
            <a:ext cx="2332200" cy="11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1989350" y="2003000"/>
            <a:ext cx="16047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sp>
        <p:nvSpPr>
          <p:cNvPr id="123" name="Google Shape;123;p29"/>
          <p:cNvSpPr/>
          <p:nvPr/>
        </p:nvSpPr>
        <p:spPr>
          <a:xfrm>
            <a:off x="4289575" y="1645275"/>
            <a:ext cx="2332200" cy="11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4569750" y="2003000"/>
            <a:ext cx="16047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Types of Charts</a:t>
            </a:r>
            <a:endParaRPr sz="1100"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Column, bar, area, and line charts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Pie charts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Scatter and bubble charts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Single value visualizations and gauges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Tables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Maps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• Custom visualizations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SimpleXML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621000" y="1146225"/>
            <a:ext cx="27015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dashboards are stored as XML and rendered.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XML can be edited directly and is the only way to set many settings for charts.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737825" y="923400"/>
            <a:ext cx="4864500" cy="36456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&lt;form theme="dark"&gt;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&lt;label&gt;buttercup&lt;/label&gt;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&lt;row&gt;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&lt;panel&gt;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&lt;title&gt;Total requests per hour&lt;/title&gt;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&lt;chart&gt;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&lt;search&gt;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&lt;query&gt;buttercupgames status!=NULL host IN ($host$)|timechart span=1h count as totalRequests&lt;/query&gt;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&lt;earliest&gt;-7d@h&lt;/earliest&gt;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&lt;latest&gt;now&lt;/latest&gt;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 &lt;sampleRatio&gt;1&lt;/sampleRatio&gt;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&lt;/search&gt;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 &lt;option name="charting.chart"&gt;line&lt;/option</a:t>
            </a:r>
            <a:r>
              <a:rPr lang="en" sz="800"/>
              <a:t>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  &lt;option name="charting.chart.stackMode"&gt;default&lt;/option&gt;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  &lt;/chart&gt;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  &lt;/panel&gt;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  &lt;/row&gt;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&lt;/form&gt;</a:t>
            </a:r>
            <a:endParaRPr sz="800"/>
          </a:p>
          <a:p>
            <a:pPr indent="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88888"/>
                </a:solidFill>
              </a:rPr>
              <a:t>Formatting Options</a:t>
            </a:r>
            <a:endParaRPr sz="1100"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621000" y="1146225"/>
            <a:ext cx="8153100" cy="351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&lt;option name="</a:t>
            </a:r>
            <a:r>
              <a:rPr b="1" i="1" lang="en" sz="2300">
                <a:latin typeface="Helvetica Neue"/>
                <a:ea typeface="Helvetica Neue"/>
                <a:cs typeface="Helvetica Neue"/>
                <a:sym typeface="Helvetica Neue"/>
              </a:rPr>
              <a:t>option</a:t>
            </a:r>
            <a:r>
              <a:rPr lang="en" sz="2300"/>
              <a:t>"&gt;</a:t>
            </a:r>
            <a:r>
              <a:rPr b="1" i="1" lang="en" sz="2300"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lang="en" sz="2300"/>
              <a:t>&lt;/option&gt;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charting.backgroundColor			0xff0000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charting.fieldColors					{"Error": 0xff0000}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charting.legend.placement			right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...</a:t>
            </a:r>
            <a:endParaRPr sz="2300"/>
          </a:p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504999" y="4902993"/>
            <a:ext cx="625500" cy="223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Inputs and Tokens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621000" y="1146225"/>
            <a:ext cx="7884000" cy="37902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Inputs for setting tokens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Dropdown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Checkbox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Time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...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Tokens are just variables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	- status=$status$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Drill-downs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621000" y="1146229"/>
            <a:ext cx="7884000" cy="35100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Make your chart interactive.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Clicking values in your chart can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Open a prepopul	ated search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Go to a link or other dashboard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Change inputs for the current dashboard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