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233998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233998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57233998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f99eb65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f99eb65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3f99eb65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f99eb651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f99eb651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3f99eb651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f99eb651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f99eb651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3f99eb651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143659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143659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4143659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f99eb651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f99eb651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3f99eb651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1436599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1436599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41436599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1436599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1436599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414365998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>
            <p:ph idx="2" type="pic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1425" spcFirstLastPara="1" rIns="91425" wrap="square" tIns="46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b="0" i="0" sz="2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b="0" i="0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62445" y="477982"/>
            <a:ext cx="7876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APM and AppDynamics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Outline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28000" y="1528300"/>
            <a:ext cx="8459700" cy="46833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Application Performance Management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AppDynamics Concepts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Collecting data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Visualization and Dashboarding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Alerting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Application Performance Management</a:t>
            </a:r>
            <a:r>
              <a:rPr lang="en-US" sz="2400"/>
              <a:t> is simply the monitoring and management of the performance and availability of software applications.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APM systems often allow monitoring an </a:t>
            </a:r>
            <a:r>
              <a:rPr lang="en-US" sz="2400"/>
              <a:t>application</a:t>
            </a:r>
            <a:r>
              <a:rPr lang="en-US" sz="2400"/>
              <a:t> from a user perspective while also providing the ability to drill-down into specific requests, calls, and jobs.</a:t>
            </a:r>
            <a:endParaRPr sz="2400"/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212" y="434550"/>
            <a:ext cx="7549574" cy="59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and Tiers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Application: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Top level object in AppD. Contains a set of related services, Business Transactions, and Tiers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Tier: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group of nodes. Often representing a group of identical, redundant nodes. A logical grouping of a "service" in your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is no interaction among nodes within a single tier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application agent node cannot belong to more than one tier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Nodes: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May be a server, JVM, or middleware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Transactions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 single representation of the flow of a user request, often between multiple services. Intended to represent a "transaction" in the system from the end-user perspective.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An individual request may require calls from the frontend to many backing services and/or databases. AppD agents can tag requests so they can be traced all the way through the system with all calls being grouped together in the UI</a:t>
            </a:r>
            <a:endParaRPr sz="2400"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Collecting Data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Application Agents: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Java, .NET, PHP, Python, Node.js, AWS Lambda, Apache, C/C++, Golang,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Many do not require code changes!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Machine Agents: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Windows, Linux, Solaris, AIX, OSX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Database Agent: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MySQL, MongoDB, MS SQL, Oracle, Postgres, Sybase, IBM DB2, Couchbase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single agent (running as a java app) can monitor multiple database installations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DB agent can be clustered for HA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Networking, Browser, Mobile, Etc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Dashboards</a:t>
            </a:r>
            <a:r>
              <a:rPr lang="en-US" sz="2400"/>
              <a:t> are c</a:t>
            </a:r>
            <a:r>
              <a:rPr lang="en-US" sz="2400"/>
              <a:t>omprised of 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widgets</a:t>
            </a:r>
            <a:r>
              <a:rPr lang="en-US" sz="2400"/>
              <a:t> containing graphs, charts, gauges, and tables...and a few others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Dashboard Templates</a:t>
            </a:r>
            <a:r>
              <a:rPr lang="en-US" sz="2400"/>
              <a:t> can be created to display the same information for different tiers or nodes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War Rooms</a:t>
            </a:r>
            <a:r>
              <a:rPr lang="en-US" sz="2400"/>
              <a:t> are a way to have an interactive view of a dashboard with other folks, intended for troubleshooting incidents</a:t>
            </a:r>
            <a:endParaRPr sz="2400"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Alerting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Events</a:t>
            </a:r>
            <a:r>
              <a:rPr lang="en-US" sz="2400"/>
              <a:t> - Changes in the state of an application from AppDs perspective. Could be health rule violations, anomalies, slow business transactions, code changes, server crashes, errors, etc.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Health Rule </a:t>
            </a:r>
            <a:r>
              <a:rPr lang="en-US" sz="2400"/>
              <a:t>- A set of conditions (based off metrics over a time window) defining a critical or warning level issue.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Policies</a:t>
            </a:r>
            <a:r>
              <a:rPr lang="en-US" sz="2400"/>
              <a:t> - Can send alerts via multiple channels in the case of a certain event via </a:t>
            </a:r>
            <a:r>
              <a:rPr b="1" i="1" lang="en-US" sz="2400">
                <a:latin typeface="Helvetica Neue"/>
                <a:ea typeface="Helvetica Neue"/>
                <a:cs typeface="Helvetica Neue"/>
                <a:sym typeface="Helvetica Neue"/>
              </a:rPr>
              <a:t>Actions</a:t>
            </a:r>
            <a:endParaRPr b="1" i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Actions</a:t>
            </a:r>
            <a:r>
              <a:rPr lang="en-US" sz="2400"/>
              <a:t> - Send emails, notifications to other services, call HTTP endpoints or execute scripts when triggered</a:t>
            </a:r>
            <a:endParaRPr sz="2400"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