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1C7705C-6BDA-4E36-A227-8E3F1F3458F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36E34C5-C717-4C82-8E13-3E6C5BA8B88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03000" y="1425240"/>
            <a:ext cx="8413560" cy="27525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952920" y="324000"/>
            <a:ext cx="11231280" cy="9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Capstone Components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1340000" y="6537240"/>
            <a:ext cx="833400" cy="2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E6A4C19-4346-4A8C-8D22-9C770F7E640F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grpSp>
        <p:nvGrpSpPr>
          <p:cNvPr id="45" name="Group 4"/>
          <p:cNvGrpSpPr/>
          <p:nvPr/>
        </p:nvGrpSpPr>
        <p:grpSpPr>
          <a:xfrm>
            <a:off x="957240" y="1650600"/>
            <a:ext cx="2828520" cy="2342880"/>
            <a:chOff x="957240" y="1650600"/>
            <a:chExt cx="2828520" cy="2342880"/>
          </a:xfrm>
        </p:grpSpPr>
        <p:grpSp>
          <p:nvGrpSpPr>
            <p:cNvPr id="46" name="Group 5"/>
            <p:cNvGrpSpPr/>
            <p:nvPr/>
          </p:nvGrpSpPr>
          <p:grpSpPr>
            <a:xfrm>
              <a:off x="957240" y="1650600"/>
              <a:ext cx="2396880" cy="2342880"/>
              <a:chOff x="957240" y="1650600"/>
              <a:chExt cx="2396880" cy="2342880"/>
            </a:xfrm>
          </p:grpSpPr>
          <p:sp>
            <p:nvSpPr>
              <p:cNvPr id="47" name="CustomShape 6"/>
              <p:cNvSpPr/>
              <p:nvPr/>
            </p:nvSpPr>
            <p:spPr>
              <a:xfrm>
                <a:off x="1036080" y="1751040"/>
                <a:ext cx="2318040" cy="224244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CustomShape 7"/>
              <p:cNvSpPr/>
              <p:nvPr/>
            </p:nvSpPr>
            <p:spPr>
              <a:xfrm>
                <a:off x="957240" y="1650600"/>
                <a:ext cx="2318040" cy="22424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44546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Infrastructure Machine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49" name="CustomShape 8"/>
            <p:cNvSpPr/>
            <p:nvPr/>
          </p:nvSpPr>
          <p:spPr>
            <a:xfrm>
              <a:off x="1143000" y="2106000"/>
              <a:ext cx="2642760" cy="116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Neue Light"/>
                  <a:ea typeface="Helvetica Neue Light"/>
                </a:rPr>
                <a:t>Bamboo/Jenkins</a:t>
              </a:r>
              <a:br/>
              <a:r>
                <a:rPr b="0" lang="en-US" sz="1400" spc="-1" strike="noStrike">
                  <a:solidFill>
                    <a:srgbClr val="000000"/>
                  </a:solidFill>
                  <a:latin typeface="Helvetica Neue Light"/>
                  <a:ea typeface="Helvetica Neue Light"/>
                </a:rPr>
                <a:t> </a:t>
              </a:r>
              <a:r>
                <a:rPr b="1" lang="en-US" sz="12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↳ </a:t>
              </a:r>
              <a:r>
                <a:rPr b="0" lang="en-US" sz="1400" spc="-1" strike="noStrike">
                  <a:solidFill>
                    <a:srgbClr val="000000"/>
                  </a:solidFill>
                  <a:latin typeface="Helvetica Neue Light"/>
                  <a:ea typeface="Helvetica Neue Light"/>
                </a:rPr>
                <a:t>deploy-wordpress</a:t>
              </a:r>
              <a:br/>
              <a:r>
                <a:rPr b="0" lang="en-US" sz="1400" spc="-1" strike="noStrike">
                  <a:solidFill>
                    <a:srgbClr val="000000"/>
                  </a:solidFill>
                  <a:latin typeface="Helvetica Neue Light"/>
                  <a:ea typeface="Helvetica Neue Light"/>
                </a:rPr>
                <a:t> </a:t>
              </a:r>
              <a:r>
                <a:rPr b="1" lang="en-US" sz="12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↳ </a:t>
              </a:r>
              <a:r>
                <a:rPr b="0" lang="en-US" sz="1400" spc="-1" strike="noStrike">
                  <a:solidFill>
                    <a:srgbClr val="000000"/>
                  </a:solidFill>
                  <a:latin typeface="Helvetica Neue Light"/>
                  <a:ea typeface="Helvetica Neue Light"/>
                </a:rPr>
                <a:t>build-pyblog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Neue Light"/>
                  <a:ea typeface="Helvetica Neue Light"/>
                </a:rPr>
                <a:t>	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50" name="Group 9"/>
          <p:cNvGrpSpPr/>
          <p:nvPr/>
        </p:nvGrpSpPr>
        <p:grpSpPr>
          <a:xfrm>
            <a:off x="5015520" y="4423680"/>
            <a:ext cx="3748680" cy="1776960"/>
            <a:chOff x="5015520" y="4423680"/>
            <a:chExt cx="3748680" cy="1776960"/>
          </a:xfrm>
        </p:grpSpPr>
        <p:sp>
          <p:nvSpPr>
            <p:cNvPr id="51" name="CustomShape 10"/>
            <p:cNvSpPr/>
            <p:nvPr/>
          </p:nvSpPr>
          <p:spPr>
            <a:xfrm>
              <a:off x="5113440" y="4485600"/>
              <a:ext cx="3650760" cy="1715040"/>
            </a:xfrm>
            <a:prstGeom prst="cloud">
              <a:avLst/>
            </a:prstGeom>
            <a:solidFill>
              <a:schemeClr val="lt2"/>
            </a:solidFill>
            <a:ln w="9360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11"/>
            <p:cNvSpPr/>
            <p:nvPr/>
          </p:nvSpPr>
          <p:spPr>
            <a:xfrm>
              <a:off x="5015520" y="4423680"/>
              <a:ext cx="3650760" cy="1715040"/>
            </a:xfrm>
            <a:prstGeom prst="cloud">
              <a:avLst/>
            </a:prstGeom>
            <a:solidFill>
              <a:srgbClr val="ffffff"/>
            </a:solidFill>
            <a:ln w="9360">
              <a:solidFill>
                <a:srgbClr val="cccc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CustomShape 12"/>
          <p:cNvSpPr/>
          <p:nvPr/>
        </p:nvSpPr>
        <p:spPr>
          <a:xfrm>
            <a:off x="5650560" y="4758480"/>
            <a:ext cx="291168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DockerHub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↳ </a:t>
            </a: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pyblog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Consolas"/>
                <a:ea typeface="Consolas"/>
              </a:rPr>
              <a:t>↳ </a:t>
            </a:r>
            <a:r>
              <a:rPr b="0" lang="en-US" sz="1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jrrickerson/capstone-bamboo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4" name="Group 13"/>
          <p:cNvGrpSpPr/>
          <p:nvPr/>
        </p:nvGrpSpPr>
        <p:grpSpPr>
          <a:xfrm>
            <a:off x="9266400" y="1466280"/>
            <a:ext cx="2752560" cy="4829400"/>
            <a:chOff x="9266400" y="1466280"/>
            <a:chExt cx="2752560" cy="4829400"/>
          </a:xfrm>
        </p:grpSpPr>
        <p:sp>
          <p:nvSpPr>
            <p:cNvPr id="55" name="CustomShape 14"/>
            <p:cNvSpPr/>
            <p:nvPr/>
          </p:nvSpPr>
          <p:spPr>
            <a:xfrm>
              <a:off x="9266400" y="1466280"/>
              <a:ext cx="2752560" cy="4829400"/>
            </a:xfrm>
            <a:prstGeom prst="rect">
              <a:avLst/>
            </a:prstGeom>
            <a:solidFill>
              <a:srgbClr val="f3f3f3"/>
            </a:solidFill>
            <a:ln w="9360">
              <a:solidFill>
                <a:srgbClr val="44546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Github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6" name="CustomShape 15"/>
            <p:cNvSpPr/>
            <p:nvPr/>
          </p:nvSpPr>
          <p:spPr>
            <a:xfrm>
              <a:off x="9355680" y="1922040"/>
              <a:ext cx="2574000" cy="379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capstone/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hosts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infra/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cft.yaml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playbook.yaml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vars.ini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monitoring-ansible/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playbook.yaml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vars.ini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wordpress/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docker-compose.yml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pyblog/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Dockerfile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requirements.txt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pyblog.py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Consolas"/>
                  <a:ea typeface="Consolas"/>
                </a:rPr>
                <a:t>test_pyblog.py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57" name="Group 16"/>
          <p:cNvGrpSpPr/>
          <p:nvPr/>
        </p:nvGrpSpPr>
        <p:grpSpPr>
          <a:xfrm>
            <a:off x="3596400" y="1650240"/>
            <a:ext cx="2443680" cy="2343240"/>
            <a:chOff x="3596400" y="1650240"/>
            <a:chExt cx="2443680" cy="2343240"/>
          </a:xfrm>
        </p:grpSpPr>
        <p:grpSp>
          <p:nvGrpSpPr>
            <p:cNvPr id="58" name="Group 17"/>
            <p:cNvGrpSpPr/>
            <p:nvPr/>
          </p:nvGrpSpPr>
          <p:grpSpPr>
            <a:xfrm>
              <a:off x="3596400" y="1650240"/>
              <a:ext cx="2443680" cy="2343240"/>
              <a:chOff x="3596400" y="1650240"/>
              <a:chExt cx="2443680" cy="2343240"/>
            </a:xfrm>
          </p:grpSpPr>
          <p:sp>
            <p:nvSpPr>
              <p:cNvPr id="59" name="CustomShape 18"/>
              <p:cNvSpPr/>
              <p:nvPr/>
            </p:nvSpPr>
            <p:spPr>
              <a:xfrm>
                <a:off x="3722040" y="1751040"/>
                <a:ext cx="2318040" cy="224244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" name="CustomShape 19"/>
              <p:cNvSpPr/>
              <p:nvPr/>
            </p:nvSpPr>
            <p:spPr>
              <a:xfrm>
                <a:off x="3596400" y="1650240"/>
                <a:ext cx="2318040" cy="224244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360">
                <a:solidFill>
                  <a:srgbClr val="44546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Staging Machine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61" name="CustomShape 20"/>
            <p:cNvSpPr/>
            <p:nvPr/>
          </p:nvSpPr>
          <p:spPr>
            <a:xfrm>
              <a:off x="4155840" y="2676240"/>
              <a:ext cx="1085760" cy="39204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360">
              <a:solidFill>
                <a:srgbClr val="44546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wordpress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2" name="CustomShape 21"/>
            <p:cNvSpPr/>
            <p:nvPr/>
          </p:nvSpPr>
          <p:spPr>
            <a:xfrm>
              <a:off x="4339440" y="2185560"/>
              <a:ext cx="1310400" cy="29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Neue Light"/>
                  <a:ea typeface="Helvetica Neue Light"/>
                </a:rPr>
                <a:t>$docker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63" name="Group 22"/>
          <p:cNvGrpSpPr/>
          <p:nvPr/>
        </p:nvGrpSpPr>
        <p:grpSpPr>
          <a:xfrm>
            <a:off x="6235560" y="1609560"/>
            <a:ext cx="2426400" cy="2332080"/>
            <a:chOff x="6235560" y="1609560"/>
            <a:chExt cx="2426400" cy="2332080"/>
          </a:xfrm>
        </p:grpSpPr>
        <p:grpSp>
          <p:nvGrpSpPr>
            <p:cNvPr id="64" name="Group 23"/>
            <p:cNvGrpSpPr/>
            <p:nvPr/>
          </p:nvGrpSpPr>
          <p:grpSpPr>
            <a:xfrm>
              <a:off x="6235560" y="1609560"/>
              <a:ext cx="2426400" cy="2332080"/>
              <a:chOff x="6235560" y="1609560"/>
              <a:chExt cx="2426400" cy="2332080"/>
            </a:xfrm>
          </p:grpSpPr>
          <p:sp>
            <p:nvSpPr>
              <p:cNvPr id="65" name="CustomShape 24"/>
              <p:cNvSpPr/>
              <p:nvPr/>
            </p:nvSpPr>
            <p:spPr>
              <a:xfrm>
                <a:off x="6343920" y="1699200"/>
                <a:ext cx="2318040" cy="224244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CustomShape 25"/>
              <p:cNvSpPr/>
              <p:nvPr/>
            </p:nvSpPr>
            <p:spPr>
              <a:xfrm>
                <a:off x="6235560" y="1609560"/>
                <a:ext cx="2318040" cy="2242440"/>
              </a:xfrm>
              <a:prstGeom prst="roundRect">
                <a:avLst>
                  <a:gd name="adj" fmla="val 16667"/>
                </a:avLst>
              </a:prstGeom>
              <a:solidFill>
                <a:srgbClr val="d9ead3"/>
              </a:solidFill>
              <a:ln w="9360">
                <a:solidFill>
                  <a:srgbClr val="44546a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Prod Machine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67" name="CustomShape 26"/>
            <p:cNvSpPr/>
            <p:nvPr/>
          </p:nvSpPr>
          <p:spPr>
            <a:xfrm>
              <a:off x="6344280" y="2560320"/>
              <a:ext cx="1085760" cy="39204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360">
              <a:solidFill>
                <a:srgbClr val="44546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wordpress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8" name="CustomShape 27"/>
            <p:cNvSpPr/>
            <p:nvPr/>
          </p:nvSpPr>
          <p:spPr>
            <a:xfrm>
              <a:off x="6966000" y="2158200"/>
              <a:ext cx="1353960" cy="297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Helvetica Neue Light"/>
                  <a:ea typeface="Helvetica Neue Light"/>
                </a:rPr>
                <a:t>$docker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9" name="CustomShape 28"/>
            <p:cNvSpPr/>
            <p:nvPr/>
          </p:nvSpPr>
          <p:spPr>
            <a:xfrm>
              <a:off x="6408000" y="3157200"/>
              <a:ext cx="1973160" cy="39204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360">
              <a:solidFill>
                <a:srgbClr val="44546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Monitoring Agents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70" name="Group 29"/>
          <p:cNvGrpSpPr/>
          <p:nvPr/>
        </p:nvGrpSpPr>
        <p:grpSpPr>
          <a:xfrm>
            <a:off x="652320" y="4423680"/>
            <a:ext cx="2642760" cy="1828080"/>
            <a:chOff x="652320" y="4423680"/>
            <a:chExt cx="2642760" cy="1828080"/>
          </a:xfrm>
        </p:grpSpPr>
        <p:sp>
          <p:nvSpPr>
            <p:cNvPr id="71" name="CustomShape 30"/>
            <p:cNvSpPr/>
            <p:nvPr/>
          </p:nvSpPr>
          <p:spPr>
            <a:xfrm>
              <a:off x="652320" y="4423680"/>
              <a:ext cx="2642760" cy="1828080"/>
            </a:xfrm>
            <a:prstGeom prst="rect">
              <a:avLst/>
            </a:prstGeom>
            <a:solidFill>
              <a:srgbClr val="000000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Arial"/>
                </a:rPr>
                <a:t>Workspace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2" name="CustomShape 31"/>
            <p:cNvSpPr/>
            <p:nvPr/>
          </p:nvSpPr>
          <p:spPr>
            <a:xfrm>
              <a:off x="836280" y="4929840"/>
              <a:ext cx="2129400" cy="1026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ff00"/>
                  </a:solidFill>
                  <a:latin typeface="Consolas"/>
                  <a:ea typeface="Consolas"/>
                </a:rPr>
                <a:t>capstone/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ff00"/>
                  </a:solidFill>
                  <a:latin typeface="Consolas"/>
                  <a:ea typeface="Consolas"/>
                </a:rPr>
                <a:t>$ aws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ff00"/>
                  </a:solidFill>
                  <a:latin typeface="Consolas"/>
                  <a:ea typeface="Consolas"/>
                </a:rPr>
                <a:t>$ ansible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ff00"/>
                  </a:solidFill>
                  <a:latin typeface="Consolas"/>
                  <a:ea typeface="Consolas"/>
                </a:rPr>
                <a:t>$ docker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ff00"/>
                  </a:solidFill>
                  <a:latin typeface="Consolas"/>
                  <a:ea typeface="Consolas"/>
                </a:rPr>
                <a:t>$ pyblog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73" name="CustomShape 32"/>
          <p:cNvSpPr/>
          <p:nvPr/>
        </p:nvSpPr>
        <p:spPr>
          <a:xfrm>
            <a:off x="4286160" y="3412800"/>
            <a:ext cx="1069560" cy="297720"/>
          </a:xfrm>
          <a:prstGeom prst="flowChartMagneticDisk">
            <a:avLst/>
          </a:prstGeom>
          <a:solidFill>
            <a:srgbClr val="9fc5e8"/>
          </a:solidFill>
          <a:ln w="936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Dev DB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CustomShape 33"/>
          <p:cNvSpPr/>
          <p:nvPr/>
        </p:nvSpPr>
        <p:spPr>
          <a:xfrm>
            <a:off x="7516080" y="2769480"/>
            <a:ext cx="1069560" cy="297720"/>
          </a:xfrm>
          <a:prstGeom prst="flowChartMagneticDisk">
            <a:avLst/>
          </a:prstGeom>
          <a:solidFill>
            <a:srgbClr val="9fc5e8"/>
          </a:solidFill>
          <a:ln w="9360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Prod DB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2022-06-29T14:13:03Z</dcterms:modified>
  <cp:revision>2</cp:revision>
  <dc:subject/>
  <dc:title/>
</cp:coreProperties>
</file>