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5" r:id="rId5"/>
    <p:sldId id="262" r:id="rId6"/>
    <p:sldId id="264" r:id="rId7"/>
    <p:sldId id="266" r:id="rId8"/>
    <p:sldId id="260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 wave" initials="sw" lastIdx="1" clrIdx="0">
    <p:extLst>
      <p:ext uri="{19B8F6BF-5375-455C-9EA6-DF929625EA0E}">
        <p15:presenceInfo xmlns:p15="http://schemas.microsoft.com/office/powerpoint/2012/main" userId="ff79af8d67528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78815" autoAdjust="0"/>
  </p:normalViewPr>
  <p:slideViewPr>
    <p:cSldViewPr snapToGrid="0">
      <p:cViewPr varScale="1">
        <p:scale>
          <a:sx n="65" d="100"/>
          <a:sy n="65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517E-055A-49E5-BD14-2DDE83F99FA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92E2-B2B5-49AC-935C-F4A4F31C3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제가 현재 작업중인 랜덤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네트워크에 대해서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7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</a:t>
            </a:r>
            <a:r>
              <a:rPr lang="en-US" altLang="ko-KR" dirty="0"/>
              <a:t>,</a:t>
            </a:r>
            <a:r>
              <a:rPr lang="ko-KR" altLang="en-US" dirty="0" err="1"/>
              <a:t>드</a:t>
            </a:r>
            <a:r>
              <a:rPr lang="en-US" altLang="ko-KR" dirty="0"/>
              <a:t>,</a:t>
            </a:r>
            <a:r>
              <a:rPr lang="ko-KR" altLang="en-US" dirty="0"/>
              <a:t>맥</a:t>
            </a:r>
            <a:r>
              <a:rPr lang="en-US" altLang="ko-KR" dirty="0"/>
              <a:t>,</a:t>
            </a:r>
            <a:r>
              <a:rPr lang="ko-KR" altLang="en-US" dirty="0"/>
              <a:t>액 위 네가지 레이어를 무작위로 연결하여 네트워크를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네트워크를 만드는데 사용한 기법들에 대해서 간단하게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Skip </a:t>
            </a:r>
            <a:r>
              <a:rPr lang="en-US" altLang="ko-KR" dirty="0" err="1"/>
              <a:t>connectio</a:t>
            </a:r>
            <a:r>
              <a:rPr lang="ko-KR" altLang="en-US" dirty="0"/>
              <a:t>이라고 하기도 하는 </a:t>
            </a:r>
            <a:r>
              <a:rPr lang="en-US" altLang="ko-KR" dirty="0"/>
              <a:t>shortcut </a:t>
            </a:r>
            <a:r>
              <a:rPr lang="ko-KR" altLang="en-US" dirty="0"/>
              <a:t>기법을 사용했습니다</a:t>
            </a:r>
            <a:r>
              <a:rPr lang="en-US" altLang="ko-KR" dirty="0"/>
              <a:t>. </a:t>
            </a:r>
            <a:r>
              <a:rPr lang="ko-KR" altLang="en-US" dirty="0"/>
              <a:t>이전 레이어의 </a:t>
            </a:r>
            <a:r>
              <a:rPr lang="ko-KR" altLang="en-US" dirty="0" err="1"/>
              <a:t>잔차를</a:t>
            </a:r>
            <a:r>
              <a:rPr lang="ko-KR" altLang="en-US" dirty="0"/>
              <a:t> 더하여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vanishing</a:t>
            </a:r>
            <a:r>
              <a:rPr lang="ko-KR" altLang="en-US" dirty="0"/>
              <a:t>문제가 일어나지 않도록 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5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시키다 보면 오차가 처음에는 줄어들다 과적합에 의하여 다시 오차가 커져가는 현상이 발생합니다</a:t>
            </a:r>
            <a:r>
              <a:rPr lang="en-US" altLang="ko-KR" dirty="0"/>
              <a:t>. </a:t>
            </a:r>
            <a:r>
              <a:rPr lang="ko-KR" altLang="en-US" dirty="0"/>
              <a:t>이를 보고 이전 </a:t>
            </a:r>
            <a:r>
              <a:rPr lang="ko-KR" altLang="en-US" dirty="0" err="1"/>
              <a:t>에포크와</a:t>
            </a:r>
            <a:r>
              <a:rPr lang="ko-KR" altLang="en-US" dirty="0"/>
              <a:t> 비교하여 오차가 증가하면 학습을 중단시키는 </a:t>
            </a:r>
            <a:r>
              <a:rPr lang="ko-KR" altLang="en-US" dirty="0" err="1"/>
              <a:t>얼리스타핑</a:t>
            </a:r>
            <a:r>
              <a:rPr lang="ko-KR" altLang="en-US" dirty="0"/>
              <a:t> 기법을 사용하였습니다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모델 체크포인트로 가장 성능이 좋았던 상태를 저장하였습니다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2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네트워크를 </a:t>
            </a:r>
            <a:r>
              <a:rPr lang="ko-KR" altLang="en-US" dirty="0" err="1"/>
              <a:t>쌓아올리는</a:t>
            </a:r>
            <a:r>
              <a:rPr lang="ko-KR" altLang="en-US" dirty="0"/>
              <a:t> 과정을 말씀드리겠습니다</a:t>
            </a:r>
            <a:r>
              <a:rPr lang="en-US" altLang="ko-KR" dirty="0"/>
              <a:t>. Input</a:t>
            </a:r>
            <a:r>
              <a:rPr lang="ko-KR" altLang="en-US" dirty="0"/>
              <a:t>값에 대하여 랜덤 개수의 레이어가 만들어지며 그 종류 또한 랜덤으로 선택됩니다</a:t>
            </a:r>
            <a:r>
              <a:rPr lang="en-US" altLang="ko-KR" dirty="0"/>
              <a:t>. </a:t>
            </a:r>
            <a:r>
              <a:rPr lang="ko-KR" altLang="en-US" dirty="0"/>
              <a:t>만들어진 레이어들 중에서 하나의 레이어만 선택하여 연결시키고 만들어진 모든 레이어들은 저장고 역할을 하는 리스트 안에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0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방식으로 하나의 레이어가 모델에 쌓이게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6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파란색 리스트안에 들어가 있는 레이어들은 </a:t>
            </a:r>
            <a:r>
              <a:rPr lang="en-US" altLang="ko-KR" dirty="0"/>
              <a:t>shortcut</a:t>
            </a:r>
            <a:r>
              <a:rPr lang="ko-KR" altLang="en-US" dirty="0"/>
              <a:t>을 할 </a:t>
            </a:r>
            <a:r>
              <a:rPr lang="ko-KR" altLang="en-US" dirty="0" err="1"/>
              <a:t>떄</a:t>
            </a:r>
            <a:r>
              <a:rPr lang="ko-KR" altLang="en-US" dirty="0"/>
              <a:t> 사용하게 됩니다</a:t>
            </a:r>
            <a:r>
              <a:rPr lang="en-US" altLang="ko-KR" dirty="0"/>
              <a:t>. </a:t>
            </a:r>
            <a:r>
              <a:rPr lang="ko-KR" altLang="en-US" dirty="0"/>
              <a:t>하나의 레이어가 쌓일 때마다 </a:t>
            </a:r>
            <a:r>
              <a:rPr lang="en-US" altLang="ko-KR" dirty="0"/>
              <a:t>40%</a:t>
            </a:r>
            <a:r>
              <a:rPr lang="ko-KR" altLang="en-US" dirty="0"/>
              <a:t>확률로 </a:t>
            </a:r>
            <a:r>
              <a:rPr lang="en-US" altLang="ko-KR" dirty="0"/>
              <a:t>shortcut</a:t>
            </a:r>
            <a:r>
              <a:rPr lang="ko-KR" altLang="en-US" dirty="0"/>
              <a:t>이 발생하게 되는데요</a:t>
            </a:r>
            <a:endParaRPr lang="en-US" altLang="ko-KR" dirty="0"/>
          </a:p>
          <a:p>
            <a:r>
              <a:rPr lang="ko-KR" altLang="en-US" dirty="0"/>
              <a:t>랜덤 개수의 레이어들이 선택되어 </a:t>
            </a:r>
            <a:r>
              <a:rPr lang="ko-KR" altLang="en-US" dirty="0" err="1"/>
              <a:t>잔차가</a:t>
            </a:r>
            <a:r>
              <a:rPr lang="ko-KR" altLang="en-US" dirty="0"/>
              <a:t> 더해져 새로운 레이어가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과정이 반복되어 깊은 랜덤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네트워크를 구성할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네트워크 성능 실험에서는 </a:t>
            </a:r>
            <a:r>
              <a:rPr lang="en-US" altLang="ko-KR" dirty="0" err="1"/>
              <a:t>fashion_mnist</a:t>
            </a:r>
            <a:r>
              <a:rPr lang="ko-KR" altLang="en-US" dirty="0"/>
              <a:t>를 사용했습니다</a:t>
            </a:r>
            <a:r>
              <a:rPr lang="en-US" altLang="ko-KR" dirty="0"/>
              <a:t>. 6</a:t>
            </a:r>
            <a:r>
              <a:rPr lang="ko-KR" altLang="en-US" dirty="0"/>
              <a:t>만개의  예제로 구성되어 있으며 </a:t>
            </a:r>
            <a:r>
              <a:rPr lang="en-US" altLang="ko-KR" dirty="0"/>
              <a:t>10</a:t>
            </a:r>
            <a:r>
              <a:rPr lang="ko-KR" altLang="en-US" dirty="0"/>
              <a:t>개의 클래스를 가진 </a:t>
            </a:r>
            <a:r>
              <a:rPr lang="en-US" altLang="ko-KR" dirty="0"/>
              <a:t>28x28 </a:t>
            </a:r>
            <a:r>
              <a:rPr lang="ko-KR" altLang="en-US" dirty="0"/>
              <a:t>흑백 </a:t>
            </a:r>
            <a:r>
              <a:rPr lang="ko-KR" altLang="en-US" dirty="0" err="1"/>
              <a:t>이미지셋입니다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일반적인 형태의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네트워크이고 오른쪽은 제가 구성한 랜덤 네트워크입니다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SOTA</a:t>
            </a:r>
            <a:r>
              <a:rPr lang="ko-KR" altLang="en-US" dirty="0"/>
              <a:t>를 보면 일반 네트워크는 </a:t>
            </a:r>
            <a:r>
              <a:rPr lang="en-US" altLang="ko-KR" dirty="0"/>
              <a:t>91%, </a:t>
            </a:r>
            <a:r>
              <a:rPr lang="ko-KR" altLang="en-US" dirty="0"/>
              <a:t>랜덤 네트워크는 </a:t>
            </a:r>
            <a:r>
              <a:rPr lang="en-US" altLang="ko-KR" dirty="0"/>
              <a:t>93%</a:t>
            </a:r>
            <a:r>
              <a:rPr lang="ko-KR" altLang="en-US" dirty="0"/>
              <a:t>의 성능을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0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5A35-55CE-41DA-B34C-DB30287F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D6D62-EFDC-4B02-92BB-4A53793D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FFF4C-DBE2-48F3-A6AB-FF747493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DC670-6FCD-4391-A07F-E1DD1873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256AB-15FC-4757-8B7E-5C79B93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0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3F234-6251-47D6-8864-51F8A171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4EE6A-B866-4824-BD60-1A252DDD0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5A5A1-3E89-4F38-B851-9BA17389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6B4AE-9A76-447F-A5DA-A3C9BA19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10D26-E7DE-43DE-A639-1B9CF96E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E7B9FB-8AA1-426B-BF82-3EE54C57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9BF55-A041-4DF2-A1AD-7203271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ECD11-2281-48C8-9DC0-A7CF7B7A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B47F6-9E6F-471F-A086-A715294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EC04-2FC5-449F-B6DA-C3E57AC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3772-43BB-4819-AED3-7697F92A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E4F6F-66F9-4387-8A3D-19718D89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CEF9F-3480-4075-8513-BD182D72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F219-883A-4006-9DE7-D45FF202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2344-43FA-454A-82B9-5837CE8A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FAAD-8297-4BEE-9961-9C666E81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2BC2E-155B-4E02-A0DD-B43B13E2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EA6DA-5BD9-4F03-A3D7-C8A6EDF6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3097-3C75-449D-8D08-581D2B8C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1E5F8-8D45-4FBB-8B14-8E09559A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E8B7-8A59-412D-BD2F-FEF64CB4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F17F3-F663-4E77-A434-ABD6E677C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8C3D0-D66A-4EA9-B000-9D57C9BE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324E-AB03-4BDA-8E14-02C972B2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8D399-43A0-4085-AC66-F517F0FF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A9327-0983-45BA-85D3-74B5E00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4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285F-A568-4031-AA1A-0351375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8A53E-EA60-491C-9867-9A70C1CD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8289-F216-4CB2-8707-26EC01E5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B5EBF-D7AC-4CC1-9989-7FEE50FF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C2E66-2F4B-45F1-9D2D-D1CDF10FA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D1EA7-90F8-4431-8403-2C22D36E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4EE6C-DE11-41B6-9D6E-4275D29D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BE293-490E-4DA5-A0C9-ADE13EF6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93F8-CD7C-42D3-AD4A-E43C7555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4D7D3-1516-4787-85FF-F389681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A80D6-6787-48E4-9A31-E0F2AEB1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A5276-D6D6-45A6-B497-2784D2D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A3FB1-E9D1-4CBF-9CC9-A1CDC4DD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EF122-9183-4CD9-BFFD-633B624A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AF289-B1C0-48F1-A65B-01C46C1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9AB-5BF3-4627-BDBC-959EA884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988C6-CC41-4548-A6DF-78012C04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19281-8D7F-4ECA-8F39-D16AA350A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EB2EE-5859-4D9F-B087-661D0E3E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BA526-0798-464D-B79A-BA7CDB1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DB7E-E010-45A4-A9AA-E5F2E4FF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8054-EA6C-4303-B5AD-2CFE5A59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DA1967-BC16-46B6-904F-AA42980C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98907-9EB2-4ADE-9C12-CFF560D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B290-5EF1-486C-A163-EAB108DD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AD520-6A91-4FC3-8DC2-04610E5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1E874-A9CB-4E1A-B18B-445D59C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13E09-B5CD-4833-9B43-E71FF48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D8DE7-692E-4C04-8CFD-EA279AE0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AAD12-4C73-4D81-8160-8F4E44195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84DA-2AF0-4D91-8F98-7AB710CB774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E1AFD-EFA5-46A1-A9DF-77B6DCDAF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0C2E2-CFB9-4B77-85F8-C6DD41036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71B2-B046-4F3D-B0C1-2E8AA337C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D0BFB2-1EC6-43E4-9C41-E91A7F3E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201720981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조한희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87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88E0C-3D60-4795-934F-58B01151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9" y="500810"/>
            <a:ext cx="2433918" cy="102440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284884-0685-44B6-BB68-20FB2205ECCF}"/>
              </a:ext>
            </a:extLst>
          </p:cNvPr>
          <p:cNvSpPr/>
          <p:nvPr/>
        </p:nvSpPr>
        <p:spPr>
          <a:xfrm>
            <a:off x="-1836950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23086-99FF-4E66-94BE-82C1FFE98C21}"/>
              </a:ext>
            </a:extLst>
          </p:cNvPr>
          <p:cNvSpPr/>
          <p:nvPr/>
        </p:nvSpPr>
        <p:spPr>
          <a:xfrm>
            <a:off x="3640758" y="101907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E3528-0CFC-434D-B792-E28E175BE56F}"/>
              </a:ext>
            </a:extLst>
          </p:cNvPr>
          <p:cNvSpPr txBox="1"/>
          <p:nvPr/>
        </p:nvSpPr>
        <p:spPr>
          <a:xfrm>
            <a:off x="1899139" y="2977662"/>
            <a:ext cx="8932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경우의 수를 넓게 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network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에도 좋은 성능을 보이는 경우를 확인 할 수 있었음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84%-93%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기복이 큰 성능을 보이지만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유전자 알고리즘을 사용한다면 문제되지 않을 것으로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보임</a:t>
            </a:r>
          </a:p>
        </p:txBody>
      </p:sp>
    </p:spTree>
    <p:extLst>
      <p:ext uri="{BB962C8B-B14F-4D97-AF65-F5344CB8AC3E}">
        <p14:creationId xmlns:p14="http://schemas.microsoft.com/office/powerpoint/2010/main" val="232369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E40-14D7-4A68-A578-36BC978D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14" y="2637612"/>
            <a:ext cx="5929912" cy="31804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Convolution2D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MaxPooling2D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Activation</a:t>
            </a:r>
          </a:p>
          <a:p>
            <a:pPr marL="0" indent="0"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네가지 레이어를 랜덤으로 조합하여 네트워크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A6B75-0408-4F8F-A277-5C7BE7AEC0E1}"/>
              </a:ext>
            </a:extLst>
          </p:cNvPr>
          <p:cNvSpPr txBox="1"/>
          <p:nvPr/>
        </p:nvSpPr>
        <p:spPr>
          <a:xfrm>
            <a:off x="1407459" y="801306"/>
            <a:ext cx="210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abstract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4353C-2D68-41C8-9AD1-5B0B4AFB2EA8}"/>
              </a:ext>
            </a:extLst>
          </p:cNvPr>
          <p:cNvSpPr/>
          <p:nvPr/>
        </p:nvSpPr>
        <p:spPr>
          <a:xfrm>
            <a:off x="3514165" y="1039904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146BB-0AC1-4AB2-A153-B467F172FE07}"/>
              </a:ext>
            </a:extLst>
          </p:cNvPr>
          <p:cNvSpPr/>
          <p:nvPr/>
        </p:nvSpPr>
        <p:spPr>
          <a:xfrm>
            <a:off x="-1194208" y="1039904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00779F-DED4-4029-9144-8D99BDDE853A}"/>
              </a:ext>
            </a:extLst>
          </p:cNvPr>
          <p:cNvSpPr/>
          <p:nvPr/>
        </p:nvSpPr>
        <p:spPr>
          <a:xfrm>
            <a:off x="3205127" y="28259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6D893-C1B0-4254-B661-632F43D2BD52}"/>
              </a:ext>
            </a:extLst>
          </p:cNvPr>
          <p:cNvSpPr/>
          <p:nvPr/>
        </p:nvSpPr>
        <p:spPr>
          <a:xfrm>
            <a:off x="3205126" y="32988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9A190-2590-46E1-803E-EAE0A3BA80AF}"/>
              </a:ext>
            </a:extLst>
          </p:cNvPr>
          <p:cNvSpPr/>
          <p:nvPr/>
        </p:nvSpPr>
        <p:spPr>
          <a:xfrm>
            <a:off x="3205126" y="37717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E7522E-6834-48CD-9812-A1FBE9ED99CB}"/>
              </a:ext>
            </a:extLst>
          </p:cNvPr>
          <p:cNvSpPr/>
          <p:nvPr/>
        </p:nvSpPr>
        <p:spPr>
          <a:xfrm>
            <a:off x="3200424" y="4336123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CA75ED-715B-4EFE-9EBA-1634A981E79B}"/>
              </a:ext>
            </a:extLst>
          </p:cNvPr>
          <p:cNvSpPr/>
          <p:nvPr/>
        </p:nvSpPr>
        <p:spPr>
          <a:xfrm>
            <a:off x="3161713" y="2825978"/>
            <a:ext cx="45719" cy="1555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F7879-5C9E-4ACC-88B6-7AB58F4312B4}"/>
              </a:ext>
            </a:extLst>
          </p:cNvPr>
          <p:cNvSpPr/>
          <p:nvPr/>
        </p:nvSpPr>
        <p:spPr>
          <a:xfrm>
            <a:off x="-1126293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A7A951-6615-4EFE-95C3-21124CAF7AC2}"/>
              </a:ext>
            </a:extLst>
          </p:cNvPr>
          <p:cNvSpPr/>
          <p:nvPr/>
        </p:nvSpPr>
        <p:spPr>
          <a:xfrm>
            <a:off x="3585067" y="101301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79D7-7423-4776-878F-E53CD18190DE}"/>
              </a:ext>
            </a:extLst>
          </p:cNvPr>
          <p:cNvSpPr txBox="1"/>
          <p:nvPr/>
        </p:nvSpPr>
        <p:spPr>
          <a:xfrm>
            <a:off x="1302327" y="720624"/>
            <a:ext cx="210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Approach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9DF84D-BB51-4D93-8936-21C5FD3466FD}"/>
              </a:ext>
            </a:extLst>
          </p:cNvPr>
          <p:cNvSpPr/>
          <p:nvPr/>
        </p:nvSpPr>
        <p:spPr>
          <a:xfrm>
            <a:off x="6591299" y="2550662"/>
            <a:ext cx="3744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Shortcut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A5A737-81BD-4623-AB79-8F5512DBA164}"/>
              </a:ext>
            </a:extLst>
          </p:cNvPr>
          <p:cNvSpPr/>
          <p:nvPr/>
        </p:nvSpPr>
        <p:spPr>
          <a:xfrm>
            <a:off x="1782618" y="2078182"/>
            <a:ext cx="1330036" cy="7943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4551B-4A08-44A2-8EC7-0A6F096F6526}"/>
              </a:ext>
            </a:extLst>
          </p:cNvPr>
          <p:cNvSpPr/>
          <p:nvPr/>
        </p:nvSpPr>
        <p:spPr>
          <a:xfrm>
            <a:off x="1560537" y="3362862"/>
            <a:ext cx="1774197" cy="339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85DDD-DB2D-40B8-8567-EC4C12E833D0}"/>
              </a:ext>
            </a:extLst>
          </p:cNvPr>
          <p:cNvSpPr/>
          <p:nvPr/>
        </p:nvSpPr>
        <p:spPr>
          <a:xfrm>
            <a:off x="1560537" y="4268457"/>
            <a:ext cx="1774197" cy="339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B3A775-AA86-430D-9260-D6AADC4D591C}"/>
              </a:ext>
            </a:extLst>
          </p:cNvPr>
          <p:cNvSpPr/>
          <p:nvPr/>
        </p:nvSpPr>
        <p:spPr>
          <a:xfrm>
            <a:off x="1782618" y="5312282"/>
            <a:ext cx="1330036" cy="7943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BFFFD6-35D7-4EE4-8819-B47A2C7C996D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2447636" y="2872509"/>
            <a:ext cx="0" cy="490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C1CF77-5436-444B-A3C1-7710B1E21E3C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2447636" y="3702298"/>
            <a:ext cx="0" cy="5661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F1E862-0DD0-4ADC-9868-8DB30BA38CC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447636" y="4607893"/>
            <a:ext cx="0" cy="704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990DF28-ACB7-48D4-8861-953B50F696E8}"/>
              </a:ext>
            </a:extLst>
          </p:cNvPr>
          <p:cNvSpPr/>
          <p:nvPr/>
        </p:nvSpPr>
        <p:spPr>
          <a:xfrm>
            <a:off x="2428514" y="2951194"/>
            <a:ext cx="1961037" cy="2042160"/>
          </a:xfrm>
          <a:custGeom>
            <a:avLst/>
            <a:gdLst>
              <a:gd name="connsiteX0" fmla="*/ 0 w 1961037"/>
              <a:gd name="connsiteY0" fmla="*/ 0 h 2042160"/>
              <a:gd name="connsiteX1" fmla="*/ 1960880 w 1961037"/>
              <a:gd name="connsiteY1" fmla="*/ 985520 h 2042160"/>
              <a:gd name="connsiteX2" fmla="*/ 71120 w 1961037"/>
              <a:gd name="connsiteY2" fmla="*/ 204216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037" h="2042160">
                <a:moveTo>
                  <a:pt x="0" y="0"/>
                </a:moveTo>
                <a:cubicBezTo>
                  <a:pt x="974513" y="322580"/>
                  <a:pt x="1949027" y="645160"/>
                  <a:pt x="1960880" y="985520"/>
                </a:cubicBezTo>
                <a:cubicBezTo>
                  <a:pt x="1972733" y="1325880"/>
                  <a:pt x="1315720" y="1789853"/>
                  <a:pt x="71120" y="204216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BA6D0-BBAC-4D14-88F7-23363877B0FB}"/>
              </a:ext>
            </a:extLst>
          </p:cNvPr>
          <p:cNvSpPr txBox="1"/>
          <p:nvPr/>
        </p:nvSpPr>
        <p:spPr>
          <a:xfrm>
            <a:off x="5874837" y="1708850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사용한 기법</a:t>
            </a:r>
          </a:p>
        </p:txBody>
      </p:sp>
    </p:spTree>
    <p:extLst>
      <p:ext uri="{BB962C8B-B14F-4D97-AF65-F5344CB8AC3E}">
        <p14:creationId xmlns:p14="http://schemas.microsoft.com/office/powerpoint/2010/main" val="21402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DBD209-7B5F-4C3E-9FB9-7F71E4B6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2047240"/>
            <a:ext cx="5292884" cy="352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B14452-810A-489B-9DD9-389DA3A0FC5D}"/>
              </a:ext>
            </a:extLst>
          </p:cNvPr>
          <p:cNvSpPr/>
          <p:nvPr/>
        </p:nvSpPr>
        <p:spPr>
          <a:xfrm>
            <a:off x="6591299" y="2550662"/>
            <a:ext cx="3744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ModelCheckpoint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5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BC0D977-9A3E-4871-A600-46423FA4DA92}"/>
              </a:ext>
            </a:extLst>
          </p:cNvPr>
          <p:cNvSpPr/>
          <p:nvPr/>
        </p:nvSpPr>
        <p:spPr>
          <a:xfrm>
            <a:off x="5810397" y="1584526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BE68B1-416B-4F7C-927D-5161B629DE84}"/>
              </a:ext>
            </a:extLst>
          </p:cNvPr>
          <p:cNvCxnSpPr>
            <a:cxnSpLocks/>
          </p:cNvCxnSpPr>
          <p:nvPr/>
        </p:nvCxnSpPr>
        <p:spPr>
          <a:xfrm>
            <a:off x="6335022" y="2229224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DE24C3-2B44-4B94-B054-928F6676BC69}"/>
              </a:ext>
            </a:extLst>
          </p:cNvPr>
          <p:cNvSpPr/>
          <p:nvPr/>
        </p:nvSpPr>
        <p:spPr>
          <a:xfrm>
            <a:off x="5819837" y="2706282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FDCF55-D970-47C9-8561-19B201325B5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001294" y="2229224"/>
            <a:ext cx="1333728" cy="476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7B2E3B-5349-40A6-8918-08601614B56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55545" y="2234304"/>
            <a:ext cx="1473200" cy="471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20E0F-B1A4-4FDE-9DF1-B3BB951E885F}"/>
              </a:ext>
            </a:extLst>
          </p:cNvPr>
          <p:cNvSpPr/>
          <p:nvPr/>
        </p:nvSpPr>
        <p:spPr>
          <a:xfrm>
            <a:off x="7293037" y="27053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E1B1B6-85BD-49DD-8B41-AAA1BB499DF8}"/>
              </a:ext>
            </a:extLst>
          </p:cNvPr>
          <p:cNvSpPr/>
          <p:nvPr/>
        </p:nvSpPr>
        <p:spPr>
          <a:xfrm>
            <a:off x="4465586" y="27053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966B6F-C584-4276-9748-2044925D0C60}"/>
              </a:ext>
            </a:extLst>
          </p:cNvPr>
          <p:cNvSpPr/>
          <p:nvPr/>
        </p:nvSpPr>
        <p:spPr>
          <a:xfrm>
            <a:off x="6943336" y="5181975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B0D844-FF99-4E99-ADE0-4B8F2361D062}"/>
              </a:ext>
            </a:extLst>
          </p:cNvPr>
          <p:cNvCxnSpPr/>
          <p:nvPr/>
        </p:nvCxnSpPr>
        <p:spPr>
          <a:xfrm>
            <a:off x="7418245" y="5204719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6272A0-D8B9-477B-A79B-888EDE248ABB}"/>
              </a:ext>
            </a:extLst>
          </p:cNvPr>
          <p:cNvCxnSpPr/>
          <p:nvPr/>
        </p:nvCxnSpPr>
        <p:spPr>
          <a:xfrm>
            <a:off x="7905925" y="5204719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FF67A86-270E-4881-AA64-707E85C999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2980" y="3182417"/>
            <a:ext cx="2174240" cy="21576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5830B2D-DC06-409A-8772-73889132F661}"/>
              </a:ext>
            </a:extLst>
          </p:cNvPr>
          <p:cNvCxnSpPr>
            <a:cxnSpLocks/>
          </p:cNvCxnSpPr>
          <p:nvPr/>
        </p:nvCxnSpPr>
        <p:spPr>
          <a:xfrm rot="5400000">
            <a:off x="6672315" y="4189099"/>
            <a:ext cx="2167892" cy="1505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A6486D-6965-4FCE-9BBB-3401625F42BE}"/>
              </a:ext>
            </a:extLst>
          </p:cNvPr>
          <p:cNvSpPr txBox="1"/>
          <p:nvPr/>
        </p:nvSpPr>
        <p:spPr>
          <a:xfrm>
            <a:off x="1162988" y="969555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쌓아올리는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F7D7B6F-3A53-4400-85EE-F854D4E95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2423" y="3336886"/>
            <a:ext cx="2249110" cy="1773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FC02132-2CD3-4393-9F72-E166493BADCA}"/>
              </a:ext>
            </a:extLst>
          </p:cNvPr>
          <p:cNvCxnSpPr/>
          <p:nvPr/>
        </p:nvCxnSpPr>
        <p:spPr>
          <a:xfrm>
            <a:off x="8376058" y="5180702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6048D7A-E6C8-4DF6-9E2E-F3AFBD619DC1}"/>
              </a:ext>
            </a:extLst>
          </p:cNvPr>
          <p:cNvSpPr/>
          <p:nvPr/>
        </p:nvSpPr>
        <p:spPr>
          <a:xfrm>
            <a:off x="2756131" y="7777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E2F9CA-9435-4D3C-A991-6AA861044090}"/>
              </a:ext>
            </a:extLst>
          </p:cNvPr>
          <p:cNvCxnSpPr>
            <a:cxnSpLocks/>
          </p:cNvCxnSpPr>
          <p:nvPr/>
        </p:nvCxnSpPr>
        <p:spPr>
          <a:xfrm>
            <a:off x="3280756" y="14224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51CADF-4C82-42B3-AE29-A2CFF6C53467}"/>
              </a:ext>
            </a:extLst>
          </p:cNvPr>
          <p:cNvSpPr/>
          <p:nvPr/>
        </p:nvSpPr>
        <p:spPr>
          <a:xfrm>
            <a:off x="2765571" y="18994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D297A-1D93-4254-8499-41B609A823A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47028" y="1422401"/>
            <a:ext cx="1333728" cy="476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7005E3-0D67-43CD-9E66-3E782E3F1E7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01279" y="1427481"/>
            <a:ext cx="1473200" cy="471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2E793D-D749-4613-808E-744D2DAEBD43}"/>
              </a:ext>
            </a:extLst>
          </p:cNvPr>
          <p:cNvSpPr/>
          <p:nvPr/>
        </p:nvSpPr>
        <p:spPr>
          <a:xfrm>
            <a:off x="4238771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99F6A1-CF39-4682-925C-3EB7CB878368}"/>
              </a:ext>
            </a:extLst>
          </p:cNvPr>
          <p:cNvSpPr/>
          <p:nvPr/>
        </p:nvSpPr>
        <p:spPr>
          <a:xfrm>
            <a:off x="1411320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971E37-106F-4F84-9E45-BED473893EA4}"/>
              </a:ext>
            </a:extLst>
          </p:cNvPr>
          <p:cNvSpPr/>
          <p:nvPr/>
        </p:nvSpPr>
        <p:spPr>
          <a:xfrm>
            <a:off x="3889070" y="4375152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7A49E1-40DC-4B0A-8C90-1115189AF19F}"/>
              </a:ext>
            </a:extLst>
          </p:cNvPr>
          <p:cNvCxnSpPr/>
          <p:nvPr/>
        </p:nvCxnSpPr>
        <p:spPr>
          <a:xfrm>
            <a:off x="4363979" y="4397896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E75FCD-46B0-43E7-B478-1C0E01439996}"/>
              </a:ext>
            </a:extLst>
          </p:cNvPr>
          <p:cNvCxnSpPr/>
          <p:nvPr/>
        </p:nvCxnSpPr>
        <p:spPr>
          <a:xfrm>
            <a:off x="4851659" y="4397896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D50EB2-ED76-431C-8822-29563A79FCB8}"/>
              </a:ext>
            </a:extLst>
          </p:cNvPr>
          <p:cNvCxnSpPr/>
          <p:nvPr/>
        </p:nvCxnSpPr>
        <p:spPr>
          <a:xfrm>
            <a:off x="5310187" y="4375152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B083F6-085A-4293-AE04-0A29FFDA44FF}"/>
              </a:ext>
            </a:extLst>
          </p:cNvPr>
          <p:cNvSpPr/>
          <p:nvPr/>
        </p:nvSpPr>
        <p:spPr>
          <a:xfrm>
            <a:off x="2756131" y="7777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979844-DC6C-4D21-90EE-1EAB544CEDAE}"/>
              </a:ext>
            </a:extLst>
          </p:cNvPr>
          <p:cNvCxnSpPr>
            <a:cxnSpLocks/>
          </p:cNvCxnSpPr>
          <p:nvPr/>
        </p:nvCxnSpPr>
        <p:spPr>
          <a:xfrm>
            <a:off x="3280756" y="14224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236CE2-1F3F-4070-A644-2A1077D68A96}"/>
              </a:ext>
            </a:extLst>
          </p:cNvPr>
          <p:cNvSpPr/>
          <p:nvPr/>
        </p:nvSpPr>
        <p:spPr>
          <a:xfrm>
            <a:off x="2765571" y="18994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B965F9-ED85-43A5-87F0-2596C9FD1B0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47028" y="1422401"/>
            <a:ext cx="1333728" cy="476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91FF0B-B708-44D3-9E4E-8D6E032666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01279" y="1427481"/>
            <a:ext cx="1473200" cy="471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DD6AD-B3B7-4A17-9A12-45C12CD1B217}"/>
              </a:ext>
            </a:extLst>
          </p:cNvPr>
          <p:cNvSpPr/>
          <p:nvPr/>
        </p:nvSpPr>
        <p:spPr>
          <a:xfrm>
            <a:off x="4238771" y="1898536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50361-9D37-40A8-BDBA-92C5191E50EC}"/>
              </a:ext>
            </a:extLst>
          </p:cNvPr>
          <p:cNvSpPr/>
          <p:nvPr/>
        </p:nvSpPr>
        <p:spPr>
          <a:xfrm>
            <a:off x="1411320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EBA767-B95A-47B7-826F-FE2BF6431D9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2691" y="2234738"/>
            <a:ext cx="1578588" cy="475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A79671-CDDA-4210-AEC4-2054F224F69B}"/>
              </a:ext>
            </a:extLst>
          </p:cNvPr>
          <p:cNvSpPr/>
          <p:nvPr/>
        </p:nvSpPr>
        <p:spPr>
          <a:xfrm>
            <a:off x="1207505" y="2709950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989A16-AF21-4DEB-B102-84B44748A5B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05477" y="2234738"/>
            <a:ext cx="195802" cy="475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62948-E3A1-45CD-9E6A-DDCBA6553F5D}"/>
              </a:ext>
            </a:extLst>
          </p:cNvPr>
          <p:cNvSpPr/>
          <p:nvPr/>
        </p:nvSpPr>
        <p:spPr>
          <a:xfrm>
            <a:off x="2590291" y="2709950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75925B-B88E-4760-8C11-6F1B6D082366}"/>
              </a:ext>
            </a:extLst>
          </p:cNvPr>
          <p:cNvCxnSpPr>
            <a:cxnSpLocks/>
          </p:cNvCxnSpPr>
          <p:nvPr/>
        </p:nvCxnSpPr>
        <p:spPr>
          <a:xfrm>
            <a:off x="1615114" y="3043383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6D2A5-2E02-477D-BB23-DD390EAE1241}"/>
              </a:ext>
            </a:extLst>
          </p:cNvPr>
          <p:cNvSpPr/>
          <p:nvPr/>
        </p:nvSpPr>
        <p:spPr>
          <a:xfrm>
            <a:off x="1099929" y="3520441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3A55CE-3413-44E7-8AA2-2EF433FC48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35637" y="3855720"/>
            <a:ext cx="2180827" cy="9365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6E5E5A-5FD2-494E-8400-34AC390C717E}"/>
              </a:ext>
            </a:extLst>
          </p:cNvPr>
          <p:cNvSpPr/>
          <p:nvPr/>
        </p:nvSpPr>
        <p:spPr>
          <a:xfrm>
            <a:off x="3301279" y="4791825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F03BD9-9ED2-4F30-ABC2-4D5931FBACEE}"/>
              </a:ext>
            </a:extLst>
          </p:cNvPr>
          <p:cNvCxnSpPr>
            <a:cxnSpLocks/>
          </p:cNvCxnSpPr>
          <p:nvPr/>
        </p:nvCxnSpPr>
        <p:spPr>
          <a:xfrm>
            <a:off x="1615114" y="3853874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2AEF28-92FD-4F65-92E6-CD15AEA3B6D1}"/>
              </a:ext>
            </a:extLst>
          </p:cNvPr>
          <p:cNvSpPr/>
          <p:nvPr/>
        </p:nvSpPr>
        <p:spPr>
          <a:xfrm>
            <a:off x="1099929" y="4330932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10ED23-69F7-42E5-B5DC-C3274BD9A087}"/>
              </a:ext>
            </a:extLst>
          </p:cNvPr>
          <p:cNvSpPr/>
          <p:nvPr/>
        </p:nvSpPr>
        <p:spPr>
          <a:xfrm>
            <a:off x="6096000" y="4959464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CCB56A-F503-4A46-B1D5-86FAF470C547}"/>
              </a:ext>
            </a:extLst>
          </p:cNvPr>
          <p:cNvCxnSpPr/>
          <p:nvPr/>
        </p:nvCxnSpPr>
        <p:spPr>
          <a:xfrm>
            <a:off x="6666117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A5E575-923F-474E-A3EB-DDEBA3C5074E}"/>
              </a:ext>
            </a:extLst>
          </p:cNvPr>
          <p:cNvCxnSpPr/>
          <p:nvPr/>
        </p:nvCxnSpPr>
        <p:spPr>
          <a:xfrm>
            <a:off x="7171725" y="4963758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09D594-90E9-41CA-A6F8-09432E4F4346}"/>
              </a:ext>
            </a:extLst>
          </p:cNvPr>
          <p:cNvCxnSpPr/>
          <p:nvPr/>
        </p:nvCxnSpPr>
        <p:spPr>
          <a:xfrm>
            <a:off x="7655819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D61FAC-5195-4367-ADFE-348B2C61FD9C}"/>
              </a:ext>
            </a:extLst>
          </p:cNvPr>
          <p:cNvCxnSpPr/>
          <p:nvPr/>
        </p:nvCxnSpPr>
        <p:spPr>
          <a:xfrm>
            <a:off x="810764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6C6956-83FA-4010-BCF1-0DAF03F9E260}"/>
              </a:ext>
            </a:extLst>
          </p:cNvPr>
          <p:cNvSpPr txBox="1"/>
          <p:nvPr/>
        </p:nvSpPr>
        <p:spPr>
          <a:xfrm>
            <a:off x="7171725" y="1054249"/>
            <a:ext cx="458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레이어가 쌓일 때 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Shortcut event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6594B-4CD3-4C44-8A1B-E8BE9DB09048}"/>
              </a:ext>
            </a:extLst>
          </p:cNvPr>
          <p:cNvCxnSpPr>
            <a:cxnSpLocks/>
          </p:cNvCxnSpPr>
          <p:nvPr/>
        </p:nvCxnSpPr>
        <p:spPr>
          <a:xfrm flipV="1">
            <a:off x="6390042" y="4330932"/>
            <a:ext cx="813957" cy="7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D934E-D343-4B13-943A-0C0D74342A83}"/>
              </a:ext>
            </a:extLst>
          </p:cNvPr>
          <p:cNvCxnSpPr/>
          <p:nvPr/>
        </p:nvCxnSpPr>
        <p:spPr>
          <a:xfrm flipV="1">
            <a:off x="7403053" y="4249271"/>
            <a:ext cx="0" cy="87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B-53CC-4F32-8A59-4F2FDDBD75F4}"/>
              </a:ext>
            </a:extLst>
          </p:cNvPr>
          <p:cNvCxnSpPr>
            <a:cxnSpLocks/>
          </p:cNvCxnSpPr>
          <p:nvPr/>
        </p:nvCxnSpPr>
        <p:spPr>
          <a:xfrm flipH="1" flipV="1">
            <a:off x="7602108" y="4330932"/>
            <a:ext cx="274283" cy="7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AE7EC4-BBDE-4CE0-9152-6AECF81E0FEC}"/>
              </a:ext>
            </a:extLst>
          </p:cNvPr>
          <p:cNvCxnSpPr>
            <a:cxnSpLocks/>
          </p:cNvCxnSpPr>
          <p:nvPr/>
        </p:nvCxnSpPr>
        <p:spPr>
          <a:xfrm flipH="1">
            <a:off x="4372695" y="2230517"/>
            <a:ext cx="401784" cy="37744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28B0554-D908-4803-B469-8AD10410169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25999" y="3045229"/>
            <a:ext cx="1226173" cy="2959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97715B-A7CC-4D6C-B777-61173E1E696F}"/>
              </a:ext>
            </a:extLst>
          </p:cNvPr>
          <p:cNvCxnSpPr>
            <a:cxnSpLocks/>
          </p:cNvCxnSpPr>
          <p:nvPr/>
        </p:nvCxnSpPr>
        <p:spPr>
          <a:xfrm>
            <a:off x="1626536" y="4658820"/>
            <a:ext cx="2760045" cy="12787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B60AFE-3EDD-4CA7-9D99-E775B182C47C}"/>
              </a:ext>
            </a:extLst>
          </p:cNvPr>
          <p:cNvSpPr/>
          <p:nvPr/>
        </p:nvSpPr>
        <p:spPr>
          <a:xfrm>
            <a:off x="3874770" y="5970301"/>
            <a:ext cx="1071416" cy="3352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061149-FFA7-47E9-8889-401B664D152C}"/>
              </a:ext>
            </a:extLst>
          </p:cNvPr>
          <p:cNvCxnSpPr/>
          <p:nvPr/>
        </p:nvCxnSpPr>
        <p:spPr>
          <a:xfrm>
            <a:off x="852293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ED09CC-C181-4C37-877B-4DA7F5B74B50}"/>
              </a:ext>
            </a:extLst>
          </p:cNvPr>
          <p:cNvCxnSpPr/>
          <p:nvPr/>
        </p:nvCxnSpPr>
        <p:spPr>
          <a:xfrm>
            <a:off x="896870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83AE7D-1625-4469-BB34-36FF052132DF}"/>
              </a:ext>
            </a:extLst>
          </p:cNvPr>
          <p:cNvCxnSpPr/>
          <p:nvPr/>
        </p:nvCxnSpPr>
        <p:spPr>
          <a:xfrm>
            <a:off x="941447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9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6BCAA90-A3E5-4769-BCCA-D5F76FE8BB92}"/>
              </a:ext>
            </a:extLst>
          </p:cNvPr>
          <p:cNvSpPr/>
          <p:nvPr/>
        </p:nvSpPr>
        <p:spPr>
          <a:xfrm>
            <a:off x="-1836950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127D8-C250-4188-B4A2-E4F8CCE13CFB}"/>
              </a:ext>
            </a:extLst>
          </p:cNvPr>
          <p:cNvSpPr/>
          <p:nvPr/>
        </p:nvSpPr>
        <p:spPr>
          <a:xfrm>
            <a:off x="3640758" y="101907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6EB4-190B-49F2-AB6D-083363C6C8C8}"/>
              </a:ext>
            </a:extLst>
          </p:cNvPr>
          <p:cNvSpPr txBox="1"/>
          <p:nvPr/>
        </p:nvSpPr>
        <p:spPr>
          <a:xfrm>
            <a:off x="785090" y="775854"/>
            <a:ext cx="262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2" descr="How to create a clothing classifier program using Deep Neural Network on  Google Colab | by Simran Bansari | Becoming Human: Artificial Intelligence  Magazine">
            <a:extLst>
              <a:ext uri="{FF2B5EF4-FFF2-40B4-BE49-F238E27FC236}">
                <a16:creationId xmlns:a16="http://schemas.microsoft.com/office/drawing/2014/main" id="{9733B9EC-9F35-4547-AD8A-768C80FF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7" y="1926392"/>
            <a:ext cx="4458078" cy="445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4C1FBA-038E-41C5-BFBE-6EB2134B9404}"/>
              </a:ext>
            </a:extLst>
          </p:cNvPr>
          <p:cNvSpPr txBox="1">
            <a:spLocks/>
          </p:cNvSpPr>
          <p:nvPr/>
        </p:nvSpPr>
        <p:spPr>
          <a:xfrm>
            <a:off x="6782285" y="3604644"/>
            <a:ext cx="4223328" cy="277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Dataset: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Fashion_mnist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FD9F0DD-DF2F-4BC7-830B-BB97348DD40A}"/>
              </a:ext>
            </a:extLst>
          </p:cNvPr>
          <p:cNvSpPr/>
          <p:nvPr/>
        </p:nvSpPr>
        <p:spPr>
          <a:xfrm>
            <a:off x="8276821" y="6634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4AF118-9AAA-40C9-8BA0-9314B67EBA96}"/>
              </a:ext>
            </a:extLst>
          </p:cNvPr>
          <p:cNvCxnSpPr>
            <a:cxnSpLocks/>
          </p:cNvCxnSpPr>
          <p:nvPr/>
        </p:nvCxnSpPr>
        <p:spPr>
          <a:xfrm>
            <a:off x="8801446" y="13081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01469-844F-471E-ADBD-7115E23C647C}"/>
              </a:ext>
            </a:extLst>
          </p:cNvPr>
          <p:cNvSpPr/>
          <p:nvPr/>
        </p:nvSpPr>
        <p:spPr>
          <a:xfrm>
            <a:off x="8286261" y="17851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DB4E49-13B8-49F7-93D6-4FAB78097D5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467718" y="1308101"/>
            <a:ext cx="1333728" cy="476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437911-F23D-4305-9292-78871C9884D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21969" y="1313181"/>
            <a:ext cx="1473200" cy="471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CB506-E196-41C1-83A8-AC7A365538DB}"/>
              </a:ext>
            </a:extLst>
          </p:cNvPr>
          <p:cNvSpPr/>
          <p:nvPr/>
        </p:nvSpPr>
        <p:spPr>
          <a:xfrm>
            <a:off x="9759461" y="1784236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72D2BC-EDBC-4907-95E5-917657933E3C}"/>
              </a:ext>
            </a:extLst>
          </p:cNvPr>
          <p:cNvSpPr/>
          <p:nvPr/>
        </p:nvSpPr>
        <p:spPr>
          <a:xfrm>
            <a:off x="6932010" y="17842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F30421-5B43-4E34-AF27-0CC3A88B91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459933" y="2120438"/>
            <a:ext cx="1362036" cy="360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602F66-4B7C-46C4-B4BC-43D1ABFF280A}"/>
              </a:ext>
            </a:extLst>
          </p:cNvPr>
          <p:cNvSpPr/>
          <p:nvPr/>
        </p:nvSpPr>
        <p:spPr>
          <a:xfrm>
            <a:off x="6924225" y="248111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82D1E-B38B-4778-8201-B779925B14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626167" y="2120438"/>
            <a:ext cx="195802" cy="475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5D1D8-0964-48CB-81D4-9AEE7C4A71CF}"/>
              </a:ext>
            </a:extLst>
          </p:cNvPr>
          <p:cNvSpPr/>
          <p:nvPr/>
        </p:nvSpPr>
        <p:spPr>
          <a:xfrm>
            <a:off x="8110981" y="2595650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BDDAC4-E572-4021-9A54-018A0CA40EE6}"/>
              </a:ext>
            </a:extLst>
          </p:cNvPr>
          <p:cNvCxnSpPr>
            <a:cxnSpLocks/>
          </p:cNvCxnSpPr>
          <p:nvPr/>
        </p:nvCxnSpPr>
        <p:spPr>
          <a:xfrm>
            <a:off x="7459933" y="2825767"/>
            <a:ext cx="0" cy="238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9B937-7EDD-4987-AA34-DE58E355FF50}"/>
              </a:ext>
            </a:extLst>
          </p:cNvPr>
          <p:cNvSpPr/>
          <p:nvPr/>
        </p:nvSpPr>
        <p:spPr>
          <a:xfrm>
            <a:off x="6924225" y="3097233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DEEA52-7AE0-4287-A618-C4F362AE898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459933" y="3432512"/>
            <a:ext cx="1071416" cy="306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99A9C-8E3F-4DDF-A1A2-5739A8771C27}"/>
              </a:ext>
            </a:extLst>
          </p:cNvPr>
          <p:cNvSpPr/>
          <p:nvPr/>
        </p:nvSpPr>
        <p:spPr>
          <a:xfrm>
            <a:off x="8351592" y="3755398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6856BC-40CF-4F37-BC2B-E506623066C3}"/>
              </a:ext>
            </a:extLst>
          </p:cNvPr>
          <p:cNvCxnSpPr>
            <a:cxnSpLocks/>
          </p:cNvCxnSpPr>
          <p:nvPr/>
        </p:nvCxnSpPr>
        <p:spPr>
          <a:xfrm>
            <a:off x="7474847" y="3429000"/>
            <a:ext cx="0" cy="342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6B669-62C8-4C91-84D5-0BF1EA59EF53}"/>
              </a:ext>
            </a:extLst>
          </p:cNvPr>
          <p:cNvSpPr/>
          <p:nvPr/>
        </p:nvSpPr>
        <p:spPr>
          <a:xfrm>
            <a:off x="6895032" y="3771751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FF72C6-3DB1-4194-96F9-1542886828F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486903" y="2116217"/>
            <a:ext cx="808266" cy="28913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AD748E-FC26-4AD9-8551-42A10C27E475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8646689" y="2930929"/>
            <a:ext cx="840214" cy="20766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462DA4-E95E-45C5-AA69-A1F2C7BEAAB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7430740" y="4107030"/>
            <a:ext cx="2056163" cy="9005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D5196-64BB-471D-BD20-F00339E74EA2}"/>
              </a:ext>
            </a:extLst>
          </p:cNvPr>
          <p:cNvSpPr/>
          <p:nvPr/>
        </p:nvSpPr>
        <p:spPr>
          <a:xfrm>
            <a:off x="8951195" y="5007578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46C2F1-66C3-493F-B48A-95D28DEF4C7C}"/>
              </a:ext>
            </a:extLst>
          </p:cNvPr>
          <p:cNvSpPr/>
          <p:nvPr/>
        </p:nvSpPr>
        <p:spPr>
          <a:xfrm>
            <a:off x="2028421" y="6634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D9B87-2E14-441F-A4FD-BFF7EE937B52}"/>
              </a:ext>
            </a:extLst>
          </p:cNvPr>
          <p:cNvCxnSpPr>
            <a:cxnSpLocks/>
          </p:cNvCxnSpPr>
          <p:nvPr/>
        </p:nvCxnSpPr>
        <p:spPr>
          <a:xfrm>
            <a:off x="2564130" y="13081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053329-2CC3-4C75-AC34-C344C80784A1}"/>
              </a:ext>
            </a:extLst>
          </p:cNvPr>
          <p:cNvSpPr/>
          <p:nvPr/>
        </p:nvSpPr>
        <p:spPr>
          <a:xfrm>
            <a:off x="2028423" y="17842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F2D22-9139-4C16-855B-9A01CE741530}"/>
              </a:ext>
            </a:extLst>
          </p:cNvPr>
          <p:cNvSpPr/>
          <p:nvPr/>
        </p:nvSpPr>
        <p:spPr>
          <a:xfrm>
            <a:off x="2028423" y="2342541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A05E57-4D75-4A7B-AC49-22300AE83F68}"/>
              </a:ext>
            </a:extLst>
          </p:cNvPr>
          <p:cNvSpPr/>
          <p:nvPr/>
        </p:nvSpPr>
        <p:spPr>
          <a:xfrm>
            <a:off x="2035273" y="2896888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E3A21-8A2C-4496-905D-E6B1B02C7E84}"/>
              </a:ext>
            </a:extLst>
          </p:cNvPr>
          <p:cNvSpPr/>
          <p:nvPr/>
        </p:nvSpPr>
        <p:spPr>
          <a:xfrm>
            <a:off x="2028421" y="3436472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933DA6-39D5-4B0F-9B7A-F96627EE5DA7}"/>
              </a:ext>
            </a:extLst>
          </p:cNvPr>
          <p:cNvSpPr/>
          <p:nvPr/>
        </p:nvSpPr>
        <p:spPr>
          <a:xfrm>
            <a:off x="2024925" y="400342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48AC22-D4B0-40D6-878E-07277ADC85B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564131" y="2119515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082EB85-73C7-41E2-8FA4-DFB184830ABB}"/>
              </a:ext>
            </a:extLst>
          </p:cNvPr>
          <p:cNvCxnSpPr>
            <a:cxnSpLocks/>
          </p:cNvCxnSpPr>
          <p:nvPr/>
        </p:nvCxnSpPr>
        <p:spPr>
          <a:xfrm>
            <a:off x="2545394" y="2673862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3B4A23-AAE2-4F5F-AFDD-C49571E5B88A}"/>
              </a:ext>
            </a:extLst>
          </p:cNvPr>
          <p:cNvCxnSpPr>
            <a:cxnSpLocks/>
          </p:cNvCxnSpPr>
          <p:nvPr/>
        </p:nvCxnSpPr>
        <p:spPr>
          <a:xfrm>
            <a:off x="2530155" y="3232167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22A49F-1206-4A31-8CE6-B5D8120596B4}"/>
              </a:ext>
            </a:extLst>
          </p:cNvPr>
          <p:cNvCxnSpPr>
            <a:cxnSpLocks/>
          </p:cNvCxnSpPr>
          <p:nvPr/>
        </p:nvCxnSpPr>
        <p:spPr>
          <a:xfrm>
            <a:off x="2514916" y="3780400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D5CAA90-F48C-41D9-8D0F-3B5FBB40E01F}"/>
              </a:ext>
            </a:extLst>
          </p:cNvPr>
          <p:cNvCxnSpPr>
            <a:cxnSpLocks/>
          </p:cNvCxnSpPr>
          <p:nvPr/>
        </p:nvCxnSpPr>
        <p:spPr>
          <a:xfrm>
            <a:off x="2514916" y="433624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41ABD5E-DA87-44F9-B108-187A9DB1F91E}"/>
              </a:ext>
            </a:extLst>
          </p:cNvPr>
          <p:cNvSpPr/>
          <p:nvPr/>
        </p:nvSpPr>
        <p:spPr>
          <a:xfrm>
            <a:off x="1979207" y="4834254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12C883-150C-44A4-9015-1C166E0915EC}"/>
              </a:ext>
            </a:extLst>
          </p:cNvPr>
          <p:cNvSpPr txBox="1"/>
          <p:nvPr/>
        </p:nvSpPr>
        <p:spPr>
          <a:xfrm>
            <a:off x="3464333" y="5868114"/>
            <a:ext cx="32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5layers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Acc:91.54%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Epoch:40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54259D-97A2-4122-B5B1-D374DDEFD702}"/>
              </a:ext>
            </a:extLst>
          </p:cNvPr>
          <p:cNvSpPr txBox="1"/>
          <p:nvPr/>
        </p:nvSpPr>
        <p:spPr>
          <a:xfrm>
            <a:off x="6363378" y="5580924"/>
            <a:ext cx="2678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16layers 4shortcuts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Acc: 93.44%  Epoch:43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08BB74-1B0A-4512-B8C6-CCFAA8E1BC12}"/>
              </a:ext>
            </a:extLst>
          </p:cNvPr>
          <p:cNvSpPr txBox="1"/>
          <p:nvPr/>
        </p:nvSpPr>
        <p:spPr>
          <a:xfrm>
            <a:off x="5475642" y="5150374"/>
            <a:ext cx="10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SOTA</a:t>
            </a:r>
            <a:endParaRPr lang="ko-KR" altLang="en-US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A68FCA-A1D0-4ED9-B39F-9F468283D46D}"/>
              </a:ext>
            </a:extLst>
          </p:cNvPr>
          <p:cNvCxnSpPr>
            <a:cxnSpLocks/>
          </p:cNvCxnSpPr>
          <p:nvPr/>
        </p:nvCxnSpPr>
        <p:spPr>
          <a:xfrm flipH="1">
            <a:off x="6486204" y="2796968"/>
            <a:ext cx="968969" cy="3002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6B9536-AF02-4167-B9F2-74D1CCE043DA}"/>
              </a:ext>
            </a:extLst>
          </p:cNvPr>
          <p:cNvSpPr/>
          <p:nvPr/>
        </p:nvSpPr>
        <p:spPr>
          <a:xfrm>
            <a:off x="5633799" y="3110362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670096E-22FD-41BF-AA7B-C5055A7C268A}"/>
              </a:ext>
            </a:extLst>
          </p:cNvPr>
          <p:cNvCxnSpPr>
            <a:cxnSpLocks/>
          </p:cNvCxnSpPr>
          <p:nvPr/>
        </p:nvCxnSpPr>
        <p:spPr>
          <a:xfrm>
            <a:off x="9486903" y="5342164"/>
            <a:ext cx="0" cy="238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88EA89F-3AB2-4DDA-8065-E65ED62E1B6A}"/>
              </a:ext>
            </a:extLst>
          </p:cNvPr>
          <p:cNvSpPr/>
          <p:nvPr/>
        </p:nvSpPr>
        <p:spPr>
          <a:xfrm>
            <a:off x="9104004" y="5580924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338</Words>
  <Application>Microsoft Office PowerPoint</Application>
  <PresentationFormat>와이드스크린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</vt:lpstr>
      <vt:lpstr>나눔스퀘어_ac Bold</vt:lpstr>
      <vt:lpstr>맑은 고딕</vt:lpstr>
      <vt:lpstr>Arial</vt:lpstr>
      <vt:lpstr>Office 테마</vt:lpstr>
      <vt:lpstr>Random cnn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cnn network</dc:title>
  <dc:creator>sea wave</dc:creator>
  <cp:lastModifiedBy>sea wave</cp:lastModifiedBy>
  <cp:revision>26</cp:revision>
  <dcterms:created xsi:type="dcterms:W3CDTF">2020-09-14T13:46:52Z</dcterms:created>
  <dcterms:modified xsi:type="dcterms:W3CDTF">2020-09-15T08:21:47Z</dcterms:modified>
</cp:coreProperties>
</file>